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0058400" cy="7772400"/>
  <p:notesSz cx="100584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5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8080247" cy="201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10955" y="457200"/>
            <a:ext cx="1190243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726891" y="781216"/>
            <a:ext cx="874308" cy="2997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401811" y="457200"/>
            <a:ext cx="527916" cy="3335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401811" y="460247"/>
            <a:ext cx="275491" cy="3334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0655" y="2024887"/>
            <a:ext cx="3973829" cy="4184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4137" y="2024887"/>
            <a:ext cx="3540125" cy="398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57200"/>
            <a:ext cx="8080247" cy="201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10955" y="457200"/>
            <a:ext cx="1190243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3428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4463" y="6309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6D8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395" y="694943"/>
            <a:ext cx="8547608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3598670"/>
            <a:ext cx="8072120" cy="280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jpg"/><Relationship Id="rId16" Type="http://schemas.openxmlformats.org/officeDocument/2006/relationships/image" Target="../media/image26.png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jp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5" Type="http://schemas.openxmlformats.org/officeDocument/2006/relationships/image" Target="../media/image15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77" Type="http://schemas.openxmlformats.org/officeDocument/2006/relationships/image" Target="../media/image87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80" Type="http://schemas.openxmlformats.org/officeDocument/2006/relationships/image" Target="../media/image90.png"/><Relationship Id="rId85" Type="http://schemas.openxmlformats.org/officeDocument/2006/relationships/image" Target="../media/image95.jp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83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png"/><Relationship Id="rId86" Type="http://schemas.openxmlformats.org/officeDocument/2006/relationships/image" Target="../media/image96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2" Type="http://schemas.openxmlformats.org/officeDocument/2006/relationships/image" Target="../media/image12.png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jpg"/><Relationship Id="rId61" Type="http://schemas.openxmlformats.org/officeDocument/2006/relationships/image" Target="../media/image71.png"/><Relationship Id="rId82" Type="http://schemas.openxmlformats.org/officeDocument/2006/relationships/image" Target="../media/image9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2.png"/><Relationship Id="rId18" Type="http://schemas.openxmlformats.org/officeDocument/2006/relationships/image" Target="../media/image280.png"/><Relationship Id="rId3" Type="http://schemas.openxmlformats.org/officeDocument/2006/relationships/image" Target="../media/image231.png"/><Relationship Id="rId21" Type="http://schemas.openxmlformats.org/officeDocument/2006/relationships/image" Target="../media/image263.png"/><Relationship Id="rId7" Type="http://schemas.openxmlformats.org/officeDocument/2006/relationships/image" Target="../media/image277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84.png"/><Relationship Id="rId2" Type="http://schemas.openxmlformats.org/officeDocument/2006/relationships/image" Target="../media/image230.png"/><Relationship Id="rId16" Type="http://schemas.openxmlformats.org/officeDocument/2006/relationships/image" Target="../media/image205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6.png"/><Relationship Id="rId11" Type="http://schemas.openxmlformats.org/officeDocument/2006/relationships/image" Target="../media/image200.png"/><Relationship Id="rId24" Type="http://schemas.openxmlformats.org/officeDocument/2006/relationships/image" Target="../media/image283.png"/><Relationship Id="rId5" Type="http://schemas.openxmlformats.org/officeDocument/2006/relationships/image" Target="../media/image7.png"/><Relationship Id="rId15" Type="http://schemas.openxmlformats.org/officeDocument/2006/relationships/image" Target="../media/image204.png"/><Relationship Id="rId23" Type="http://schemas.openxmlformats.org/officeDocument/2006/relationships/image" Target="../media/image282.png"/><Relationship Id="rId10" Type="http://schemas.openxmlformats.org/officeDocument/2006/relationships/image" Target="../media/image279.png"/><Relationship Id="rId19" Type="http://schemas.openxmlformats.org/officeDocument/2006/relationships/image" Target="../media/image281.png"/><Relationship Id="rId4" Type="http://schemas.openxmlformats.org/officeDocument/2006/relationships/image" Target="../media/image6.png"/><Relationship Id="rId9" Type="http://schemas.openxmlformats.org/officeDocument/2006/relationships/image" Target="../media/image278.png"/><Relationship Id="rId14" Type="http://schemas.openxmlformats.org/officeDocument/2006/relationships/image" Target="../media/image203.png"/><Relationship Id="rId22" Type="http://schemas.openxmlformats.org/officeDocument/2006/relationships/image" Target="../media/image2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3.png"/><Relationship Id="rId18" Type="http://schemas.openxmlformats.org/officeDocument/2006/relationships/image" Target="../media/image288.png"/><Relationship Id="rId3" Type="http://schemas.openxmlformats.org/officeDocument/2006/relationships/image" Target="../media/image231.png"/><Relationship Id="rId21" Type="http://schemas.openxmlformats.org/officeDocument/2006/relationships/image" Target="../media/image212.png"/><Relationship Id="rId7" Type="http://schemas.openxmlformats.org/officeDocument/2006/relationships/image" Target="../media/image286.png"/><Relationship Id="rId12" Type="http://schemas.openxmlformats.org/officeDocument/2006/relationships/image" Target="../media/image202.png"/><Relationship Id="rId17" Type="http://schemas.openxmlformats.org/officeDocument/2006/relationships/image" Target="../media/image260.png"/><Relationship Id="rId2" Type="http://schemas.openxmlformats.org/officeDocument/2006/relationships/image" Target="../media/image230.png"/><Relationship Id="rId16" Type="http://schemas.openxmlformats.org/officeDocument/2006/relationships/image" Target="../media/image206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5.png"/><Relationship Id="rId11" Type="http://schemas.openxmlformats.org/officeDocument/2006/relationships/image" Target="../media/image201.png"/><Relationship Id="rId24" Type="http://schemas.openxmlformats.org/officeDocument/2006/relationships/image" Target="../media/image291.png"/><Relationship Id="rId5" Type="http://schemas.openxmlformats.org/officeDocument/2006/relationships/image" Target="../media/image7.png"/><Relationship Id="rId15" Type="http://schemas.openxmlformats.org/officeDocument/2006/relationships/image" Target="../media/image205.png"/><Relationship Id="rId23" Type="http://schemas.openxmlformats.org/officeDocument/2006/relationships/image" Target="../media/image290.png"/><Relationship Id="rId10" Type="http://schemas.openxmlformats.org/officeDocument/2006/relationships/image" Target="../media/image200.png"/><Relationship Id="rId19" Type="http://schemas.openxmlformats.org/officeDocument/2006/relationships/image" Target="../media/image262.png"/><Relationship Id="rId4" Type="http://schemas.openxmlformats.org/officeDocument/2006/relationships/image" Target="../media/image6.png"/><Relationship Id="rId9" Type="http://schemas.openxmlformats.org/officeDocument/2006/relationships/image" Target="../media/image287.jpg"/><Relationship Id="rId14" Type="http://schemas.openxmlformats.org/officeDocument/2006/relationships/image" Target="../media/image204.png"/><Relationship Id="rId22" Type="http://schemas.openxmlformats.org/officeDocument/2006/relationships/image" Target="../media/image2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63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262.png"/><Relationship Id="rId17" Type="http://schemas.openxmlformats.org/officeDocument/2006/relationships/image" Target="../media/image297.jpg"/><Relationship Id="rId2" Type="http://schemas.openxmlformats.org/officeDocument/2006/relationships/image" Target="../media/image200.png"/><Relationship Id="rId16" Type="http://schemas.openxmlformats.org/officeDocument/2006/relationships/image" Target="../media/image2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4.png"/><Relationship Id="rId11" Type="http://schemas.openxmlformats.org/officeDocument/2006/relationships/image" Target="../media/image294.png"/><Relationship Id="rId5" Type="http://schemas.openxmlformats.org/officeDocument/2006/relationships/image" Target="../media/image203.png"/><Relationship Id="rId15" Type="http://schemas.openxmlformats.org/officeDocument/2006/relationships/image" Target="../media/image295.png"/><Relationship Id="rId10" Type="http://schemas.openxmlformats.org/officeDocument/2006/relationships/image" Target="../media/image293.png"/><Relationship Id="rId4" Type="http://schemas.openxmlformats.org/officeDocument/2006/relationships/image" Target="../media/image202.png"/><Relationship Id="rId9" Type="http://schemas.openxmlformats.org/officeDocument/2006/relationships/image" Target="../media/image292.png"/><Relationship Id="rId14" Type="http://schemas.openxmlformats.org/officeDocument/2006/relationships/image" Target="../media/image2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202.png"/><Relationship Id="rId18" Type="http://schemas.openxmlformats.org/officeDocument/2006/relationships/image" Target="../media/image302.png"/><Relationship Id="rId26" Type="http://schemas.openxmlformats.org/officeDocument/2006/relationships/image" Target="../media/image307.jpg"/><Relationship Id="rId3" Type="http://schemas.openxmlformats.org/officeDocument/2006/relationships/image" Target="../media/image5.png"/><Relationship Id="rId21" Type="http://schemas.openxmlformats.org/officeDocument/2006/relationships/image" Target="../media/image262.png"/><Relationship Id="rId7" Type="http://schemas.openxmlformats.org/officeDocument/2006/relationships/image" Target="../media/image299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306.png"/><Relationship Id="rId2" Type="http://schemas.openxmlformats.org/officeDocument/2006/relationships/image" Target="../media/image4.png"/><Relationship Id="rId16" Type="http://schemas.openxmlformats.org/officeDocument/2006/relationships/image" Target="../media/image205.png"/><Relationship Id="rId20" Type="http://schemas.openxmlformats.org/officeDocument/2006/relationships/image" Target="../media/image3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8.png"/><Relationship Id="rId11" Type="http://schemas.openxmlformats.org/officeDocument/2006/relationships/image" Target="../media/image200.png"/><Relationship Id="rId24" Type="http://schemas.openxmlformats.org/officeDocument/2006/relationships/image" Target="../media/image305.png"/><Relationship Id="rId5" Type="http://schemas.openxmlformats.org/officeDocument/2006/relationships/image" Target="../media/image7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10" Type="http://schemas.openxmlformats.org/officeDocument/2006/relationships/image" Target="../media/image301.jpg"/><Relationship Id="rId19" Type="http://schemas.openxmlformats.org/officeDocument/2006/relationships/image" Target="../media/image30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03.png"/><Relationship Id="rId22" Type="http://schemas.openxmlformats.org/officeDocument/2006/relationships/image" Target="../media/image26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9.png"/><Relationship Id="rId18" Type="http://schemas.openxmlformats.org/officeDocument/2006/relationships/image" Target="../media/image324.png"/><Relationship Id="rId26" Type="http://schemas.openxmlformats.org/officeDocument/2006/relationships/image" Target="../media/image332.png"/><Relationship Id="rId39" Type="http://schemas.openxmlformats.org/officeDocument/2006/relationships/image" Target="../media/image345.png"/><Relationship Id="rId21" Type="http://schemas.openxmlformats.org/officeDocument/2006/relationships/image" Target="../media/image327.png"/><Relationship Id="rId34" Type="http://schemas.openxmlformats.org/officeDocument/2006/relationships/image" Target="../media/image340.png"/><Relationship Id="rId42" Type="http://schemas.openxmlformats.org/officeDocument/2006/relationships/image" Target="../media/image348.png"/><Relationship Id="rId47" Type="http://schemas.openxmlformats.org/officeDocument/2006/relationships/image" Target="../media/image57.png"/><Relationship Id="rId50" Type="http://schemas.openxmlformats.org/officeDocument/2006/relationships/image" Target="../media/image354.png"/><Relationship Id="rId55" Type="http://schemas.openxmlformats.org/officeDocument/2006/relationships/image" Target="../media/image95.jpg"/><Relationship Id="rId7" Type="http://schemas.openxmlformats.org/officeDocument/2006/relationships/image" Target="../media/image313.png"/><Relationship Id="rId2" Type="http://schemas.openxmlformats.org/officeDocument/2006/relationships/image" Target="../media/image308.png"/><Relationship Id="rId16" Type="http://schemas.openxmlformats.org/officeDocument/2006/relationships/image" Target="../media/image322.png"/><Relationship Id="rId29" Type="http://schemas.openxmlformats.org/officeDocument/2006/relationships/image" Target="../media/image335.png"/><Relationship Id="rId11" Type="http://schemas.openxmlformats.org/officeDocument/2006/relationships/image" Target="../media/image317.png"/><Relationship Id="rId24" Type="http://schemas.openxmlformats.org/officeDocument/2006/relationships/image" Target="../media/image330.png"/><Relationship Id="rId32" Type="http://schemas.openxmlformats.org/officeDocument/2006/relationships/image" Target="../media/image338.png"/><Relationship Id="rId37" Type="http://schemas.openxmlformats.org/officeDocument/2006/relationships/image" Target="../media/image343.png"/><Relationship Id="rId40" Type="http://schemas.openxmlformats.org/officeDocument/2006/relationships/image" Target="../media/image346.png"/><Relationship Id="rId45" Type="http://schemas.openxmlformats.org/officeDocument/2006/relationships/image" Target="../media/image351.png"/><Relationship Id="rId53" Type="http://schemas.openxmlformats.org/officeDocument/2006/relationships/image" Target="../media/image63.jpg"/><Relationship Id="rId5" Type="http://schemas.openxmlformats.org/officeDocument/2006/relationships/image" Target="../media/image311.png"/><Relationship Id="rId19" Type="http://schemas.openxmlformats.org/officeDocument/2006/relationships/image" Target="../media/image325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Relationship Id="rId14" Type="http://schemas.openxmlformats.org/officeDocument/2006/relationships/image" Target="../media/image320.png"/><Relationship Id="rId22" Type="http://schemas.openxmlformats.org/officeDocument/2006/relationships/image" Target="../media/image328.png"/><Relationship Id="rId27" Type="http://schemas.openxmlformats.org/officeDocument/2006/relationships/image" Target="../media/image333.png"/><Relationship Id="rId30" Type="http://schemas.openxmlformats.org/officeDocument/2006/relationships/image" Target="../media/image336.png"/><Relationship Id="rId35" Type="http://schemas.openxmlformats.org/officeDocument/2006/relationships/image" Target="../media/image341.png"/><Relationship Id="rId43" Type="http://schemas.openxmlformats.org/officeDocument/2006/relationships/image" Target="../media/image349.png"/><Relationship Id="rId48" Type="http://schemas.openxmlformats.org/officeDocument/2006/relationships/image" Target="../media/image143.png"/><Relationship Id="rId56" Type="http://schemas.openxmlformats.org/officeDocument/2006/relationships/image" Target="../media/image96.jpg"/><Relationship Id="rId8" Type="http://schemas.openxmlformats.org/officeDocument/2006/relationships/image" Target="../media/image314.png"/><Relationship Id="rId51" Type="http://schemas.openxmlformats.org/officeDocument/2006/relationships/image" Target="../media/image355.png"/><Relationship Id="rId3" Type="http://schemas.openxmlformats.org/officeDocument/2006/relationships/image" Target="../media/image309.png"/><Relationship Id="rId12" Type="http://schemas.openxmlformats.org/officeDocument/2006/relationships/image" Target="../media/image318.png"/><Relationship Id="rId17" Type="http://schemas.openxmlformats.org/officeDocument/2006/relationships/image" Target="../media/image323.png"/><Relationship Id="rId25" Type="http://schemas.openxmlformats.org/officeDocument/2006/relationships/image" Target="../media/image331.png"/><Relationship Id="rId33" Type="http://schemas.openxmlformats.org/officeDocument/2006/relationships/image" Target="../media/image339.png"/><Relationship Id="rId38" Type="http://schemas.openxmlformats.org/officeDocument/2006/relationships/image" Target="../media/image344.png"/><Relationship Id="rId46" Type="http://schemas.openxmlformats.org/officeDocument/2006/relationships/image" Target="../media/image352.png"/><Relationship Id="rId20" Type="http://schemas.openxmlformats.org/officeDocument/2006/relationships/image" Target="../media/image326.png"/><Relationship Id="rId41" Type="http://schemas.openxmlformats.org/officeDocument/2006/relationships/image" Target="../media/image347.png"/><Relationship Id="rId54" Type="http://schemas.openxmlformats.org/officeDocument/2006/relationships/image" Target="../media/image3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5" Type="http://schemas.openxmlformats.org/officeDocument/2006/relationships/image" Target="../media/image321.png"/><Relationship Id="rId23" Type="http://schemas.openxmlformats.org/officeDocument/2006/relationships/image" Target="../media/image329.png"/><Relationship Id="rId28" Type="http://schemas.openxmlformats.org/officeDocument/2006/relationships/image" Target="../media/image334.png"/><Relationship Id="rId36" Type="http://schemas.openxmlformats.org/officeDocument/2006/relationships/image" Target="../media/image342.png"/><Relationship Id="rId49" Type="http://schemas.openxmlformats.org/officeDocument/2006/relationships/image" Target="../media/image353.png"/><Relationship Id="rId57" Type="http://schemas.openxmlformats.org/officeDocument/2006/relationships/image" Target="../media/image358.jpg"/><Relationship Id="rId10" Type="http://schemas.openxmlformats.org/officeDocument/2006/relationships/image" Target="../media/image316.png"/><Relationship Id="rId31" Type="http://schemas.openxmlformats.org/officeDocument/2006/relationships/image" Target="../media/image337.png"/><Relationship Id="rId44" Type="http://schemas.openxmlformats.org/officeDocument/2006/relationships/image" Target="../media/image350.png"/><Relationship Id="rId52" Type="http://schemas.openxmlformats.org/officeDocument/2006/relationships/image" Target="../media/image35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9.png"/><Relationship Id="rId18" Type="http://schemas.openxmlformats.org/officeDocument/2006/relationships/image" Target="../media/image374.png"/><Relationship Id="rId26" Type="http://schemas.openxmlformats.org/officeDocument/2006/relationships/image" Target="../media/image381.png"/><Relationship Id="rId39" Type="http://schemas.openxmlformats.org/officeDocument/2006/relationships/image" Target="../media/image392.png"/><Relationship Id="rId21" Type="http://schemas.openxmlformats.org/officeDocument/2006/relationships/image" Target="../media/image327.png"/><Relationship Id="rId34" Type="http://schemas.openxmlformats.org/officeDocument/2006/relationships/image" Target="../media/image388.png"/><Relationship Id="rId42" Type="http://schemas.openxmlformats.org/officeDocument/2006/relationships/image" Target="../media/image395.png"/><Relationship Id="rId47" Type="http://schemas.openxmlformats.org/officeDocument/2006/relationships/image" Target="../media/image57.png"/><Relationship Id="rId50" Type="http://schemas.openxmlformats.org/officeDocument/2006/relationships/image" Target="../media/image402.png"/><Relationship Id="rId55" Type="http://schemas.openxmlformats.org/officeDocument/2006/relationships/image" Target="../media/image96.jpg"/><Relationship Id="rId7" Type="http://schemas.openxmlformats.org/officeDocument/2006/relationships/image" Target="../media/image363.png"/><Relationship Id="rId2" Type="http://schemas.openxmlformats.org/officeDocument/2006/relationships/image" Target="../media/image359.png"/><Relationship Id="rId16" Type="http://schemas.openxmlformats.org/officeDocument/2006/relationships/image" Target="../media/image372.png"/><Relationship Id="rId29" Type="http://schemas.openxmlformats.org/officeDocument/2006/relationships/image" Target="../media/image384.png"/><Relationship Id="rId11" Type="http://schemas.openxmlformats.org/officeDocument/2006/relationships/image" Target="../media/image367.png"/><Relationship Id="rId24" Type="http://schemas.openxmlformats.org/officeDocument/2006/relationships/image" Target="../media/image379.png"/><Relationship Id="rId32" Type="http://schemas.openxmlformats.org/officeDocument/2006/relationships/image" Target="../media/image386.png"/><Relationship Id="rId37" Type="http://schemas.openxmlformats.org/officeDocument/2006/relationships/image" Target="../media/image390.png"/><Relationship Id="rId40" Type="http://schemas.openxmlformats.org/officeDocument/2006/relationships/image" Target="../media/image393.png"/><Relationship Id="rId45" Type="http://schemas.openxmlformats.org/officeDocument/2006/relationships/image" Target="../media/image398.png"/><Relationship Id="rId53" Type="http://schemas.openxmlformats.org/officeDocument/2006/relationships/image" Target="../media/image63.jpg"/><Relationship Id="rId5" Type="http://schemas.openxmlformats.org/officeDocument/2006/relationships/image" Target="../media/image311.png"/><Relationship Id="rId10" Type="http://schemas.openxmlformats.org/officeDocument/2006/relationships/image" Target="../media/image366.png"/><Relationship Id="rId19" Type="http://schemas.openxmlformats.org/officeDocument/2006/relationships/image" Target="../media/image375.png"/><Relationship Id="rId31" Type="http://schemas.openxmlformats.org/officeDocument/2006/relationships/image" Target="../media/image41.png"/><Relationship Id="rId44" Type="http://schemas.openxmlformats.org/officeDocument/2006/relationships/image" Target="../media/image397.png"/><Relationship Id="rId52" Type="http://schemas.openxmlformats.org/officeDocument/2006/relationships/image" Target="../media/image404.png"/><Relationship Id="rId4" Type="http://schemas.openxmlformats.org/officeDocument/2006/relationships/image" Target="../media/image361.png"/><Relationship Id="rId9" Type="http://schemas.openxmlformats.org/officeDocument/2006/relationships/image" Target="../media/image365.png"/><Relationship Id="rId14" Type="http://schemas.openxmlformats.org/officeDocument/2006/relationships/image" Target="../media/image370.png"/><Relationship Id="rId22" Type="http://schemas.openxmlformats.org/officeDocument/2006/relationships/image" Target="../media/image377.png"/><Relationship Id="rId27" Type="http://schemas.openxmlformats.org/officeDocument/2006/relationships/image" Target="../media/image382.png"/><Relationship Id="rId30" Type="http://schemas.openxmlformats.org/officeDocument/2006/relationships/image" Target="../media/image385.png"/><Relationship Id="rId35" Type="http://schemas.openxmlformats.org/officeDocument/2006/relationships/image" Target="../media/image389.png"/><Relationship Id="rId43" Type="http://schemas.openxmlformats.org/officeDocument/2006/relationships/image" Target="../media/image396.png"/><Relationship Id="rId48" Type="http://schemas.openxmlformats.org/officeDocument/2006/relationships/image" Target="../media/image400.png"/><Relationship Id="rId8" Type="http://schemas.openxmlformats.org/officeDocument/2006/relationships/image" Target="../media/image364.png"/><Relationship Id="rId51" Type="http://schemas.openxmlformats.org/officeDocument/2006/relationships/image" Target="../media/image403.png"/><Relationship Id="rId3" Type="http://schemas.openxmlformats.org/officeDocument/2006/relationships/image" Target="../media/image360.png"/><Relationship Id="rId12" Type="http://schemas.openxmlformats.org/officeDocument/2006/relationships/image" Target="../media/image368.png"/><Relationship Id="rId17" Type="http://schemas.openxmlformats.org/officeDocument/2006/relationships/image" Target="../media/image373.png"/><Relationship Id="rId25" Type="http://schemas.openxmlformats.org/officeDocument/2006/relationships/image" Target="../media/image380.png"/><Relationship Id="rId33" Type="http://schemas.openxmlformats.org/officeDocument/2006/relationships/image" Target="../media/image387.png"/><Relationship Id="rId38" Type="http://schemas.openxmlformats.org/officeDocument/2006/relationships/image" Target="../media/image391.png"/><Relationship Id="rId46" Type="http://schemas.openxmlformats.org/officeDocument/2006/relationships/image" Target="../media/image399.png"/><Relationship Id="rId20" Type="http://schemas.openxmlformats.org/officeDocument/2006/relationships/image" Target="../media/image376.png"/><Relationship Id="rId41" Type="http://schemas.openxmlformats.org/officeDocument/2006/relationships/image" Target="../media/image394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15" Type="http://schemas.openxmlformats.org/officeDocument/2006/relationships/image" Target="../media/image371.png"/><Relationship Id="rId23" Type="http://schemas.openxmlformats.org/officeDocument/2006/relationships/image" Target="../media/image378.png"/><Relationship Id="rId28" Type="http://schemas.openxmlformats.org/officeDocument/2006/relationships/image" Target="../media/image383.png"/><Relationship Id="rId36" Type="http://schemas.openxmlformats.org/officeDocument/2006/relationships/image" Target="../media/image180.png"/><Relationship Id="rId49" Type="http://schemas.openxmlformats.org/officeDocument/2006/relationships/image" Target="../media/image40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4.png"/><Relationship Id="rId18" Type="http://schemas.openxmlformats.org/officeDocument/2006/relationships/image" Target="../media/image324.png"/><Relationship Id="rId26" Type="http://schemas.openxmlformats.org/officeDocument/2006/relationships/image" Target="../media/image425.png"/><Relationship Id="rId39" Type="http://schemas.openxmlformats.org/officeDocument/2006/relationships/image" Target="../media/image438.png"/><Relationship Id="rId21" Type="http://schemas.openxmlformats.org/officeDocument/2006/relationships/image" Target="../media/image421.png"/><Relationship Id="rId34" Type="http://schemas.openxmlformats.org/officeDocument/2006/relationships/image" Target="../media/image433.png"/><Relationship Id="rId42" Type="http://schemas.openxmlformats.org/officeDocument/2006/relationships/image" Target="../media/image395.png"/><Relationship Id="rId47" Type="http://schemas.openxmlformats.org/officeDocument/2006/relationships/image" Target="../media/image57.png"/><Relationship Id="rId50" Type="http://schemas.openxmlformats.org/officeDocument/2006/relationships/image" Target="../media/image445.png"/><Relationship Id="rId55" Type="http://schemas.openxmlformats.org/officeDocument/2006/relationships/image" Target="../media/image96.jpg"/><Relationship Id="rId7" Type="http://schemas.openxmlformats.org/officeDocument/2006/relationships/image" Target="../media/image17.png"/><Relationship Id="rId2" Type="http://schemas.openxmlformats.org/officeDocument/2006/relationships/image" Target="../media/image405.png"/><Relationship Id="rId16" Type="http://schemas.openxmlformats.org/officeDocument/2006/relationships/image" Target="../media/image417.png"/><Relationship Id="rId29" Type="http://schemas.openxmlformats.org/officeDocument/2006/relationships/image" Target="../media/image428.png"/><Relationship Id="rId11" Type="http://schemas.openxmlformats.org/officeDocument/2006/relationships/image" Target="../media/image367.png"/><Relationship Id="rId24" Type="http://schemas.openxmlformats.org/officeDocument/2006/relationships/image" Target="../media/image424.png"/><Relationship Id="rId32" Type="http://schemas.openxmlformats.org/officeDocument/2006/relationships/image" Target="../media/image431.png"/><Relationship Id="rId37" Type="http://schemas.openxmlformats.org/officeDocument/2006/relationships/image" Target="../media/image436.png"/><Relationship Id="rId40" Type="http://schemas.openxmlformats.org/officeDocument/2006/relationships/image" Target="../media/image439.png"/><Relationship Id="rId45" Type="http://schemas.openxmlformats.org/officeDocument/2006/relationships/image" Target="../media/image398.png"/><Relationship Id="rId53" Type="http://schemas.openxmlformats.org/officeDocument/2006/relationships/image" Target="../media/image63.jpg"/><Relationship Id="rId5" Type="http://schemas.openxmlformats.org/officeDocument/2006/relationships/image" Target="../media/image408.png"/><Relationship Id="rId10" Type="http://schemas.openxmlformats.org/officeDocument/2006/relationships/image" Target="../media/image412.png"/><Relationship Id="rId19" Type="http://schemas.openxmlformats.org/officeDocument/2006/relationships/image" Target="../media/image419.png"/><Relationship Id="rId31" Type="http://schemas.openxmlformats.org/officeDocument/2006/relationships/image" Target="../media/image430.png"/><Relationship Id="rId44" Type="http://schemas.openxmlformats.org/officeDocument/2006/relationships/image" Target="../media/image442.png"/><Relationship Id="rId52" Type="http://schemas.openxmlformats.org/officeDocument/2006/relationships/image" Target="../media/image447.png"/><Relationship Id="rId4" Type="http://schemas.openxmlformats.org/officeDocument/2006/relationships/image" Target="../media/image407.png"/><Relationship Id="rId9" Type="http://schemas.openxmlformats.org/officeDocument/2006/relationships/image" Target="../media/image411.png"/><Relationship Id="rId14" Type="http://schemas.openxmlformats.org/officeDocument/2006/relationships/image" Target="../media/image415.png"/><Relationship Id="rId22" Type="http://schemas.openxmlformats.org/officeDocument/2006/relationships/image" Target="../media/image422.png"/><Relationship Id="rId27" Type="http://schemas.openxmlformats.org/officeDocument/2006/relationships/image" Target="../media/image426.png"/><Relationship Id="rId30" Type="http://schemas.openxmlformats.org/officeDocument/2006/relationships/image" Target="../media/image429.png"/><Relationship Id="rId35" Type="http://schemas.openxmlformats.org/officeDocument/2006/relationships/image" Target="../media/image434.png"/><Relationship Id="rId43" Type="http://schemas.openxmlformats.org/officeDocument/2006/relationships/image" Target="../media/image441.png"/><Relationship Id="rId48" Type="http://schemas.openxmlformats.org/officeDocument/2006/relationships/image" Target="../media/image143.png"/><Relationship Id="rId8" Type="http://schemas.openxmlformats.org/officeDocument/2006/relationships/image" Target="../media/image410.png"/><Relationship Id="rId51" Type="http://schemas.openxmlformats.org/officeDocument/2006/relationships/image" Target="../media/image446.png"/><Relationship Id="rId3" Type="http://schemas.openxmlformats.org/officeDocument/2006/relationships/image" Target="../media/image406.png"/><Relationship Id="rId12" Type="http://schemas.openxmlformats.org/officeDocument/2006/relationships/image" Target="../media/image413.png"/><Relationship Id="rId17" Type="http://schemas.openxmlformats.org/officeDocument/2006/relationships/image" Target="../media/image418.png"/><Relationship Id="rId25" Type="http://schemas.openxmlformats.org/officeDocument/2006/relationships/image" Target="../media/image35.png"/><Relationship Id="rId33" Type="http://schemas.openxmlformats.org/officeDocument/2006/relationships/image" Target="../media/image432.png"/><Relationship Id="rId38" Type="http://schemas.openxmlformats.org/officeDocument/2006/relationships/image" Target="../media/image437.png"/><Relationship Id="rId46" Type="http://schemas.openxmlformats.org/officeDocument/2006/relationships/image" Target="../media/image443.png"/><Relationship Id="rId20" Type="http://schemas.openxmlformats.org/officeDocument/2006/relationships/image" Target="../media/image420.png"/><Relationship Id="rId41" Type="http://schemas.openxmlformats.org/officeDocument/2006/relationships/image" Target="../media/image440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9.png"/><Relationship Id="rId15" Type="http://schemas.openxmlformats.org/officeDocument/2006/relationships/image" Target="../media/image416.png"/><Relationship Id="rId23" Type="http://schemas.openxmlformats.org/officeDocument/2006/relationships/image" Target="../media/image423.png"/><Relationship Id="rId28" Type="http://schemas.openxmlformats.org/officeDocument/2006/relationships/image" Target="../media/image427.png"/><Relationship Id="rId36" Type="http://schemas.openxmlformats.org/officeDocument/2006/relationships/image" Target="../media/image435.png"/><Relationship Id="rId49" Type="http://schemas.openxmlformats.org/officeDocument/2006/relationships/image" Target="../media/image44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7.png"/><Relationship Id="rId18" Type="http://schemas.openxmlformats.org/officeDocument/2006/relationships/image" Target="../media/image462.png"/><Relationship Id="rId26" Type="http://schemas.openxmlformats.org/officeDocument/2006/relationships/image" Target="../media/image469.png"/><Relationship Id="rId39" Type="http://schemas.openxmlformats.org/officeDocument/2006/relationships/image" Target="../media/image482.png"/><Relationship Id="rId21" Type="http://schemas.openxmlformats.org/officeDocument/2006/relationships/image" Target="../media/image465.png"/><Relationship Id="rId34" Type="http://schemas.openxmlformats.org/officeDocument/2006/relationships/image" Target="../media/image477.png"/><Relationship Id="rId42" Type="http://schemas.openxmlformats.org/officeDocument/2006/relationships/image" Target="../media/image485.png"/><Relationship Id="rId47" Type="http://schemas.openxmlformats.org/officeDocument/2006/relationships/image" Target="../media/image57.png"/><Relationship Id="rId50" Type="http://schemas.openxmlformats.org/officeDocument/2006/relationships/image" Target="../media/image492.png"/><Relationship Id="rId55" Type="http://schemas.openxmlformats.org/officeDocument/2006/relationships/image" Target="../media/image96.jpg"/><Relationship Id="rId7" Type="http://schemas.openxmlformats.org/officeDocument/2006/relationships/image" Target="../media/image452.png"/><Relationship Id="rId2" Type="http://schemas.openxmlformats.org/officeDocument/2006/relationships/image" Target="../media/image448.png"/><Relationship Id="rId16" Type="http://schemas.openxmlformats.org/officeDocument/2006/relationships/image" Target="../media/image460.png"/><Relationship Id="rId29" Type="http://schemas.openxmlformats.org/officeDocument/2006/relationships/image" Target="../media/image472.png"/><Relationship Id="rId11" Type="http://schemas.openxmlformats.org/officeDocument/2006/relationships/image" Target="../media/image455.png"/><Relationship Id="rId24" Type="http://schemas.openxmlformats.org/officeDocument/2006/relationships/image" Target="../media/image467.png"/><Relationship Id="rId32" Type="http://schemas.openxmlformats.org/officeDocument/2006/relationships/image" Target="../media/image475.png"/><Relationship Id="rId37" Type="http://schemas.openxmlformats.org/officeDocument/2006/relationships/image" Target="../media/image480.png"/><Relationship Id="rId40" Type="http://schemas.openxmlformats.org/officeDocument/2006/relationships/image" Target="../media/image483.png"/><Relationship Id="rId45" Type="http://schemas.openxmlformats.org/officeDocument/2006/relationships/image" Target="../media/image488.png"/><Relationship Id="rId53" Type="http://schemas.openxmlformats.org/officeDocument/2006/relationships/image" Target="../media/image63.jpg"/><Relationship Id="rId5" Type="http://schemas.openxmlformats.org/officeDocument/2006/relationships/image" Target="../media/image451.png"/><Relationship Id="rId10" Type="http://schemas.openxmlformats.org/officeDocument/2006/relationships/image" Target="../media/image412.png"/><Relationship Id="rId19" Type="http://schemas.openxmlformats.org/officeDocument/2006/relationships/image" Target="../media/image463.png"/><Relationship Id="rId31" Type="http://schemas.openxmlformats.org/officeDocument/2006/relationships/image" Target="../media/image474.png"/><Relationship Id="rId44" Type="http://schemas.openxmlformats.org/officeDocument/2006/relationships/image" Target="../media/image487.png"/><Relationship Id="rId52" Type="http://schemas.openxmlformats.org/officeDocument/2006/relationships/image" Target="../media/image494.png"/><Relationship Id="rId4" Type="http://schemas.openxmlformats.org/officeDocument/2006/relationships/image" Target="../media/image450.png"/><Relationship Id="rId9" Type="http://schemas.openxmlformats.org/officeDocument/2006/relationships/image" Target="../media/image454.png"/><Relationship Id="rId14" Type="http://schemas.openxmlformats.org/officeDocument/2006/relationships/image" Target="../media/image458.png"/><Relationship Id="rId22" Type="http://schemas.openxmlformats.org/officeDocument/2006/relationships/image" Target="../media/image466.png"/><Relationship Id="rId27" Type="http://schemas.openxmlformats.org/officeDocument/2006/relationships/image" Target="../media/image470.png"/><Relationship Id="rId30" Type="http://schemas.openxmlformats.org/officeDocument/2006/relationships/image" Target="../media/image473.png"/><Relationship Id="rId35" Type="http://schemas.openxmlformats.org/officeDocument/2006/relationships/image" Target="../media/image478.png"/><Relationship Id="rId43" Type="http://schemas.openxmlformats.org/officeDocument/2006/relationships/image" Target="../media/image486.png"/><Relationship Id="rId48" Type="http://schemas.openxmlformats.org/officeDocument/2006/relationships/image" Target="../media/image490.png"/><Relationship Id="rId56" Type="http://schemas.openxmlformats.org/officeDocument/2006/relationships/image" Target="../media/image495.png"/><Relationship Id="rId8" Type="http://schemas.openxmlformats.org/officeDocument/2006/relationships/image" Target="../media/image453.png"/><Relationship Id="rId51" Type="http://schemas.openxmlformats.org/officeDocument/2006/relationships/image" Target="../media/image493.png"/><Relationship Id="rId3" Type="http://schemas.openxmlformats.org/officeDocument/2006/relationships/image" Target="../media/image449.png"/><Relationship Id="rId12" Type="http://schemas.openxmlformats.org/officeDocument/2006/relationships/image" Target="../media/image456.png"/><Relationship Id="rId17" Type="http://schemas.openxmlformats.org/officeDocument/2006/relationships/image" Target="../media/image461.png"/><Relationship Id="rId25" Type="http://schemas.openxmlformats.org/officeDocument/2006/relationships/image" Target="../media/image468.png"/><Relationship Id="rId33" Type="http://schemas.openxmlformats.org/officeDocument/2006/relationships/image" Target="../media/image476.png"/><Relationship Id="rId38" Type="http://schemas.openxmlformats.org/officeDocument/2006/relationships/image" Target="../media/image481.png"/><Relationship Id="rId46" Type="http://schemas.openxmlformats.org/officeDocument/2006/relationships/image" Target="../media/image489.png"/><Relationship Id="rId20" Type="http://schemas.openxmlformats.org/officeDocument/2006/relationships/image" Target="../media/image464.png"/><Relationship Id="rId41" Type="http://schemas.openxmlformats.org/officeDocument/2006/relationships/image" Target="../media/image484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15" Type="http://schemas.openxmlformats.org/officeDocument/2006/relationships/image" Target="../media/image459.png"/><Relationship Id="rId23" Type="http://schemas.openxmlformats.org/officeDocument/2006/relationships/image" Target="../media/image33.png"/><Relationship Id="rId28" Type="http://schemas.openxmlformats.org/officeDocument/2006/relationships/image" Target="../media/image471.png"/><Relationship Id="rId36" Type="http://schemas.openxmlformats.org/officeDocument/2006/relationships/image" Target="../media/image479.png"/><Relationship Id="rId49" Type="http://schemas.openxmlformats.org/officeDocument/2006/relationships/image" Target="../media/image49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6.png"/><Relationship Id="rId18" Type="http://schemas.openxmlformats.org/officeDocument/2006/relationships/image" Target="../media/image511.png"/><Relationship Id="rId26" Type="http://schemas.openxmlformats.org/officeDocument/2006/relationships/image" Target="../media/image517.png"/><Relationship Id="rId39" Type="http://schemas.openxmlformats.org/officeDocument/2006/relationships/image" Target="../media/image529.png"/><Relationship Id="rId21" Type="http://schemas.openxmlformats.org/officeDocument/2006/relationships/image" Target="../media/image513.png"/><Relationship Id="rId34" Type="http://schemas.openxmlformats.org/officeDocument/2006/relationships/image" Target="../media/image524.png"/><Relationship Id="rId42" Type="http://schemas.openxmlformats.org/officeDocument/2006/relationships/image" Target="../media/image485.png"/><Relationship Id="rId47" Type="http://schemas.openxmlformats.org/officeDocument/2006/relationships/image" Target="../media/image57.png"/><Relationship Id="rId50" Type="http://schemas.openxmlformats.org/officeDocument/2006/relationships/image" Target="../media/image537.png"/><Relationship Id="rId55" Type="http://schemas.openxmlformats.org/officeDocument/2006/relationships/image" Target="../media/image96.jpg"/><Relationship Id="rId7" Type="http://schemas.openxmlformats.org/officeDocument/2006/relationships/image" Target="../media/image501.png"/><Relationship Id="rId2" Type="http://schemas.openxmlformats.org/officeDocument/2006/relationships/image" Target="../media/image496.png"/><Relationship Id="rId16" Type="http://schemas.openxmlformats.org/officeDocument/2006/relationships/image" Target="../media/image509.png"/><Relationship Id="rId29" Type="http://schemas.openxmlformats.org/officeDocument/2006/relationships/image" Target="../media/image519.png"/><Relationship Id="rId11" Type="http://schemas.openxmlformats.org/officeDocument/2006/relationships/image" Target="../media/image504.png"/><Relationship Id="rId24" Type="http://schemas.openxmlformats.org/officeDocument/2006/relationships/image" Target="../media/image515.png"/><Relationship Id="rId32" Type="http://schemas.openxmlformats.org/officeDocument/2006/relationships/image" Target="../media/image522.png"/><Relationship Id="rId37" Type="http://schemas.openxmlformats.org/officeDocument/2006/relationships/image" Target="../media/image527.png"/><Relationship Id="rId40" Type="http://schemas.openxmlformats.org/officeDocument/2006/relationships/image" Target="../media/image530.png"/><Relationship Id="rId45" Type="http://schemas.openxmlformats.org/officeDocument/2006/relationships/image" Target="../media/image534.png"/><Relationship Id="rId53" Type="http://schemas.openxmlformats.org/officeDocument/2006/relationships/image" Target="../media/image63.jpg"/><Relationship Id="rId5" Type="http://schemas.openxmlformats.org/officeDocument/2006/relationships/image" Target="../media/image499.png"/><Relationship Id="rId10" Type="http://schemas.openxmlformats.org/officeDocument/2006/relationships/image" Target="../media/image412.png"/><Relationship Id="rId19" Type="http://schemas.openxmlformats.org/officeDocument/2006/relationships/image" Target="../media/image512.png"/><Relationship Id="rId31" Type="http://schemas.openxmlformats.org/officeDocument/2006/relationships/image" Target="../media/image521.png"/><Relationship Id="rId44" Type="http://schemas.openxmlformats.org/officeDocument/2006/relationships/image" Target="../media/image533.png"/><Relationship Id="rId52" Type="http://schemas.openxmlformats.org/officeDocument/2006/relationships/image" Target="../media/image538.png"/><Relationship Id="rId4" Type="http://schemas.openxmlformats.org/officeDocument/2006/relationships/image" Target="../media/image498.png"/><Relationship Id="rId9" Type="http://schemas.openxmlformats.org/officeDocument/2006/relationships/image" Target="../media/image503.png"/><Relationship Id="rId14" Type="http://schemas.openxmlformats.org/officeDocument/2006/relationships/image" Target="../media/image507.png"/><Relationship Id="rId22" Type="http://schemas.openxmlformats.org/officeDocument/2006/relationships/image" Target="../media/image422.png"/><Relationship Id="rId27" Type="http://schemas.openxmlformats.org/officeDocument/2006/relationships/image" Target="../media/image470.png"/><Relationship Id="rId30" Type="http://schemas.openxmlformats.org/officeDocument/2006/relationships/image" Target="../media/image520.png"/><Relationship Id="rId35" Type="http://schemas.openxmlformats.org/officeDocument/2006/relationships/image" Target="../media/image525.png"/><Relationship Id="rId43" Type="http://schemas.openxmlformats.org/officeDocument/2006/relationships/image" Target="../media/image532.png"/><Relationship Id="rId48" Type="http://schemas.openxmlformats.org/officeDocument/2006/relationships/image" Target="../media/image143.png"/><Relationship Id="rId8" Type="http://schemas.openxmlformats.org/officeDocument/2006/relationships/image" Target="../media/image502.png"/><Relationship Id="rId51" Type="http://schemas.openxmlformats.org/officeDocument/2006/relationships/image" Target="../media/image493.png"/><Relationship Id="rId3" Type="http://schemas.openxmlformats.org/officeDocument/2006/relationships/image" Target="../media/image497.png"/><Relationship Id="rId12" Type="http://schemas.openxmlformats.org/officeDocument/2006/relationships/image" Target="../media/image505.png"/><Relationship Id="rId17" Type="http://schemas.openxmlformats.org/officeDocument/2006/relationships/image" Target="../media/image510.png"/><Relationship Id="rId25" Type="http://schemas.openxmlformats.org/officeDocument/2006/relationships/image" Target="../media/image516.png"/><Relationship Id="rId33" Type="http://schemas.openxmlformats.org/officeDocument/2006/relationships/image" Target="../media/image523.png"/><Relationship Id="rId38" Type="http://schemas.openxmlformats.org/officeDocument/2006/relationships/image" Target="../media/image528.png"/><Relationship Id="rId46" Type="http://schemas.openxmlformats.org/officeDocument/2006/relationships/image" Target="../media/image535.png"/><Relationship Id="rId20" Type="http://schemas.openxmlformats.org/officeDocument/2006/relationships/image" Target="../media/image464.png"/><Relationship Id="rId41" Type="http://schemas.openxmlformats.org/officeDocument/2006/relationships/image" Target="../media/image531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5" Type="http://schemas.openxmlformats.org/officeDocument/2006/relationships/image" Target="../media/image508.png"/><Relationship Id="rId23" Type="http://schemas.openxmlformats.org/officeDocument/2006/relationships/image" Target="../media/image514.png"/><Relationship Id="rId28" Type="http://schemas.openxmlformats.org/officeDocument/2006/relationships/image" Target="../media/image518.png"/><Relationship Id="rId36" Type="http://schemas.openxmlformats.org/officeDocument/2006/relationships/image" Target="../media/image526.png"/><Relationship Id="rId49" Type="http://schemas.openxmlformats.org/officeDocument/2006/relationships/image" Target="../media/image53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8.png"/><Relationship Id="rId18" Type="http://schemas.openxmlformats.org/officeDocument/2006/relationships/image" Target="../media/image553.png"/><Relationship Id="rId26" Type="http://schemas.openxmlformats.org/officeDocument/2006/relationships/image" Target="../media/image560.png"/><Relationship Id="rId39" Type="http://schemas.openxmlformats.org/officeDocument/2006/relationships/image" Target="../media/image572.png"/><Relationship Id="rId21" Type="http://schemas.openxmlformats.org/officeDocument/2006/relationships/image" Target="../media/image556.png"/><Relationship Id="rId34" Type="http://schemas.openxmlformats.org/officeDocument/2006/relationships/image" Target="../media/image567.png"/><Relationship Id="rId42" Type="http://schemas.openxmlformats.org/officeDocument/2006/relationships/image" Target="../media/image485.png"/><Relationship Id="rId47" Type="http://schemas.openxmlformats.org/officeDocument/2006/relationships/image" Target="../media/image57.png"/><Relationship Id="rId50" Type="http://schemas.openxmlformats.org/officeDocument/2006/relationships/image" Target="../media/image578.png"/><Relationship Id="rId55" Type="http://schemas.openxmlformats.org/officeDocument/2006/relationships/image" Target="../media/image96.jpg"/><Relationship Id="rId7" Type="http://schemas.openxmlformats.org/officeDocument/2006/relationships/image" Target="../media/image542.png"/><Relationship Id="rId2" Type="http://schemas.openxmlformats.org/officeDocument/2006/relationships/image" Target="../media/image496.png"/><Relationship Id="rId16" Type="http://schemas.openxmlformats.org/officeDocument/2006/relationships/image" Target="../media/image551.png"/><Relationship Id="rId29" Type="http://schemas.openxmlformats.org/officeDocument/2006/relationships/image" Target="../media/image563.png"/><Relationship Id="rId11" Type="http://schemas.openxmlformats.org/officeDocument/2006/relationships/image" Target="../media/image546.png"/><Relationship Id="rId24" Type="http://schemas.openxmlformats.org/officeDocument/2006/relationships/image" Target="../media/image558.png"/><Relationship Id="rId32" Type="http://schemas.openxmlformats.org/officeDocument/2006/relationships/image" Target="../media/image565.png"/><Relationship Id="rId37" Type="http://schemas.openxmlformats.org/officeDocument/2006/relationships/image" Target="../media/image570.png"/><Relationship Id="rId40" Type="http://schemas.openxmlformats.org/officeDocument/2006/relationships/image" Target="../media/image573.png"/><Relationship Id="rId45" Type="http://schemas.openxmlformats.org/officeDocument/2006/relationships/image" Target="../media/image534.png"/><Relationship Id="rId53" Type="http://schemas.openxmlformats.org/officeDocument/2006/relationships/image" Target="../media/image63.jpg"/><Relationship Id="rId5" Type="http://schemas.openxmlformats.org/officeDocument/2006/relationships/image" Target="../media/image311.png"/><Relationship Id="rId10" Type="http://schemas.openxmlformats.org/officeDocument/2006/relationships/image" Target="../media/image545.png"/><Relationship Id="rId19" Type="http://schemas.openxmlformats.org/officeDocument/2006/relationships/image" Target="../media/image554.png"/><Relationship Id="rId31" Type="http://schemas.openxmlformats.org/officeDocument/2006/relationships/image" Target="../media/image41.png"/><Relationship Id="rId44" Type="http://schemas.openxmlformats.org/officeDocument/2006/relationships/image" Target="../media/image575.png"/><Relationship Id="rId52" Type="http://schemas.openxmlformats.org/officeDocument/2006/relationships/image" Target="../media/image579.png"/><Relationship Id="rId4" Type="http://schemas.openxmlformats.org/officeDocument/2006/relationships/image" Target="../media/image540.png"/><Relationship Id="rId9" Type="http://schemas.openxmlformats.org/officeDocument/2006/relationships/image" Target="../media/image544.png"/><Relationship Id="rId14" Type="http://schemas.openxmlformats.org/officeDocument/2006/relationships/image" Target="../media/image549.png"/><Relationship Id="rId22" Type="http://schemas.openxmlformats.org/officeDocument/2006/relationships/image" Target="../media/image557.png"/><Relationship Id="rId27" Type="http://schemas.openxmlformats.org/officeDocument/2006/relationships/image" Target="../media/image561.png"/><Relationship Id="rId30" Type="http://schemas.openxmlformats.org/officeDocument/2006/relationships/image" Target="../media/image564.png"/><Relationship Id="rId35" Type="http://schemas.openxmlformats.org/officeDocument/2006/relationships/image" Target="../media/image568.png"/><Relationship Id="rId43" Type="http://schemas.openxmlformats.org/officeDocument/2006/relationships/image" Target="../media/image574.png"/><Relationship Id="rId48" Type="http://schemas.openxmlformats.org/officeDocument/2006/relationships/image" Target="../media/image576.png"/><Relationship Id="rId8" Type="http://schemas.openxmlformats.org/officeDocument/2006/relationships/image" Target="../media/image543.png"/><Relationship Id="rId51" Type="http://schemas.openxmlformats.org/officeDocument/2006/relationships/image" Target="../media/image493.png"/><Relationship Id="rId3" Type="http://schemas.openxmlformats.org/officeDocument/2006/relationships/image" Target="../media/image539.png"/><Relationship Id="rId12" Type="http://schemas.openxmlformats.org/officeDocument/2006/relationships/image" Target="../media/image547.png"/><Relationship Id="rId17" Type="http://schemas.openxmlformats.org/officeDocument/2006/relationships/image" Target="../media/image552.png"/><Relationship Id="rId25" Type="http://schemas.openxmlformats.org/officeDocument/2006/relationships/image" Target="../media/image559.png"/><Relationship Id="rId33" Type="http://schemas.openxmlformats.org/officeDocument/2006/relationships/image" Target="../media/image566.png"/><Relationship Id="rId38" Type="http://schemas.openxmlformats.org/officeDocument/2006/relationships/image" Target="../media/image571.png"/><Relationship Id="rId46" Type="http://schemas.openxmlformats.org/officeDocument/2006/relationships/image" Target="../media/image56.png"/><Relationship Id="rId20" Type="http://schemas.openxmlformats.org/officeDocument/2006/relationships/image" Target="../media/image555.png"/><Relationship Id="rId41" Type="http://schemas.openxmlformats.org/officeDocument/2006/relationships/image" Target="../media/image137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.png"/><Relationship Id="rId15" Type="http://schemas.openxmlformats.org/officeDocument/2006/relationships/image" Target="../media/image550.png"/><Relationship Id="rId23" Type="http://schemas.openxmlformats.org/officeDocument/2006/relationships/image" Target="../media/image33.png"/><Relationship Id="rId28" Type="http://schemas.openxmlformats.org/officeDocument/2006/relationships/image" Target="../media/image562.png"/><Relationship Id="rId36" Type="http://schemas.openxmlformats.org/officeDocument/2006/relationships/image" Target="../media/image569.png"/><Relationship Id="rId49" Type="http://schemas.openxmlformats.org/officeDocument/2006/relationships/image" Target="../media/image57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9" Type="http://schemas.openxmlformats.org/officeDocument/2006/relationships/image" Target="../media/image135.png"/><Relationship Id="rId21" Type="http://schemas.openxmlformats.org/officeDocument/2006/relationships/image" Target="../media/image117.png"/><Relationship Id="rId34" Type="http://schemas.openxmlformats.org/officeDocument/2006/relationships/image" Target="../media/image130.png"/><Relationship Id="rId42" Type="http://schemas.openxmlformats.org/officeDocument/2006/relationships/image" Target="../media/image138.png"/><Relationship Id="rId47" Type="http://schemas.openxmlformats.org/officeDocument/2006/relationships/image" Target="../media/image57.png"/><Relationship Id="rId50" Type="http://schemas.openxmlformats.org/officeDocument/2006/relationships/image" Target="../media/image145.png"/><Relationship Id="rId55" Type="http://schemas.openxmlformats.org/officeDocument/2006/relationships/image" Target="../media/image96.jp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9" Type="http://schemas.openxmlformats.org/officeDocument/2006/relationships/image" Target="../media/image125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45" Type="http://schemas.openxmlformats.org/officeDocument/2006/relationships/image" Target="../media/image141.png"/><Relationship Id="rId53" Type="http://schemas.openxmlformats.org/officeDocument/2006/relationships/image" Target="../media/image63.jp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31" Type="http://schemas.openxmlformats.org/officeDocument/2006/relationships/image" Target="../media/image127.png"/><Relationship Id="rId44" Type="http://schemas.openxmlformats.org/officeDocument/2006/relationships/image" Target="../media/image140.png"/><Relationship Id="rId52" Type="http://schemas.openxmlformats.org/officeDocument/2006/relationships/image" Target="../media/image147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Relationship Id="rId43" Type="http://schemas.openxmlformats.org/officeDocument/2006/relationships/image" Target="../media/image139.png"/><Relationship Id="rId48" Type="http://schemas.openxmlformats.org/officeDocument/2006/relationships/image" Target="../media/image143.png"/><Relationship Id="rId8" Type="http://schemas.openxmlformats.org/officeDocument/2006/relationships/image" Target="../media/image104.png"/><Relationship Id="rId51" Type="http://schemas.openxmlformats.org/officeDocument/2006/relationships/image" Target="../media/image146.png"/><Relationship Id="rId3" Type="http://schemas.openxmlformats.org/officeDocument/2006/relationships/image" Target="../media/image99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image" Target="../media/image134.png"/><Relationship Id="rId46" Type="http://schemas.openxmlformats.org/officeDocument/2006/relationships/image" Target="../media/image142.png"/><Relationship Id="rId20" Type="http://schemas.openxmlformats.org/officeDocument/2006/relationships/image" Target="../media/image116.png"/><Relationship Id="rId41" Type="http://schemas.openxmlformats.org/officeDocument/2006/relationships/image" Target="../media/image137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36" Type="http://schemas.openxmlformats.org/officeDocument/2006/relationships/image" Target="../media/image132.png"/><Relationship Id="rId49" Type="http://schemas.openxmlformats.org/officeDocument/2006/relationships/image" Target="../media/image14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9.png"/><Relationship Id="rId18" Type="http://schemas.openxmlformats.org/officeDocument/2006/relationships/image" Target="../media/image553.png"/><Relationship Id="rId26" Type="http://schemas.openxmlformats.org/officeDocument/2006/relationships/image" Target="../media/image599.png"/><Relationship Id="rId39" Type="http://schemas.openxmlformats.org/officeDocument/2006/relationships/image" Target="../media/image611.png"/><Relationship Id="rId21" Type="http://schemas.openxmlformats.org/officeDocument/2006/relationships/image" Target="../media/image596.png"/><Relationship Id="rId34" Type="http://schemas.openxmlformats.org/officeDocument/2006/relationships/image" Target="../media/image606.png"/><Relationship Id="rId42" Type="http://schemas.openxmlformats.org/officeDocument/2006/relationships/image" Target="../media/image613.png"/><Relationship Id="rId47" Type="http://schemas.openxmlformats.org/officeDocument/2006/relationships/image" Target="../media/image57.png"/><Relationship Id="rId50" Type="http://schemas.openxmlformats.org/officeDocument/2006/relationships/image" Target="../media/image618.png"/><Relationship Id="rId55" Type="http://schemas.openxmlformats.org/officeDocument/2006/relationships/image" Target="../media/image96.jpg"/><Relationship Id="rId7" Type="http://schemas.openxmlformats.org/officeDocument/2006/relationships/image" Target="../media/image17.png"/><Relationship Id="rId2" Type="http://schemas.openxmlformats.org/officeDocument/2006/relationships/image" Target="../media/image580.png"/><Relationship Id="rId16" Type="http://schemas.openxmlformats.org/officeDocument/2006/relationships/image" Target="../media/image592.png"/><Relationship Id="rId29" Type="http://schemas.openxmlformats.org/officeDocument/2006/relationships/image" Target="../media/image601.png"/><Relationship Id="rId11" Type="http://schemas.openxmlformats.org/officeDocument/2006/relationships/image" Target="../media/image587.png"/><Relationship Id="rId24" Type="http://schemas.openxmlformats.org/officeDocument/2006/relationships/image" Target="../media/image597.png"/><Relationship Id="rId32" Type="http://schemas.openxmlformats.org/officeDocument/2006/relationships/image" Target="../media/image604.png"/><Relationship Id="rId37" Type="http://schemas.openxmlformats.org/officeDocument/2006/relationships/image" Target="../media/image609.png"/><Relationship Id="rId40" Type="http://schemas.openxmlformats.org/officeDocument/2006/relationships/image" Target="../media/image612.png"/><Relationship Id="rId45" Type="http://schemas.openxmlformats.org/officeDocument/2006/relationships/image" Target="../media/image351.png"/><Relationship Id="rId53" Type="http://schemas.openxmlformats.org/officeDocument/2006/relationships/image" Target="../media/image63.jpg"/><Relationship Id="rId5" Type="http://schemas.openxmlformats.org/officeDocument/2006/relationships/image" Target="../media/image583.png"/><Relationship Id="rId10" Type="http://schemas.openxmlformats.org/officeDocument/2006/relationships/image" Target="../media/image586.png"/><Relationship Id="rId19" Type="http://schemas.openxmlformats.org/officeDocument/2006/relationships/image" Target="../media/image594.png"/><Relationship Id="rId31" Type="http://schemas.openxmlformats.org/officeDocument/2006/relationships/image" Target="../media/image603.png"/><Relationship Id="rId44" Type="http://schemas.openxmlformats.org/officeDocument/2006/relationships/image" Target="../media/image615.png"/><Relationship Id="rId52" Type="http://schemas.openxmlformats.org/officeDocument/2006/relationships/image" Target="../media/image620.png"/><Relationship Id="rId4" Type="http://schemas.openxmlformats.org/officeDocument/2006/relationships/image" Target="../media/image582.png"/><Relationship Id="rId9" Type="http://schemas.openxmlformats.org/officeDocument/2006/relationships/image" Target="../media/image585.png"/><Relationship Id="rId14" Type="http://schemas.openxmlformats.org/officeDocument/2006/relationships/image" Target="../media/image590.png"/><Relationship Id="rId22" Type="http://schemas.openxmlformats.org/officeDocument/2006/relationships/image" Target="../media/image422.png"/><Relationship Id="rId27" Type="http://schemas.openxmlformats.org/officeDocument/2006/relationships/image" Target="../media/image600.png"/><Relationship Id="rId30" Type="http://schemas.openxmlformats.org/officeDocument/2006/relationships/image" Target="../media/image602.png"/><Relationship Id="rId35" Type="http://schemas.openxmlformats.org/officeDocument/2006/relationships/image" Target="../media/image607.png"/><Relationship Id="rId43" Type="http://schemas.openxmlformats.org/officeDocument/2006/relationships/image" Target="../media/image614.png"/><Relationship Id="rId48" Type="http://schemas.openxmlformats.org/officeDocument/2006/relationships/image" Target="../media/image143.png"/><Relationship Id="rId8" Type="http://schemas.openxmlformats.org/officeDocument/2006/relationships/image" Target="../media/image584.png"/><Relationship Id="rId51" Type="http://schemas.openxmlformats.org/officeDocument/2006/relationships/image" Target="../media/image619.png"/><Relationship Id="rId3" Type="http://schemas.openxmlformats.org/officeDocument/2006/relationships/image" Target="../media/image581.png"/><Relationship Id="rId12" Type="http://schemas.openxmlformats.org/officeDocument/2006/relationships/image" Target="../media/image588.png"/><Relationship Id="rId17" Type="http://schemas.openxmlformats.org/officeDocument/2006/relationships/image" Target="../media/image593.png"/><Relationship Id="rId25" Type="http://schemas.openxmlformats.org/officeDocument/2006/relationships/image" Target="../media/image598.png"/><Relationship Id="rId33" Type="http://schemas.openxmlformats.org/officeDocument/2006/relationships/image" Target="../media/image605.png"/><Relationship Id="rId38" Type="http://schemas.openxmlformats.org/officeDocument/2006/relationships/image" Target="../media/image610.png"/><Relationship Id="rId46" Type="http://schemas.openxmlformats.org/officeDocument/2006/relationships/image" Target="../media/image616.png"/><Relationship Id="rId20" Type="http://schemas.openxmlformats.org/officeDocument/2006/relationships/image" Target="../media/image595.png"/><Relationship Id="rId41" Type="http://schemas.openxmlformats.org/officeDocument/2006/relationships/image" Target="../media/image531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.png"/><Relationship Id="rId15" Type="http://schemas.openxmlformats.org/officeDocument/2006/relationships/image" Target="../media/image591.png"/><Relationship Id="rId23" Type="http://schemas.openxmlformats.org/officeDocument/2006/relationships/image" Target="../media/image33.png"/><Relationship Id="rId28" Type="http://schemas.openxmlformats.org/officeDocument/2006/relationships/image" Target="../media/image562.png"/><Relationship Id="rId36" Type="http://schemas.openxmlformats.org/officeDocument/2006/relationships/image" Target="../media/image608.png"/><Relationship Id="rId49" Type="http://schemas.openxmlformats.org/officeDocument/2006/relationships/image" Target="../media/image61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1.png"/><Relationship Id="rId18" Type="http://schemas.openxmlformats.org/officeDocument/2006/relationships/image" Target="../media/image636.png"/><Relationship Id="rId26" Type="http://schemas.openxmlformats.org/officeDocument/2006/relationships/image" Target="../media/image643.png"/><Relationship Id="rId39" Type="http://schemas.openxmlformats.org/officeDocument/2006/relationships/image" Target="../media/image345.png"/><Relationship Id="rId21" Type="http://schemas.openxmlformats.org/officeDocument/2006/relationships/image" Target="../media/image639.png"/><Relationship Id="rId34" Type="http://schemas.openxmlformats.org/officeDocument/2006/relationships/image" Target="../media/image650.png"/><Relationship Id="rId42" Type="http://schemas.openxmlformats.org/officeDocument/2006/relationships/image" Target="../media/image657.png"/><Relationship Id="rId47" Type="http://schemas.openxmlformats.org/officeDocument/2006/relationships/image" Target="../media/image57.png"/><Relationship Id="rId50" Type="http://schemas.openxmlformats.org/officeDocument/2006/relationships/image" Target="../media/image664.png"/><Relationship Id="rId55" Type="http://schemas.openxmlformats.org/officeDocument/2006/relationships/image" Target="../media/image96.jpg"/><Relationship Id="rId7" Type="http://schemas.openxmlformats.org/officeDocument/2006/relationships/image" Target="../media/image626.png"/><Relationship Id="rId2" Type="http://schemas.openxmlformats.org/officeDocument/2006/relationships/image" Target="../media/image621.png"/><Relationship Id="rId16" Type="http://schemas.openxmlformats.org/officeDocument/2006/relationships/image" Target="../media/image634.png"/><Relationship Id="rId29" Type="http://schemas.openxmlformats.org/officeDocument/2006/relationships/image" Target="../media/image646.png"/><Relationship Id="rId11" Type="http://schemas.openxmlformats.org/officeDocument/2006/relationships/image" Target="../media/image629.png"/><Relationship Id="rId24" Type="http://schemas.openxmlformats.org/officeDocument/2006/relationships/image" Target="../media/image558.png"/><Relationship Id="rId32" Type="http://schemas.openxmlformats.org/officeDocument/2006/relationships/image" Target="../media/image648.png"/><Relationship Id="rId37" Type="http://schemas.openxmlformats.org/officeDocument/2006/relationships/image" Target="../media/image653.png"/><Relationship Id="rId40" Type="http://schemas.openxmlformats.org/officeDocument/2006/relationships/image" Target="../media/image655.png"/><Relationship Id="rId45" Type="http://schemas.openxmlformats.org/officeDocument/2006/relationships/image" Target="../media/image660.png"/><Relationship Id="rId53" Type="http://schemas.openxmlformats.org/officeDocument/2006/relationships/image" Target="../media/image63.jpg"/><Relationship Id="rId5" Type="http://schemas.openxmlformats.org/officeDocument/2006/relationships/image" Target="../media/image624.png"/><Relationship Id="rId10" Type="http://schemas.openxmlformats.org/officeDocument/2006/relationships/image" Target="../media/image628.png"/><Relationship Id="rId19" Type="http://schemas.openxmlformats.org/officeDocument/2006/relationships/image" Target="../media/image637.png"/><Relationship Id="rId31" Type="http://schemas.openxmlformats.org/officeDocument/2006/relationships/image" Target="../media/image41.png"/><Relationship Id="rId44" Type="http://schemas.openxmlformats.org/officeDocument/2006/relationships/image" Target="../media/image659.png"/><Relationship Id="rId52" Type="http://schemas.openxmlformats.org/officeDocument/2006/relationships/image" Target="../media/image666.png"/><Relationship Id="rId4" Type="http://schemas.openxmlformats.org/officeDocument/2006/relationships/image" Target="../media/image623.png"/><Relationship Id="rId9" Type="http://schemas.openxmlformats.org/officeDocument/2006/relationships/image" Target="../media/image627.png"/><Relationship Id="rId14" Type="http://schemas.openxmlformats.org/officeDocument/2006/relationships/image" Target="../media/image632.png"/><Relationship Id="rId22" Type="http://schemas.openxmlformats.org/officeDocument/2006/relationships/image" Target="../media/image640.png"/><Relationship Id="rId27" Type="http://schemas.openxmlformats.org/officeDocument/2006/relationships/image" Target="../media/image644.png"/><Relationship Id="rId30" Type="http://schemas.openxmlformats.org/officeDocument/2006/relationships/image" Target="../media/image647.png"/><Relationship Id="rId35" Type="http://schemas.openxmlformats.org/officeDocument/2006/relationships/image" Target="../media/image651.png"/><Relationship Id="rId43" Type="http://schemas.openxmlformats.org/officeDocument/2006/relationships/image" Target="../media/image658.png"/><Relationship Id="rId48" Type="http://schemas.openxmlformats.org/officeDocument/2006/relationships/image" Target="../media/image662.png"/><Relationship Id="rId56" Type="http://schemas.openxmlformats.org/officeDocument/2006/relationships/image" Target="../media/image667.png"/><Relationship Id="rId8" Type="http://schemas.openxmlformats.org/officeDocument/2006/relationships/image" Target="../media/image584.png"/><Relationship Id="rId51" Type="http://schemas.openxmlformats.org/officeDocument/2006/relationships/image" Target="../media/image665.png"/><Relationship Id="rId3" Type="http://schemas.openxmlformats.org/officeDocument/2006/relationships/image" Target="../media/image622.png"/><Relationship Id="rId12" Type="http://schemas.openxmlformats.org/officeDocument/2006/relationships/image" Target="../media/image630.png"/><Relationship Id="rId17" Type="http://schemas.openxmlformats.org/officeDocument/2006/relationships/image" Target="../media/image635.png"/><Relationship Id="rId25" Type="http://schemas.openxmlformats.org/officeDocument/2006/relationships/image" Target="../media/image642.png"/><Relationship Id="rId33" Type="http://schemas.openxmlformats.org/officeDocument/2006/relationships/image" Target="../media/image649.png"/><Relationship Id="rId38" Type="http://schemas.openxmlformats.org/officeDocument/2006/relationships/image" Target="../media/image654.png"/><Relationship Id="rId46" Type="http://schemas.openxmlformats.org/officeDocument/2006/relationships/image" Target="../media/image661.png"/><Relationship Id="rId20" Type="http://schemas.openxmlformats.org/officeDocument/2006/relationships/image" Target="../media/image638.png"/><Relationship Id="rId41" Type="http://schemas.openxmlformats.org/officeDocument/2006/relationships/image" Target="../media/image656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5" Type="http://schemas.openxmlformats.org/officeDocument/2006/relationships/image" Target="../media/image633.png"/><Relationship Id="rId23" Type="http://schemas.openxmlformats.org/officeDocument/2006/relationships/image" Target="../media/image641.png"/><Relationship Id="rId28" Type="http://schemas.openxmlformats.org/officeDocument/2006/relationships/image" Target="../media/image645.png"/><Relationship Id="rId36" Type="http://schemas.openxmlformats.org/officeDocument/2006/relationships/image" Target="../media/image652.png"/><Relationship Id="rId49" Type="http://schemas.openxmlformats.org/officeDocument/2006/relationships/image" Target="../media/image66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7.png"/><Relationship Id="rId18" Type="http://schemas.openxmlformats.org/officeDocument/2006/relationships/image" Target="../media/image681.png"/><Relationship Id="rId26" Type="http://schemas.openxmlformats.org/officeDocument/2006/relationships/image" Target="../media/image688.png"/><Relationship Id="rId39" Type="http://schemas.openxmlformats.org/officeDocument/2006/relationships/image" Target="../media/image699.png"/><Relationship Id="rId21" Type="http://schemas.openxmlformats.org/officeDocument/2006/relationships/image" Target="../media/image683.png"/><Relationship Id="rId34" Type="http://schemas.openxmlformats.org/officeDocument/2006/relationships/image" Target="../media/image695.png"/><Relationship Id="rId42" Type="http://schemas.openxmlformats.org/officeDocument/2006/relationships/image" Target="../media/image702.png"/><Relationship Id="rId47" Type="http://schemas.openxmlformats.org/officeDocument/2006/relationships/image" Target="../media/image57.png"/><Relationship Id="rId50" Type="http://schemas.openxmlformats.org/officeDocument/2006/relationships/image" Target="../media/image709.png"/><Relationship Id="rId55" Type="http://schemas.openxmlformats.org/officeDocument/2006/relationships/image" Target="../media/image96.jpg"/><Relationship Id="rId7" Type="http://schemas.openxmlformats.org/officeDocument/2006/relationships/image" Target="../media/image17.png"/><Relationship Id="rId2" Type="http://schemas.openxmlformats.org/officeDocument/2006/relationships/image" Target="../media/image668.png"/><Relationship Id="rId16" Type="http://schemas.openxmlformats.org/officeDocument/2006/relationships/image" Target="../media/image679.png"/><Relationship Id="rId29" Type="http://schemas.openxmlformats.org/officeDocument/2006/relationships/image" Target="../media/image690.png"/><Relationship Id="rId11" Type="http://schemas.openxmlformats.org/officeDocument/2006/relationships/image" Target="../media/image546.png"/><Relationship Id="rId24" Type="http://schemas.openxmlformats.org/officeDocument/2006/relationships/image" Target="../media/image686.png"/><Relationship Id="rId32" Type="http://schemas.openxmlformats.org/officeDocument/2006/relationships/image" Target="../media/image693.png"/><Relationship Id="rId37" Type="http://schemas.openxmlformats.org/officeDocument/2006/relationships/image" Target="../media/image697.png"/><Relationship Id="rId40" Type="http://schemas.openxmlformats.org/officeDocument/2006/relationships/image" Target="../media/image700.png"/><Relationship Id="rId45" Type="http://schemas.openxmlformats.org/officeDocument/2006/relationships/image" Target="../media/image705.png"/><Relationship Id="rId53" Type="http://schemas.openxmlformats.org/officeDocument/2006/relationships/image" Target="../media/image63.jpg"/><Relationship Id="rId5" Type="http://schemas.openxmlformats.org/officeDocument/2006/relationships/image" Target="../media/image671.png"/><Relationship Id="rId10" Type="http://schemas.openxmlformats.org/officeDocument/2006/relationships/image" Target="../media/image675.png"/><Relationship Id="rId19" Type="http://schemas.openxmlformats.org/officeDocument/2006/relationships/image" Target="../media/image682.png"/><Relationship Id="rId31" Type="http://schemas.openxmlformats.org/officeDocument/2006/relationships/image" Target="../media/image692.png"/><Relationship Id="rId44" Type="http://schemas.openxmlformats.org/officeDocument/2006/relationships/image" Target="../media/image704.png"/><Relationship Id="rId52" Type="http://schemas.openxmlformats.org/officeDocument/2006/relationships/image" Target="../media/image710.png"/><Relationship Id="rId4" Type="http://schemas.openxmlformats.org/officeDocument/2006/relationships/image" Target="../media/image670.png"/><Relationship Id="rId9" Type="http://schemas.openxmlformats.org/officeDocument/2006/relationships/image" Target="../media/image674.png"/><Relationship Id="rId14" Type="http://schemas.openxmlformats.org/officeDocument/2006/relationships/image" Target="../media/image110.png"/><Relationship Id="rId22" Type="http://schemas.openxmlformats.org/officeDocument/2006/relationships/image" Target="../media/image684.png"/><Relationship Id="rId27" Type="http://schemas.openxmlformats.org/officeDocument/2006/relationships/image" Target="../media/image689.png"/><Relationship Id="rId30" Type="http://schemas.openxmlformats.org/officeDocument/2006/relationships/image" Target="../media/image691.png"/><Relationship Id="rId35" Type="http://schemas.openxmlformats.org/officeDocument/2006/relationships/image" Target="../media/image478.png"/><Relationship Id="rId43" Type="http://schemas.openxmlformats.org/officeDocument/2006/relationships/image" Target="../media/image703.png"/><Relationship Id="rId48" Type="http://schemas.openxmlformats.org/officeDocument/2006/relationships/image" Target="../media/image707.png"/><Relationship Id="rId8" Type="http://schemas.openxmlformats.org/officeDocument/2006/relationships/image" Target="../media/image673.png"/><Relationship Id="rId51" Type="http://schemas.openxmlformats.org/officeDocument/2006/relationships/image" Target="../media/image193.png"/><Relationship Id="rId3" Type="http://schemas.openxmlformats.org/officeDocument/2006/relationships/image" Target="../media/image669.png"/><Relationship Id="rId12" Type="http://schemas.openxmlformats.org/officeDocument/2006/relationships/image" Target="../media/image676.png"/><Relationship Id="rId17" Type="http://schemas.openxmlformats.org/officeDocument/2006/relationships/image" Target="../media/image680.png"/><Relationship Id="rId25" Type="http://schemas.openxmlformats.org/officeDocument/2006/relationships/image" Target="../media/image687.png"/><Relationship Id="rId33" Type="http://schemas.openxmlformats.org/officeDocument/2006/relationships/image" Target="../media/image694.png"/><Relationship Id="rId38" Type="http://schemas.openxmlformats.org/officeDocument/2006/relationships/image" Target="../media/image698.png"/><Relationship Id="rId46" Type="http://schemas.openxmlformats.org/officeDocument/2006/relationships/image" Target="../media/image706.png"/><Relationship Id="rId20" Type="http://schemas.openxmlformats.org/officeDocument/2006/relationships/image" Target="../media/image595.png"/><Relationship Id="rId41" Type="http://schemas.openxmlformats.org/officeDocument/2006/relationships/image" Target="../media/image701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2.png"/><Relationship Id="rId15" Type="http://schemas.openxmlformats.org/officeDocument/2006/relationships/image" Target="../media/image678.png"/><Relationship Id="rId23" Type="http://schemas.openxmlformats.org/officeDocument/2006/relationships/image" Target="../media/image685.png"/><Relationship Id="rId28" Type="http://schemas.openxmlformats.org/officeDocument/2006/relationships/image" Target="../media/image518.png"/><Relationship Id="rId36" Type="http://schemas.openxmlformats.org/officeDocument/2006/relationships/image" Target="../media/image696.png"/><Relationship Id="rId49" Type="http://schemas.openxmlformats.org/officeDocument/2006/relationships/image" Target="../media/image708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3.png"/><Relationship Id="rId21" Type="http://schemas.openxmlformats.org/officeDocument/2006/relationships/image" Target="../media/image728.png"/><Relationship Id="rId42" Type="http://schemas.openxmlformats.org/officeDocument/2006/relationships/image" Target="../media/image747.png"/><Relationship Id="rId47" Type="http://schemas.openxmlformats.org/officeDocument/2006/relationships/image" Target="../media/image57.png"/><Relationship Id="rId63" Type="http://schemas.openxmlformats.org/officeDocument/2006/relationships/image" Target="../media/image764.png"/><Relationship Id="rId68" Type="http://schemas.openxmlformats.org/officeDocument/2006/relationships/image" Target="../media/image769.png"/><Relationship Id="rId84" Type="http://schemas.openxmlformats.org/officeDocument/2006/relationships/image" Target="../media/image785.png"/><Relationship Id="rId89" Type="http://schemas.openxmlformats.org/officeDocument/2006/relationships/image" Target="../media/image790.png"/><Relationship Id="rId16" Type="http://schemas.openxmlformats.org/officeDocument/2006/relationships/image" Target="../media/image724.png"/><Relationship Id="rId11" Type="http://schemas.openxmlformats.org/officeDocument/2006/relationships/image" Target="../media/image719.png"/><Relationship Id="rId32" Type="http://schemas.openxmlformats.org/officeDocument/2006/relationships/image" Target="../media/image739.png"/><Relationship Id="rId37" Type="http://schemas.openxmlformats.org/officeDocument/2006/relationships/image" Target="../media/image743.png"/><Relationship Id="rId53" Type="http://schemas.openxmlformats.org/officeDocument/2006/relationships/image" Target="../media/image63.jpg"/><Relationship Id="rId58" Type="http://schemas.openxmlformats.org/officeDocument/2006/relationships/image" Target="../media/image759.png"/><Relationship Id="rId74" Type="http://schemas.openxmlformats.org/officeDocument/2006/relationships/image" Target="../media/image775.png"/><Relationship Id="rId79" Type="http://schemas.openxmlformats.org/officeDocument/2006/relationships/image" Target="../media/image780.png"/><Relationship Id="rId5" Type="http://schemas.openxmlformats.org/officeDocument/2006/relationships/image" Target="../media/image714.png"/><Relationship Id="rId90" Type="http://schemas.openxmlformats.org/officeDocument/2006/relationships/image" Target="../media/image791.png"/><Relationship Id="rId95" Type="http://schemas.openxmlformats.org/officeDocument/2006/relationships/image" Target="../media/image95.jpg"/><Relationship Id="rId22" Type="http://schemas.openxmlformats.org/officeDocument/2006/relationships/image" Target="../media/image729.png"/><Relationship Id="rId27" Type="http://schemas.openxmlformats.org/officeDocument/2006/relationships/image" Target="../media/image734.png"/><Relationship Id="rId43" Type="http://schemas.openxmlformats.org/officeDocument/2006/relationships/image" Target="../media/image748.png"/><Relationship Id="rId48" Type="http://schemas.openxmlformats.org/officeDocument/2006/relationships/image" Target="../media/image751.png"/><Relationship Id="rId64" Type="http://schemas.openxmlformats.org/officeDocument/2006/relationships/image" Target="../media/image765.png"/><Relationship Id="rId69" Type="http://schemas.openxmlformats.org/officeDocument/2006/relationships/image" Target="../media/image770.png"/><Relationship Id="rId80" Type="http://schemas.openxmlformats.org/officeDocument/2006/relationships/image" Target="../media/image781.png"/><Relationship Id="rId85" Type="http://schemas.openxmlformats.org/officeDocument/2006/relationships/image" Target="../media/image786.png"/><Relationship Id="rId3" Type="http://schemas.openxmlformats.org/officeDocument/2006/relationships/image" Target="../media/image712.png"/><Relationship Id="rId12" Type="http://schemas.openxmlformats.org/officeDocument/2006/relationships/image" Target="../media/image720.png"/><Relationship Id="rId17" Type="http://schemas.openxmlformats.org/officeDocument/2006/relationships/image" Target="../media/image725.png"/><Relationship Id="rId25" Type="http://schemas.openxmlformats.org/officeDocument/2006/relationships/image" Target="../media/image732.png"/><Relationship Id="rId33" Type="http://schemas.openxmlformats.org/officeDocument/2006/relationships/image" Target="../media/image740.png"/><Relationship Id="rId38" Type="http://schemas.openxmlformats.org/officeDocument/2006/relationships/image" Target="../media/image744.png"/><Relationship Id="rId46" Type="http://schemas.openxmlformats.org/officeDocument/2006/relationships/image" Target="../media/image706.png"/><Relationship Id="rId59" Type="http://schemas.openxmlformats.org/officeDocument/2006/relationships/image" Target="../media/image760.png"/><Relationship Id="rId67" Type="http://schemas.openxmlformats.org/officeDocument/2006/relationships/image" Target="../media/image768.png"/><Relationship Id="rId20" Type="http://schemas.openxmlformats.org/officeDocument/2006/relationships/image" Target="../media/image464.png"/><Relationship Id="rId41" Type="http://schemas.openxmlformats.org/officeDocument/2006/relationships/image" Target="../media/image746.png"/><Relationship Id="rId54" Type="http://schemas.openxmlformats.org/officeDocument/2006/relationships/image" Target="../media/image755.png"/><Relationship Id="rId62" Type="http://schemas.openxmlformats.org/officeDocument/2006/relationships/image" Target="../media/image763.png"/><Relationship Id="rId70" Type="http://schemas.openxmlformats.org/officeDocument/2006/relationships/image" Target="../media/image771.png"/><Relationship Id="rId75" Type="http://schemas.openxmlformats.org/officeDocument/2006/relationships/image" Target="../media/image776.png"/><Relationship Id="rId83" Type="http://schemas.openxmlformats.org/officeDocument/2006/relationships/image" Target="../media/image784.png"/><Relationship Id="rId88" Type="http://schemas.openxmlformats.org/officeDocument/2006/relationships/image" Target="../media/image789.png"/><Relationship Id="rId91" Type="http://schemas.openxmlformats.org/officeDocument/2006/relationships/image" Target="../media/image792.png"/><Relationship Id="rId96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5.png"/><Relationship Id="rId15" Type="http://schemas.openxmlformats.org/officeDocument/2006/relationships/image" Target="../media/image723.png"/><Relationship Id="rId23" Type="http://schemas.openxmlformats.org/officeDocument/2006/relationships/image" Target="../media/image730.png"/><Relationship Id="rId28" Type="http://schemas.openxmlformats.org/officeDocument/2006/relationships/image" Target="../media/image735.png"/><Relationship Id="rId36" Type="http://schemas.openxmlformats.org/officeDocument/2006/relationships/image" Target="../media/image742.png"/><Relationship Id="rId49" Type="http://schemas.openxmlformats.org/officeDocument/2006/relationships/image" Target="../media/image752.png"/><Relationship Id="rId57" Type="http://schemas.openxmlformats.org/officeDocument/2006/relationships/image" Target="../media/image758.png"/><Relationship Id="rId10" Type="http://schemas.openxmlformats.org/officeDocument/2006/relationships/image" Target="../media/image718.png"/><Relationship Id="rId31" Type="http://schemas.openxmlformats.org/officeDocument/2006/relationships/image" Target="../media/image738.png"/><Relationship Id="rId44" Type="http://schemas.openxmlformats.org/officeDocument/2006/relationships/image" Target="../media/image749.png"/><Relationship Id="rId52" Type="http://schemas.openxmlformats.org/officeDocument/2006/relationships/image" Target="../media/image754.png"/><Relationship Id="rId60" Type="http://schemas.openxmlformats.org/officeDocument/2006/relationships/image" Target="../media/image761.png"/><Relationship Id="rId65" Type="http://schemas.openxmlformats.org/officeDocument/2006/relationships/image" Target="../media/image766.png"/><Relationship Id="rId73" Type="http://schemas.openxmlformats.org/officeDocument/2006/relationships/image" Target="../media/image774.png"/><Relationship Id="rId78" Type="http://schemas.openxmlformats.org/officeDocument/2006/relationships/image" Target="../media/image779.png"/><Relationship Id="rId81" Type="http://schemas.openxmlformats.org/officeDocument/2006/relationships/image" Target="../media/image782.png"/><Relationship Id="rId86" Type="http://schemas.openxmlformats.org/officeDocument/2006/relationships/image" Target="../media/image787.png"/><Relationship Id="rId94" Type="http://schemas.openxmlformats.org/officeDocument/2006/relationships/image" Target="../media/image795.png"/><Relationship Id="rId99" Type="http://schemas.openxmlformats.org/officeDocument/2006/relationships/image" Target="../media/image798.png"/><Relationship Id="rId4" Type="http://schemas.openxmlformats.org/officeDocument/2006/relationships/image" Target="../media/image713.png"/><Relationship Id="rId9" Type="http://schemas.openxmlformats.org/officeDocument/2006/relationships/image" Target="../media/image717.png"/><Relationship Id="rId13" Type="http://schemas.openxmlformats.org/officeDocument/2006/relationships/image" Target="../media/image721.png"/><Relationship Id="rId18" Type="http://schemas.openxmlformats.org/officeDocument/2006/relationships/image" Target="../media/image726.png"/><Relationship Id="rId39" Type="http://schemas.openxmlformats.org/officeDocument/2006/relationships/image" Target="../media/image345.png"/><Relationship Id="rId34" Type="http://schemas.openxmlformats.org/officeDocument/2006/relationships/image" Target="../media/image741.png"/><Relationship Id="rId50" Type="http://schemas.openxmlformats.org/officeDocument/2006/relationships/image" Target="../media/image753.png"/><Relationship Id="rId55" Type="http://schemas.openxmlformats.org/officeDocument/2006/relationships/image" Target="../media/image756.png"/><Relationship Id="rId76" Type="http://schemas.openxmlformats.org/officeDocument/2006/relationships/image" Target="../media/image777.png"/><Relationship Id="rId97" Type="http://schemas.openxmlformats.org/officeDocument/2006/relationships/image" Target="../media/image796.png"/><Relationship Id="rId7" Type="http://schemas.openxmlformats.org/officeDocument/2006/relationships/image" Target="../media/image17.png"/><Relationship Id="rId71" Type="http://schemas.openxmlformats.org/officeDocument/2006/relationships/image" Target="../media/image772.png"/><Relationship Id="rId92" Type="http://schemas.openxmlformats.org/officeDocument/2006/relationships/image" Target="../media/image793.png"/><Relationship Id="rId2" Type="http://schemas.openxmlformats.org/officeDocument/2006/relationships/image" Target="../media/image711.png"/><Relationship Id="rId29" Type="http://schemas.openxmlformats.org/officeDocument/2006/relationships/image" Target="../media/image736.png"/><Relationship Id="rId24" Type="http://schemas.openxmlformats.org/officeDocument/2006/relationships/image" Target="../media/image731.png"/><Relationship Id="rId40" Type="http://schemas.openxmlformats.org/officeDocument/2006/relationships/image" Target="../media/image745.png"/><Relationship Id="rId45" Type="http://schemas.openxmlformats.org/officeDocument/2006/relationships/image" Target="../media/image750.png"/><Relationship Id="rId66" Type="http://schemas.openxmlformats.org/officeDocument/2006/relationships/image" Target="../media/image767.png"/><Relationship Id="rId87" Type="http://schemas.openxmlformats.org/officeDocument/2006/relationships/image" Target="../media/image788.png"/><Relationship Id="rId61" Type="http://schemas.openxmlformats.org/officeDocument/2006/relationships/image" Target="../media/image762.png"/><Relationship Id="rId82" Type="http://schemas.openxmlformats.org/officeDocument/2006/relationships/image" Target="../media/image783.png"/><Relationship Id="rId19" Type="http://schemas.openxmlformats.org/officeDocument/2006/relationships/image" Target="../media/image727.png"/><Relationship Id="rId14" Type="http://schemas.openxmlformats.org/officeDocument/2006/relationships/image" Target="../media/image722.png"/><Relationship Id="rId30" Type="http://schemas.openxmlformats.org/officeDocument/2006/relationships/image" Target="../media/image737.png"/><Relationship Id="rId35" Type="http://schemas.openxmlformats.org/officeDocument/2006/relationships/image" Target="../media/image568.png"/><Relationship Id="rId56" Type="http://schemas.openxmlformats.org/officeDocument/2006/relationships/image" Target="../media/image757.png"/><Relationship Id="rId77" Type="http://schemas.openxmlformats.org/officeDocument/2006/relationships/image" Target="../media/image778.png"/><Relationship Id="rId8" Type="http://schemas.openxmlformats.org/officeDocument/2006/relationships/image" Target="../media/image716.png"/><Relationship Id="rId51" Type="http://schemas.openxmlformats.org/officeDocument/2006/relationships/image" Target="../media/image493.png"/><Relationship Id="rId72" Type="http://schemas.openxmlformats.org/officeDocument/2006/relationships/image" Target="../media/image773.png"/><Relationship Id="rId93" Type="http://schemas.openxmlformats.org/officeDocument/2006/relationships/image" Target="../media/image794.png"/><Relationship Id="rId98" Type="http://schemas.openxmlformats.org/officeDocument/2006/relationships/image" Target="../media/image797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2.png"/><Relationship Id="rId21" Type="http://schemas.openxmlformats.org/officeDocument/2006/relationships/image" Target="../media/image818.png"/><Relationship Id="rId42" Type="http://schemas.openxmlformats.org/officeDocument/2006/relationships/image" Target="../media/image836.png"/><Relationship Id="rId47" Type="http://schemas.openxmlformats.org/officeDocument/2006/relationships/image" Target="../media/image841.png"/><Relationship Id="rId63" Type="http://schemas.openxmlformats.org/officeDocument/2006/relationships/image" Target="../media/image853.png"/><Relationship Id="rId68" Type="http://schemas.openxmlformats.org/officeDocument/2006/relationships/image" Target="../media/image858.png"/><Relationship Id="rId2" Type="http://schemas.openxmlformats.org/officeDocument/2006/relationships/image" Target="../media/image799.png"/><Relationship Id="rId16" Type="http://schemas.openxmlformats.org/officeDocument/2006/relationships/image" Target="../media/image813.png"/><Relationship Id="rId29" Type="http://schemas.openxmlformats.org/officeDocument/2006/relationships/image" Target="../media/image825.png"/><Relationship Id="rId11" Type="http://schemas.openxmlformats.org/officeDocument/2006/relationships/image" Target="../media/image808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831.png"/><Relationship Id="rId40" Type="http://schemas.openxmlformats.org/officeDocument/2006/relationships/image" Target="../media/image834.png"/><Relationship Id="rId45" Type="http://schemas.openxmlformats.org/officeDocument/2006/relationships/image" Target="../media/image839.png"/><Relationship Id="rId53" Type="http://schemas.openxmlformats.org/officeDocument/2006/relationships/image" Target="../media/image845.png"/><Relationship Id="rId58" Type="http://schemas.openxmlformats.org/officeDocument/2006/relationships/image" Target="../media/image849.jpg"/><Relationship Id="rId66" Type="http://schemas.openxmlformats.org/officeDocument/2006/relationships/image" Target="../media/image856.png"/><Relationship Id="rId5" Type="http://schemas.openxmlformats.org/officeDocument/2006/relationships/image" Target="../media/image802.png"/><Relationship Id="rId61" Type="http://schemas.openxmlformats.org/officeDocument/2006/relationships/image" Target="../media/image852.jpg"/><Relationship Id="rId19" Type="http://schemas.openxmlformats.org/officeDocument/2006/relationships/image" Target="../media/image816.png"/><Relationship Id="rId14" Type="http://schemas.openxmlformats.org/officeDocument/2006/relationships/image" Target="../media/image811.png"/><Relationship Id="rId22" Type="http://schemas.openxmlformats.org/officeDocument/2006/relationships/image" Target="../media/image819.png"/><Relationship Id="rId27" Type="http://schemas.openxmlformats.org/officeDocument/2006/relationships/image" Target="../media/image823.png"/><Relationship Id="rId30" Type="http://schemas.openxmlformats.org/officeDocument/2006/relationships/image" Target="../media/image826.png"/><Relationship Id="rId35" Type="http://schemas.openxmlformats.org/officeDocument/2006/relationships/image" Target="../media/image830.png"/><Relationship Id="rId43" Type="http://schemas.openxmlformats.org/officeDocument/2006/relationships/image" Target="../media/image837.png"/><Relationship Id="rId48" Type="http://schemas.openxmlformats.org/officeDocument/2006/relationships/image" Target="../media/image57.png"/><Relationship Id="rId56" Type="http://schemas.openxmlformats.org/officeDocument/2006/relationships/image" Target="../media/image847.png"/><Relationship Id="rId64" Type="http://schemas.openxmlformats.org/officeDocument/2006/relationships/image" Target="../media/image854.png"/><Relationship Id="rId69" Type="http://schemas.openxmlformats.org/officeDocument/2006/relationships/image" Target="../media/image859.png"/><Relationship Id="rId8" Type="http://schemas.openxmlformats.org/officeDocument/2006/relationships/image" Target="../media/image805.png"/><Relationship Id="rId51" Type="http://schemas.openxmlformats.org/officeDocument/2006/relationships/image" Target="../media/image843.png"/><Relationship Id="rId72" Type="http://schemas.openxmlformats.org/officeDocument/2006/relationships/image" Target="../media/image862.png"/><Relationship Id="rId3" Type="http://schemas.openxmlformats.org/officeDocument/2006/relationships/image" Target="../media/image800.png"/><Relationship Id="rId12" Type="http://schemas.openxmlformats.org/officeDocument/2006/relationships/image" Target="../media/image809.png"/><Relationship Id="rId17" Type="http://schemas.openxmlformats.org/officeDocument/2006/relationships/image" Target="../media/image814.png"/><Relationship Id="rId25" Type="http://schemas.openxmlformats.org/officeDocument/2006/relationships/image" Target="../media/image821.png"/><Relationship Id="rId33" Type="http://schemas.openxmlformats.org/officeDocument/2006/relationships/image" Target="../media/image828.png"/><Relationship Id="rId38" Type="http://schemas.openxmlformats.org/officeDocument/2006/relationships/image" Target="../media/image832.png"/><Relationship Id="rId46" Type="http://schemas.openxmlformats.org/officeDocument/2006/relationships/image" Target="../media/image840.png"/><Relationship Id="rId59" Type="http://schemas.openxmlformats.org/officeDocument/2006/relationships/image" Target="../media/image850.png"/><Relationship Id="rId67" Type="http://schemas.openxmlformats.org/officeDocument/2006/relationships/image" Target="../media/image857.png"/><Relationship Id="rId20" Type="http://schemas.openxmlformats.org/officeDocument/2006/relationships/image" Target="../media/image817.png"/><Relationship Id="rId41" Type="http://schemas.openxmlformats.org/officeDocument/2006/relationships/image" Target="../media/image835.png"/><Relationship Id="rId54" Type="http://schemas.openxmlformats.org/officeDocument/2006/relationships/image" Target="../media/image63.jpg"/><Relationship Id="rId62" Type="http://schemas.openxmlformats.org/officeDocument/2006/relationships/image" Target="../media/image96.jpg"/><Relationship Id="rId70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3.png"/><Relationship Id="rId15" Type="http://schemas.openxmlformats.org/officeDocument/2006/relationships/image" Target="../media/image812.png"/><Relationship Id="rId23" Type="http://schemas.openxmlformats.org/officeDocument/2006/relationships/image" Target="../media/image820.png"/><Relationship Id="rId28" Type="http://schemas.openxmlformats.org/officeDocument/2006/relationships/image" Target="../media/image824.png"/><Relationship Id="rId36" Type="http://schemas.openxmlformats.org/officeDocument/2006/relationships/image" Target="../media/image434.png"/><Relationship Id="rId49" Type="http://schemas.openxmlformats.org/officeDocument/2006/relationships/image" Target="../media/image707.png"/><Relationship Id="rId57" Type="http://schemas.openxmlformats.org/officeDocument/2006/relationships/image" Target="../media/image848.png"/><Relationship Id="rId10" Type="http://schemas.openxmlformats.org/officeDocument/2006/relationships/image" Target="../media/image807.png"/><Relationship Id="rId31" Type="http://schemas.openxmlformats.org/officeDocument/2006/relationships/image" Target="../media/image827.png"/><Relationship Id="rId44" Type="http://schemas.openxmlformats.org/officeDocument/2006/relationships/image" Target="../media/image838.png"/><Relationship Id="rId52" Type="http://schemas.openxmlformats.org/officeDocument/2006/relationships/image" Target="../media/image844.png"/><Relationship Id="rId60" Type="http://schemas.openxmlformats.org/officeDocument/2006/relationships/image" Target="../media/image851.png"/><Relationship Id="rId65" Type="http://schemas.openxmlformats.org/officeDocument/2006/relationships/image" Target="../media/image855.jpg"/><Relationship Id="rId73" Type="http://schemas.openxmlformats.org/officeDocument/2006/relationships/image" Target="../media/image863.png"/><Relationship Id="rId4" Type="http://schemas.openxmlformats.org/officeDocument/2006/relationships/image" Target="../media/image801.png"/><Relationship Id="rId9" Type="http://schemas.openxmlformats.org/officeDocument/2006/relationships/image" Target="../media/image806.png"/><Relationship Id="rId13" Type="http://schemas.openxmlformats.org/officeDocument/2006/relationships/image" Target="../media/image810.png"/><Relationship Id="rId18" Type="http://schemas.openxmlformats.org/officeDocument/2006/relationships/image" Target="../media/image815.png"/><Relationship Id="rId39" Type="http://schemas.openxmlformats.org/officeDocument/2006/relationships/image" Target="../media/image833.png"/><Relationship Id="rId34" Type="http://schemas.openxmlformats.org/officeDocument/2006/relationships/image" Target="../media/image829.png"/><Relationship Id="rId50" Type="http://schemas.openxmlformats.org/officeDocument/2006/relationships/image" Target="../media/image842.png"/><Relationship Id="rId55" Type="http://schemas.openxmlformats.org/officeDocument/2006/relationships/image" Target="../media/image846.png"/><Relationship Id="rId7" Type="http://schemas.openxmlformats.org/officeDocument/2006/relationships/image" Target="../media/image804.png"/><Relationship Id="rId71" Type="http://schemas.openxmlformats.org/officeDocument/2006/relationships/image" Target="../media/image8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5.jpg"/><Relationship Id="rId7" Type="http://schemas.openxmlformats.org/officeDocument/2006/relationships/image" Target="../media/image869.jpg"/><Relationship Id="rId2" Type="http://schemas.openxmlformats.org/officeDocument/2006/relationships/image" Target="../media/image8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8.jpg"/><Relationship Id="rId5" Type="http://schemas.openxmlformats.org/officeDocument/2006/relationships/image" Target="../media/image867.jpg"/><Relationship Id="rId4" Type="http://schemas.openxmlformats.org/officeDocument/2006/relationships/image" Target="../media/image86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9.png"/><Relationship Id="rId18" Type="http://schemas.openxmlformats.org/officeDocument/2006/relationships/image" Target="../media/image884.png"/><Relationship Id="rId26" Type="http://schemas.openxmlformats.org/officeDocument/2006/relationships/image" Target="../media/image892.png"/><Relationship Id="rId39" Type="http://schemas.openxmlformats.org/officeDocument/2006/relationships/image" Target="../media/image903.png"/><Relationship Id="rId21" Type="http://schemas.openxmlformats.org/officeDocument/2006/relationships/image" Target="../media/image887.png"/><Relationship Id="rId34" Type="http://schemas.openxmlformats.org/officeDocument/2006/relationships/image" Target="../media/image899.png"/><Relationship Id="rId42" Type="http://schemas.openxmlformats.org/officeDocument/2006/relationships/image" Target="../media/image905.png"/><Relationship Id="rId47" Type="http://schemas.openxmlformats.org/officeDocument/2006/relationships/image" Target="../media/image57.png"/><Relationship Id="rId50" Type="http://schemas.openxmlformats.org/officeDocument/2006/relationships/image" Target="../media/image911.png"/><Relationship Id="rId55" Type="http://schemas.openxmlformats.org/officeDocument/2006/relationships/image" Target="../media/image96.jpg"/><Relationship Id="rId7" Type="http://schemas.openxmlformats.org/officeDocument/2006/relationships/image" Target="../media/image875.png"/><Relationship Id="rId2" Type="http://schemas.openxmlformats.org/officeDocument/2006/relationships/image" Target="../media/image870.png"/><Relationship Id="rId16" Type="http://schemas.openxmlformats.org/officeDocument/2006/relationships/image" Target="../media/image882.png"/><Relationship Id="rId29" Type="http://schemas.openxmlformats.org/officeDocument/2006/relationships/image" Target="../media/image895.png"/><Relationship Id="rId11" Type="http://schemas.openxmlformats.org/officeDocument/2006/relationships/image" Target="../media/image878.png"/><Relationship Id="rId24" Type="http://schemas.openxmlformats.org/officeDocument/2006/relationships/image" Target="../media/image890.png"/><Relationship Id="rId32" Type="http://schemas.openxmlformats.org/officeDocument/2006/relationships/image" Target="../media/image897.png"/><Relationship Id="rId37" Type="http://schemas.openxmlformats.org/officeDocument/2006/relationships/image" Target="../media/image901.png"/><Relationship Id="rId40" Type="http://schemas.openxmlformats.org/officeDocument/2006/relationships/image" Target="../media/image904.png"/><Relationship Id="rId45" Type="http://schemas.openxmlformats.org/officeDocument/2006/relationships/image" Target="../media/image908.png"/><Relationship Id="rId53" Type="http://schemas.openxmlformats.org/officeDocument/2006/relationships/image" Target="../media/image63.jpg"/><Relationship Id="rId5" Type="http://schemas.openxmlformats.org/officeDocument/2006/relationships/image" Target="../media/image873.png"/><Relationship Id="rId10" Type="http://schemas.openxmlformats.org/officeDocument/2006/relationships/image" Target="../media/image718.png"/><Relationship Id="rId19" Type="http://schemas.openxmlformats.org/officeDocument/2006/relationships/image" Target="../media/image885.png"/><Relationship Id="rId31" Type="http://schemas.openxmlformats.org/officeDocument/2006/relationships/image" Target="../media/image41.png"/><Relationship Id="rId44" Type="http://schemas.openxmlformats.org/officeDocument/2006/relationships/image" Target="../media/image907.png"/><Relationship Id="rId52" Type="http://schemas.openxmlformats.org/officeDocument/2006/relationships/image" Target="../media/image913.png"/><Relationship Id="rId4" Type="http://schemas.openxmlformats.org/officeDocument/2006/relationships/image" Target="../media/image872.png"/><Relationship Id="rId9" Type="http://schemas.openxmlformats.org/officeDocument/2006/relationships/image" Target="../media/image877.png"/><Relationship Id="rId14" Type="http://schemas.openxmlformats.org/officeDocument/2006/relationships/image" Target="../media/image880.png"/><Relationship Id="rId22" Type="http://schemas.openxmlformats.org/officeDocument/2006/relationships/image" Target="../media/image888.png"/><Relationship Id="rId27" Type="http://schemas.openxmlformats.org/officeDocument/2006/relationships/image" Target="../media/image893.png"/><Relationship Id="rId30" Type="http://schemas.openxmlformats.org/officeDocument/2006/relationships/image" Target="../media/image896.png"/><Relationship Id="rId35" Type="http://schemas.openxmlformats.org/officeDocument/2006/relationships/image" Target="../media/image568.png"/><Relationship Id="rId43" Type="http://schemas.openxmlformats.org/officeDocument/2006/relationships/image" Target="../media/image906.png"/><Relationship Id="rId48" Type="http://schemas.openxmlformats.org/officeDocument/2006/relationships/image" Target="../media/image143.png"/><Relationship Id="rId8" Type="http://schemas.openxmlformats.org/officeDocument/2006/relationships/image" Target="../media/image876.png"/><Relationship Id="rId51" Type="http://schemas.openxmlformats.org/officeDocument/2006/relationships/image" Target="../media/image912.png"/><Relationship Id="rId3" Type="http://schemas.openxmlformats.org/officeDocument/2006/relationships/image" Target="../media/image871.png"/><Relationship Id="rId12" Type="http://schemas.openxmlformats.org/officeDocument/2006/relationships/image" Target="../media/image456.png"/><Relationship Id="rId17" Type="http://schemas.openxmlformats.org/officeDocument/2006/relationships/image" Target="../media/image883.png"/><Relationship Id="rId25" Type="http://schemas.openxmlformats.org/officeDocument/2006/relationships/image" Target="../media/image891.png"/><Relationship Id="rId33" Type="http://schemas.openxmlformats.org/officeDocument/2006/relationships/image" Target="../media/image898.png"/><Relationship Id="rId38" Type="http://schemas.openxmlformats.org/officeDocument/2006/relationships/image" Target="../media/image902.png"/><Relationship Id="rId46" Type="http://schemas.openxmlformats.org/officeDocument/2006/relationships/image" Target="../media/image909.png"/><Relationship Id="rId20" Type="http://schemas.openxmlformats.org/officeDocument/2006/relationships/image" Target="../media/image886.png"/><Relationship Id="rId41" Type="http://schemas.openxmlformats.org/officeDocument/2006/relationships/image" Target="../media/image531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4.png"/><Relationship Id="rId15" Type="http://schemas.openxmlformats.org/officeDocument/2006/relationships/image" Target="../media/image881.png"/><Relationship Id="rId23" Type="http://schemas.openxmlformats.org/officeDocument/2006/relationships/image" Target="../media/image889.png"/><Relationship Id="rId28" Type="http://schemas.openxmlformats.org/officeDocument/2006/relationships/image" Target="../media/image894.png"/><Relationship Id="rId36" Type="http://schemas.openxmlformats.org/officeDocument/2006/relationships/image" Target="../media/image900.png"/><Relationship Id="rId49" Type="http://schemas.openxmlformats.org/officeDocument/2006/relationships/image" Target="../media/image91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2.png"/><Relationship Id="rId18" Type="http://schemas.openxmlformats.org/officeDocument/2006/relationships/image" Target="../media/image927.png"/><Relationship Id="rId26" Type="http://schemas.openxmlformats.org/officeDocument/2006/relationships/image" Target="../media/image934.png"/><Relationship Id="rId39" Type="http://schemas.openxmlformats.org/officeDocument/2006/relationships/image" Target="../media/image943.png"/><Relationship Id="rId21" Type="http://schemas.openxmlformats.org/officeDocument/2006/relationships/image" Target="../media/image513.png"/><Relationship Id="rId34" Type="http://schemas.openxmlformats.org/officeDocument/2006/relationships/image" Target="../media/image606.png"/><Relationship Id="rId42" Type="http://schemas.openxmlformats.org/officeDocument/2006/relationships/image" Target="../media/image946.png"/><Relationship Id="rId47" Type="http://schemas.openxmlformats.org/officeDocument/2006/relationships/image" Target="../media/image57.png"/><Relationship Id="rId50" Type="http://schemas.openxmlformats.org/officeDocument/2006/relationships/image" Target="../media/image953.png"/><Relationship Id="rId55" Type="http://schemas.openxmlformats.org/officeDocument/2006/relationships/image" Target="../media/image95.jpg"/><Relationship Id="rId7" Type="http://schemas.openxmlformats.org/officeDocument/2006/relationships/image" Target="../media/image917.png"/><Relationship Id="rId2" Type="http://schemas.openxmlformats.org/officeDocument/2006/relationships/image" Target="../media/image914.png"/><Relationship Id="rId16" Type="http://schemas.openxmlformats.org/officeDocument/2006/relationships/image" Target="../media/image925.png"/><Relationship Id="rId29" Type="http://schemas.openxmlformats.org/officeDocument/2006/relationships/image" Target="../media/image936.png"/><Relationship Id="rId11" Type="http://schemas.openxmlformats.org/officeDocument/2006/relationships/image" Target="../media/image920.png"/><Relationship Id="rId24" Type="http://schemas.openxmlformats.org/officeDocument/2006/relationships/image" Target="../media/image932.png"/><Relationship Id="rId32" Type="http://schemas.openxmlformats.org/officeDocument/2006/relationships/image" Target="../media/image939.png"/><Relationship Id="rId37" Type="http://schemas.openxmlformats.org/officeDocument/2006/relationships/image" Target="../media/image941.png"/><Relationship Id="rId40" Type="http://schemas.openxmlformats.org/officeDocument/2006/relationships/image" Target="../media/image944.png"/><Relationship Id="rId45" Type="http://schemas.openxmlformats.org/officeDocument/2006/relationships/image" Target="../media/image949.png"/><Relationship Id="rId53" Type="http://schemas.openxmlformats.org/officeDocument/2006/relationships/image" Target="../media/image63.jpg"/><Relationship Id="rId5" Type="http://schemas.openxmlformats.org/officeDocument/2006/relationships/image" Target="../media/image671.png"/><Relationship Id="rId10" Type="http://schemas.openxmlformats.org/officeDocument/2006/relationships/image" Target="../media/image919.png"/><Relationship Id="rId19" Type="http://schemas.openxmlformats.org/officeDocument/2006/relationships/image" Target="../media/image928.png"/><Relationship Id="rId31" Type="http://schemas.openxmlformats.org/officeDocument/2006/relationships/image" Target="../media/image938.png"/><Relationship Id="rId44" Type="http://schemas.openxmlformats.org/officeDocument/2006/relationships/image" Target="../media/image948.png"/><Relationship Id="rId52" Type="http://schemas.openxmlformats.org/officeDocument/2006/relationships/image" Target="../media/image954.png"/><Relationship Id="rId4" Type="http://schemas.openxmlformats.org/officeDocument/2006/relationships/image" Target="../media/image916.png"/><Relationship Id="rId9" Type="http://schemas.openxmlformats.org/officeDocument/2006/relationships/image" Target="../media/image877.png"/><Relationship Id="rId14" Type="http://schemas.openxmlformats.org/officeDocument/2006/relationships/image" Target="../media/image923.png"/><Relationship Id="rId22" Type="http://schemas.openxmlformats.org/officeDocument/2006/relationships/image" Target="../media/image930.png"/><Relationship Id="rId27" Type="http://schemas.openxmlformats.org/officeDocument/2006/relationships/image" Target="../media/image935.png"/><Relationship Id="rId30" Type="http://schemas.openxmlformats.org/officeDocument/2006/relationships/image" Target="../media/image937.png"/><Relationship Id="rId35" Type="http://schemas.openxmlformats.org/officeDocument/2006/relationships/image" Target="../media/image478.png"/><Relationship Id="rId43" Type="http://schemas.openxmlformats.org/officeDocument/2006/relationships/image" Target="../media/image947.png"/><Relationship Id="rId48" Type="http://schemas.openxmlformats.org/officeDocument/2006/relationships/image" Target="../media/image951.png"/><Relationship Id="rId56" Type="http://schemas.openxmlformats.org/officeDocument/2006/relationships/image" Target="../media/image96.jpg"/><Relationship Id="rId8" Type="http://schemas.openxmlformats.org/officeDocument/2006/relationships/image" Target="../media/image918.png"/><Relationship Id="rId51" Type="http://schemas.openxmlformats.org/officeDocument/2006/relationships/image" Target="../media/image493.png"/><Relationship Id="rId3" Type="http://schemas.openxmlformats.org/officeDocument/2006/relationships/image" Target="../media/image915.png"/><Relationship Id="rId12" Type="http://schemas.openxmlformats.org/officeDocument/2006/relationships/image" Target="../media/image921.png"/><Relationship Id="rId17" Type="http://schemas.openxmlformats.org/officeDocument/2006/relationships/image" Target="../media/image926.png"/><Relationship Id="rId25" Type="http://schemas.openxmlformats.org/officeDocument/2006/relationships/image" Target="../media/image933.png"/><Relationship Id="rId33" Type="http://schemas.openxmlformats.org/officeDocument/2006/relationships/image" Target="../media/image940.png"/><Relationship Id="rId38" Type="http://schemas.openxmlformats.org/officeDocument/2006/relationships/image" Target="../media/image942.png"/><Relationship Id="rId46" Type="http://schemas.openxmlformats.org/officeDocument/2006/relationships/image" Target="../media/image950.png"/><Relationship Id="rId20" Type="http://schemas.openxmlformats.org/officeDocument/2006/relationships/image" Target="../media/image929.png"/><Relationship Id="rId41" Type="http://schemas.openxmlformats.org/officeDocument/2006/relationships/image" Target="../media/image945.png"/><Relationship Id="rId54" Type="http://schemas.openxmlformats.org/officeDocument/2006/relationships/image" Target="../media/image9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4.png"/><Relationship Id="rId15" Type="http://schemas.openxmlformats.org/officeDocument/2006/relationships/image" Target="../media/image924.png"/><Relationship Id="rId23" Type="http://schemas.openxmlformats.org/officeDocument/2006/relationships/image" Target="../media/image931.png"/><Relationship Id="rId28" Type="http://schemas.openxmlformats.org/officeDocument/2006/relationships/image" Target="../media/image562.png"/><Relationship Id="rId36" Type="http://schemas.openxmlformats.org/officeDocument/2006/relationships/image" Target="../media/image526.png"/><Relationship Id="rId49" Type="http://schemas.openxmlformats.org/officeDocument/2006/relationships/image" Target="../media/image95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7.png"/><Relationship Id="rId18" Type="http://schemas.openxmlformats.org/officeDocument/2006/relationships/image" Target="../media/image971.png"/><Relationship Id="rId26" Type="http://schemas.openxmlformats.org/officeDocument/2006/relationships/image" Target="../media/image978.png"/><Relationship Id="rId39" Type="http://schemas.openxmlformats.org/officeDocument/2006/relationships/image" Target="../media/image991.png"/><Relationship Id="rId21" Type="http://schemas.openxmlformats.org/officeDocument/2006/relationships/image" Target="../media/image683.png"/><Relationship Id="rId34" Type="http://schemas.openxmlformats.org/officeDocument/2006/relationships/image" Target="../media/image986.png"/><Relationship Id="rId42" Type="http://schemas.openxmlformats.org/officeDocument/2006/relationships/image" Target="../media/image993.png"/><Relationship Id="rId47" Type="http://schemas.openxmlformats.org/officeDocument/2006/relationships/image" Target="../media/image57.png"/><Relationship Id="rId50" Type="http://schemas.openxmlformats.org/officeDocument/2006/relationships/image" Target="../media/image1000.png"/><Relationship Id="rId55" Type="http://schemas.openxmlformats.org/officeDocument/2006/relationships/image" Target="../media/image96.jpg"/><Relationship Id="rId7" Type="http://schemas.openxmlformats.org/officeDocument/2006/relationships/image" Target="../media/image961.png"/><Relationship Id="rId2" Type="http://schemas.openxmlformats.org/officeDocument/2006/relationships/image" Target="../media/image956.png"/><Relationship Id="rId16" Type="http://schemas.openxmlformats.org/officeDocument/2006/relationships/image" Target="../media/image969.png"/><Relationship Id="rId29" Type="http://schemas.openxmlformats.org/officeDocument/2006/relationships/image" Target="../media/image981.png"/><Relationship Id="rId11" Type="http://schemas.openxmlformats.org/officeDocument/2006/relationships/image" Target="../media/image965.png"/><Relationship Id="rId24" Type="http://schemas.openxmlformats.org/officeDocument/2006/relationships/image" Target="../media/image976.png"/><Relationship Id="rId32" Type="http://schemas.openxmlformats.org/officeDocument/2006/relationships/image" Target="../media/image984.png"/><Relationship Id="rId37" Type="http://schemas.openxmlformats.org/officeDocument/2006/relationships/image" Target="../media/image989.png"/><Relationship Id="rId40" Type="http://schemas.openxmlformats.org/officeDocument/2006/relationships/image" Target="../media/image992.png"/><Relationship Id="rId45" Type="http://schemas.openxmlformats.org/officeDocument/2006/relationships/image" Target="../media/image996.png"/><Relationship Id="rId53" Type="http://schemas.openxmlformats.org/officeDocument/2006/relationships/image" Target="../media/image63.jpg"/><Relationship Id="rId5" Type="http://schemas.openxmlformats.org/officeDocument/2006/relationships/image" Target="../media/image959.png"/><Relationship Id="rId10" Type="http://schemas.openxmlformats.org/officeDocument/2006/relationships/image" Target="../media/image964.png"/><Relationship Id="rId19" Type="http://schemas.openxmlformats.org/officeDocument/2006/relationships/image" Target="../media/image972.png"/><Relationship Id="rId31" Type="http://schemas.openxmlformats.org/officeDocument/2006/relationships/image" Target="../media/image983.png"/><Relationship Id="rId44" Type="http://schemas.openxmlformats.org/officeDocument/2006/relationships/image" Target="../media/image995.png"/><Relationship Id="rId52" Type="http://schemas.openxmlformats.org/officeDocument/2006/relationships/image" Target="../media/image1002.png"/><Relationship Id="rId4" Type="http://schemas.openxmlformats.org/officeDocument/2006/relationships/image" Target="../media/image958.png"/><Relationship Id="rId9" Type="http://schemas.openxmlformats.org/officeDocument/2006/relationships/image" Target="../media/image963.png"/><Relationship Id="rId14" Type="http://schemas.openxmlformats.org/officeDocument/2006/relationships/image" Target="../media/image110.png"/><Relationship Id="rId22" Type="http://schemas.openxmlformats.org/officeDocument/2006/relationships/image" Target="../media/image974.png"/><Relationship Id="rId27" Type="http://schemas.openxmlformats.org/officeDocument/2006/relationships/image" Target="../media/image979.png"/><Relationship Id="rId30" Type="http://schemas.openxmlformats.org/officeDocument/2006/relationships/image" Target="../media/image982.png"/><Relationship Id="rId35" Type="http://schemas.openxmlformats.org/officeDocument/2006/relationships/image" Target="../media/image987.png"/><Relationship Id="rId43" Type="http://schemas.openxmlformats.org/officeDocument/2006/relationships/image" Target="../media/image994.png"/><Relationship Id="rId48" Type="http://schemas.openxmlformats.org/officeDocument/2006/relationships/image" Target="../media/image998.png"/><Relationship Id="rId8" Type="http://schemas.openxmlformats.org/officeDocument/2006/relationships/image" Target="../media/image962.png"/><Relationship Id="rId51" Type="http://schemas.openxmlformats.org/officeDocument/2006/relationships/image" Target="../media/image1001.png"/><Relationship Id="rId3" Type="http://schemas.openxmlformats.org/officeDocument/2006/relationships/image" Target="../media/image957.png"/><Relationship Id="rId12" Type="http://schemas.openxmlformats.org/officeDocument/2006/relationships/image" Target="../media/image966.png"/><Relationship Id="rId17" Type="http://schemas.openxmlformats.org/officeDocument/2006/relationships/image" Target="../media/image970.png"/><Relationship Id="rId25" Type="http://schemas.openxmlformats.org/officeDocument/2006/relationships/image" Target="../media/image977.png"/><Relationship Id="rId33" Type="http://schemas.openxmlformats.org/officeDocument/2006/relationships/image" Target="../media/image985.png"/><Relationship Id="rId38" Type="http://schemas.openxmlformats.org/officeDocument/2006/relationships/image" Target="../media/image990.png"/><Relationship Id="rId46" Type="http://schemas.openxmlformats.org/officeDocument/2006/relationships/image" Target="../media/image997.png"/><Relationship Id="rId20" Type="http://schemas.openxmlformats.org/officeDocument/2006/relationships/image" Target="../media/image973.png"/><Relationship Id="rId41" Type="http://schemas.openxmlformats.org/officeDocument/2006/relationships/image" Target="../media/image531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15" Type="http://schemas.openxmlformats.org/officeDocument/2006/relationships/image" Target="../media/image968.png"/><Relationship Id="rId23" Type="http://schemas.openxmlformats.org/officeDocument/2006/relationships/image" Target="../media/image975.png"/><Relationship Id="rId28" Type="http://schemas.openxmlformats.org/officeDocument/2006/relationships/image" Target="../media/image980.png"/><Relationship Id="rId36" Type="http://schemas.openxmlformats.org/officeDocument/2006/relationships/image" Target="../media/image988.png"/><Relationship Id="rId49" Type="http://schemas.openxmlformats.org/officeDocument/2006/relationships/image" Target="../media/image99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3.png"/><Relationship Id="rId18" Type="http://schemas.openxmlformats.org/officeDocument/2006/relationships/image" Target="../media/image927.png"/><Relationship Id="rId26" Type="http://schemas.openxmlformats.org/officeDocument/2006/relationships/image" Target="../media/image1024.png"/><Relationship Id="rId39" Type="http://schemas.openxmlformats.org/officeDocument/2006/relationships/image" Target="../media/image991.png"/><Relationship Id="rId21" Type="http://schemas.openxmlformats.org/officeDocument/2006/relationships/image" Target="../media/image1019.png"/><Relationship Id="rId34" Type="http://schemas.openxmlformats.org/officeDocument/2006/relationships/image" Target="../media/image1031.png"/><Relationship Id="rId42" Type="http://schemas.openxmlformats.org/officeDocument/2006/relationships/image" Target="../media/image1037.png"/><Relationship Id="rId47" Type="http://schemas.openxmlformats.org/officeDocument/2006/relationships/image" Target="../media/image57.png"/><Relationship Id="rId50" Type="http://schemas.openxmlformats.org/officeDocument/2006/relationships/image" Target="../media/image1042.png"/><Relationship Id="rId55" Type="http://schemas.openxmlformats.org/officeDocument/2006/relationships/image" Target="../media/image96.jpg"/><Relationship Id="rId7" Type="http://schemas.openxmlformats.org/officeDocument/2006/relationships/image" Target="../media/image1007.png"/><Relationship Id="rId2" Type="http://schemas.openxmlformats.org/officeDocument/2006/relationships/image" Target="../media/image1003.png"/><Relationship Id="rId16" Type="http://schemas.openxmlformats.org/officeDocument/2006/relationships/image" Target="../media/image1016.png"/><Relationship Id="rId29" Type="http://schemas.openxmlformats.org/officeDocument/2006/relationships/image" Target="../media/image1027.png"/><Relationship Id="rId11" Type="http://schemas.openxmlformats.org/officeDocument/2006/relationships/image" Target="../media/image1011.png"/><Relationship Id="rId24" Type="http://schemas.openxmlformats.org/officeDocument/2006/relationships/image" Target="../media/image1022.png"/><Relationship Id="rId32" Type="http://schemas.openxmlformats.org/officeDocument/2006/relationships/image" Target="../media/image1029.png"/><Relationship Id="rId37" Type="http://schemas.openxmlformats.org/officeDocument/2006/relationships/image" Target="../media/image1033.png"/><Relationship Id="rId40" Type="http://schemas.openxmlformats.org/officeDocument/2006/relationships/image" Target="../media/image1035.png"/><Relationship Id="rId45" Type="http://schemas.openxmlformats.org/officeDocument/2006/relationships/image" Target="../media/image1039.png"/><Relationship Id="rId53" Type="http://schemas.openxmlformats.org/officeDocument/2006/relationships/image" Target="../media/image63.jpg"/><Relationship Id="rId5" Type="http://schemas.openxmlformats.org/officeDocument/2006/relationships/image" Target="../media/image671.png"/><Relationship Id="rId10" Type="http://schemas.openxmlformats.org/officeDocument/2006/relationships/image" Target="../media/image1010.png"/><Relationship Id="rId19" Type="http://schemas.openxmlformats.org/officeDocument/2006/relationships/image" Target="../media/image1018.png"/><Relationship Id="rId31" Type="http://schemas.openxmlformats.org/officeDocument/2006/relationships/image" Target="../media/image1028.png"/><Relationship Id="rId44" Type="http://schemas.openxmlformats.org/officeDocument/2006/relationships/image" Target="../media/image1038.png"/><Relationship Id="rId52" Type="http://schemas.openxmlformats.org/officeDocument/2006/relationships/image" Target="../media/image1043.png"/><Relationship Id="rId4" Type="http://schemas.openxmlformats.org/officeDocument/2006/relationships/image" Target="../media/image1005.png"/><Relationship Id="rId9" Type="http://schemas.openxmlformats.org/officeDocument/2006/relationships/image" Target="../media/image1009.png"/><Relationship Id="rId14" Type="http://schemas.openxmlformats.org/officeDocument/2006/relationships/image" Target="../media/image1014.png"/><Relationship Id="rId22" Type="http://schemas.openxmlformats.org/officeDocument/2006/relationships/image" Target="../media/image1020.png"/><Relationship Id="rId27" Type="http://schemas.openxmlformats.org/officeDocument/2006/relationships/image" Target="../media/image1025.png"/><Relationship Id="rId30" Type="http://schemas.openxmlformats.org/officeDocument/2006/relationships/image" Target="../media/image564.png"/><Relationship Id="rId35" Type="http://schemas.openxmlformats.org/officeDocument/2006/relationships/image" Target="../media/image568.png"/><Relationship Id="rId43" Type="http://schemas.openxmlformats.org/officeDocument/2006/relationships/image" Target="../media/image994.png"/><Relationship Id="rId48" Type="http://schemas.openxmlformats.org/officeDocument/2006/relationships/image" Target="../media/image143.png"/><Relationship Id="rId8" Type="http://schemas.openxmlformats.org/officeDocument/2006/relationships/image" Target="../media/image1008.png"/><Relationship Id="rId51" Type="http://schemas.openxmlformats.org/officeDocument/2006/relationships/image" Target="../media/image403.png"/><Relationship Id="rId3" Type="http://schemas.openxmlformats.org/officeDocument/2006/relationships/image" Target="../media/image1004.png"/><Relationship Id="rId12" Type="http://schemas.openxmlformats.org/officeDocument/2006/relationships/image" Target="../media/image1012.png"/><Relationship Id="rId17" Type="http://schemas.openxmlformats.org/officeDocument/2006/relationships/image" Target="../media/image1017.png"/><Relationship Id="rId25" Type="http://schemas.openxmlformats.org/officeDocument/2006/relationships/image" Target="../media/image1023.png"/><Relationship Id="rId33" Type="http://schemas.openxmlformats.org/officeDocument/2006/relationships/image" Target="../media/image1030.png"/><Relationship Id="rId38" Type="http://schemas.openxmlformats.org/officeDocument/2006/relationships/image" Target="../media/image1034.png"/><Relationship Id="rId46" Type="http://schemas.openxmlformats.org/officeDocument/2006/relationships/image" Target="../media/image1040.png"/><Relationship Id="rId20" Type="http://schemas.openxmlformats.org/officeDocument/2006/relationships/image" Target="../media/image929.png"/><Relationship Id="rId41" Type="http://schemas.openxmlformats.org/officeDocument/2006/relationships/image" Target="../media/image1036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6.png"/><Relationship Id="rId15" Type="http://schemas.openxmlformats.org/officeDocument/2006/relationships/image" Target="../media/image1015.png"/><Relationship Id="rId23" Type="http://schemas.openxmlformats.org/officeDocument/2006/relationships/image" Target="../media/image1021.png"/><Relationship Id="rId28" Type="http://schemas.openxmlformats.org/officeDocument/2006/relationships/image" Target="../media/image1026.png"/><Relationship Id="rId36" Type="http://schemas.openxmlformats.org/officeDocument/2006/relationships/image" Target="../media/image1032.png"/><Relationship Id="rId49" Type="http://schemas.openxmlformats.org/officeDocument/2006/relationships/image" Target="../media/image104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9" Type="http://schemas.openxmlformats.org/officeDocument/2006/relationships/image" Target="../media/image183.png"/><Relationship Id="rId21" Type="http://schemas.openxmlformats.org/officeDocument/2006/relationships/image" Target="../media/image166.png"/><Relationship Id="rId34" Type="http://schemas.openxmlformats.org/officeDocument/2006/relationships/image" Target="../media/image178.png"/><Relationship Id="rId42" Type="http://schemas.openxmlformats.org/officeDocument/2006/relationships/image" Target="../media/image138.png"/><Relationship Id="rId47" Type="http://schemas.openxmlformats.org/officeDocument/2006/relationships/image" Target="../media/image57.png"/><Relationship Id="rId50" Type="http://schemas.openxmlformats.org/officeDocument/2006/relationships/image" Target="../media/image192.png"/><Relationship Id="rId55" Type="http://schemas.openxmlformats.org/officeDocument/2006/relationships/image" Target="../media/image96.jp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6" Type="http://schemas.openxmlformats.org/officeDocument/2006/relationships/image" Target="../media/image161.png"/><Relationship Id="rId29" Type="http://schemas.openxmlformats.org/officeDocument/2006/relationships/image" Target="../media/image174.png"/><Relationship Id="rId11" Type="http://schemas.openxmlformats.org/officeDocument/2006/relationships/image" Target="../media/image157.png"/><Relationship Id="rId24" Type="http://schemas.openxmlformats.org/officeDocument/2006/relationships/image" Target="../media/image169.png"/><Relationship Id="rId32" Type="http://schemas.openxmlformats.org/officeDocument/2006/relationships/image" Target="../media/image176.png"/><Relationship Id="rId37" Type="http://schemas.openxmlformats.org/officeDocument/2006/relationships/image" Target="../media/image181.png"/><Relationship Id="rId40" Type="http://schemas.openxmlformats.org/officeDocument/2006/relationships/image" Target="../media/image184.png"/><Relationship Id="rId45" Type="http://schemas.openxmlformats.org/officeDocument/2006/relationships/image" Target="../media/image188.png"/><Relationship Id="rId53" Type="http://schemas.openxmlformats.org/officeDocument/2006/relationships/image" Target="../media/image63.jp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19" Type="http://schemas.openxmlformats.org/officeDocument/2006/relationships/image" Target="../media/image164.png"/><Relationship Id="rId31" Type="http://schemas.openxmlformats.org/officeDocument/2006/relationships/image" Target="../media/image41.png"/><Relationship Id="rId44" Type="http://schemas.openxmlformats.org/officeDocument/2006/relationships/image" Target="../media/image187.png"/><Relationship Id="rId52" Type="http://schemas.openxmlformats.org/officeDocument/2006/relationships/image" Target="../media/image194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10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Relationship Id="rId35" Type="http://schemas.openxmlformats.org/officeDocument/2006/relationships/image" Target="../media/image179.png"/><Relationship Id="rId43" Type="http://schemas.openxmlformats.org/officeDocument/2006/relationships/image" Target="../media/image186.png"/><Relationship Id="rId48" Type="http://schemas.openxmlformats.org/officeDocument/2006/relationships/image" Target="../media/image190.png"/><Relationship Id="rId8" Type="http://schemas.openxmlformats.org/officeDocument/2006/relationships/image" Target="../media/image154.png"/><Relationship Id="rId51" Type="http://schemas.openxmlformats.org/officeDocument/2006/relationships/image" Target="../media/image193.png"/><Relationship Id="rId3" Type="http://schemas.openxmlformats.org/officeDocument/2006/relationships/image" Target="../media/image149.png"/><Relationship Id="rId12" Type="http://schemas.openxmlformats.org/officeDocument/2006/relationships/image" Target="../media/image158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33" Type="http://schemas.openxmlformats.org/officeDocument/2006/relationships/image" Target="../media/image177.png"/><Relationship Id="rId38" Type="http://schemas.openxmlformats.org/officeDocument/2006/relationships/image" Target="../media/image182.png"/><Relationship Id="rId46" Type="http://schemas.openxmlformats.org/officeDocument/2006/relationships/image" Target="../media/image189.png"/><Relationship Id="rId20" Type="http://schemas.openxmlformats.org/officeDocument/2006/relationships/image" Target="../media/image165.png"/><Relationship Id="rId41" Type="http://schemas.openxmlformats.org/officeDocument/2006/relationships/image" Target="../media/image185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36" Type="http://schemas.openxmlformats.org/officeDocument/2006/relationships/image" Target="../media/image180.png"/><Relationship Id="rId49" Type="http://schemas.openxmlformats.org/officeDocument/2006/relationships/image" Target="../media/image19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5.png"/><Relationship Id="rId18" Type="http://schemas.openxmlformats.org/officeDocument/2006/relationships/image" Target="../media/image1060.png"/><Relationship Id="rId26" Type="http://schemas.openxmlformats.org/officeDocument/2006/relationships/image" Target="../media/image1068.png"/><Relationship Id="rId39" Type="http://schemas.openxmlformats.org/officeDocument/2006/relationships/image" Target="../media/image1080.png"/><Relationship Id="rId21" Type="http://schemas.openxmlformats.org/officeDocument/2006/relationships/image" Target="../media/image1063.png"/><Relationship Id="rId34" Type="http://schemas.openxmlformats.org/officeDocument/2006/relationships/image" Target="../media/image1076.png"/><Relationship Id="rId42" Type="http://schemas.openxmlformats.org/officeDocument/2006/relationships/image" Target="../media/image1082.png"/><Relationship Id="rId47" Type="http://schemas.openxmlformats.org/officeDocument/2006/relationships/image" Target="../media/image57.png"/><Relationship Id="rId50" Type="http://schemas.openxmlformats.org/officeDocument/2006/relationships/image" Target="../media/image1089.png"/><Relationship Id="rId55" Type="http://schemas.openxmlformats.org/officeDocument/2006/relationships/image" Target="../media/image95.jpg"/><Relationship Id="rId7" Type="http://schemas.openxmlformats.org/officeDocument/2006/relationships/image" Target="../media/image1049.png"/><Relationship Id="rId2" Type="http://schemas.openxmlformats.org/officeDocument/2006/relationships/image" Target="../media/image1044.png"/><Relationship Id="rId16" Type="http://schemas.openxmlformats.org/officeDocument/2006/relationships/image" Target="../media/image1058.png"/><Relationship Id="rId29" Type="http://schemas.openxmlformats.org/officeDocument/2006/relationships/image" Target="../media/image1071.png"/><Relationship Id="rId11" Type="http://schemas.openxmlformats.org/officeDocument/2006/relationships/image" Target="../media/image1053.png"/><Relationship Id="rId24" Type="http://schemas.openxmlformats.org/officeDocument/2006/relationships/image" Target="../media/image1066.png"/><Relationship Id="rId32" Type="http://schemas.openxmlformats.org/officeDocument/2006/relationships/image" Target="../media/image1074.png"/><Relationship Id="rId37" Type="http://schemas.openxmlformats.org/officeDocument/2006/relationships/image" Target="../media/image1078.png"/><Relationship Id="rId40" Type="http://schemas.openxmlformats.org/officeDocument/2006/relationships/image" Target="../media/image1081.png"/><Relationship Id="rId45" Type="http://schemas.openxmlformats.org/officeDocument/2006/relationships/image" Target="../media/image1085.png"/><Relationship Id="rId53" Type="http://schemas.openxmlformats.org/officeDocument/2006/relationships/image" Target="../media/image63.jpg"/><Relationship Id="rId5" Type="http://schemas.openxmlformats.org/officeDocument/2006/relationships/image" Target="../media/image1047.png"/><Relationship Id="rId19" Type="http://schemas.openxmlformats.org/officeDocument/2006/relationships/image" Target="../media/image1061.png"/><Relationship Id="rId4" Type="http://schemas.openxmlformats.org/officeDocument/2006/relationships/image" Target="../media/image1046.png"/><Relationship Id="rId9" Type="http://schemas.openxmlformats.org/officeDocument/2006/relationships/image" Target="../media/image1051.png"/><Relationship Id="rId14" Type="http://schemas.openxmlformats.org/officeDocument/2006/relationships/image" Target="../media/image1056.png"/><Relationship Id="rId22" Type="http://schemas.openxmlformats.org/officeDocument/2006/relationships/image" Target="../media/image1064.png"/><Relationship Id="rId27" Type="http://schemas.openxmlformats.org/officeDocument/2006/relationships/image" Target="../media/image1069.png"/><Relationship Id="rId30" Type="http://schemas.openxmlformats.org/officeDocument/2006/relationships/image" Target="../media/image1072.png"/><Relationship Id="rId35" Type="http://schemas.openxmlformats.org/officeDocument/2006/relationships/image" Target="../media/image1077.png"/><Relationship Id="rId43" Type="http://schemas.openxmlformats.org/officeDocument/2006/relationships/image" Target="../media/image1083.png"/><Relationship Id="rId48" Type="http://schemas.openxmlformats.org/officeDocument/2006/relationships/image" Target="../media/image1087.png"/><Relationship Id="rId56" Type="http://schemas.openxmlformats.org/officeDocument/2006/relationships/image" Target="../media/image96.jpg"/><Relationship Id="rId8" Type="http://schemas.openxmlformats.org/officeDocument/2006/relationships/image" Target="../media/image1050.png"/><Relationship Id="rId51" Type="http://schemas.openxmlformats.org/officeDocument/2006/relationships/image" Target="../media/image1090.png"/><Relationship Id="rId3" Type="http://schemas.openxmlformats.org/officeDocument/2006/relationships/image" Target="../media/image1045.png"/><Relationship Id="rId12" Type="http://schemas.openxmlformats.org/officeDocument/2006/relationships/image" Target="../media/image1054.png"/><Relationship Id="rId17" Type="http://schemas.openxmlformats.org/officeDocument/2006/relationships/image" Target="../media/image1059.png"/><Relationship Id="rId25" Type="http://schemas.openxmlformats.org/officeDocument/2006/relationships/image" Target="../media/image1067.png"/><Relationship Id="rId33" Type="http://schemas.openxmlformats.org/officeDocument/2006/relationships/image" Target="../media/image1075.png"/><Relationship Id="rId38" Type="http://schemas.openxmlformats.org/officeDocument/2006/relationships/image" Target="../media/image1079.png"/><Relationship Id="rId46" Type="http://schemas.openxmlformats.org/officeDocument/2006/relationships/image" Target="../media/image1086.png"/><Relationship Id="rId20" Type="http://schemas.openxmlformats.org/officeDocument/2006/relationships/image" Target="../media/image1062.png"/><Relationship Id="rId41" Type="http://schemas.openxmlformats.org/officeDocument/2006/relationships/image" Target="../media/image531.png"/><Relationship Id="rId54" Type="http://schemas.openxmlformats.org/officeDocument/2006/relationships/image" Target="../media/image10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8.png"/><Relationship Id="rId15" Type="http://schemas.openxmlformats.org/officeDocument/2006/relationships/image" Target="../media/image1057.png"/><Relationship Id="rId23" Type="http://schemas.openxmlformats.org/officeDocument/2006/relationships/image" Target="../media/image1065.png"/><Relationship Id="rId28" Type="http://schemas.openxmlformats.org/officeDocument/2006/relationships/image" Target="../media/image1070.png"/><Relationship Id="rId36" Type="http://schemas.openxmlformats.org/officeDocument/2006/relationships/image" Target="../media/image180.png"/><Relationship Id="rId49" Type="http://schemas.openxmlformats.org/officeDocument/2006/relationships/image" Target="../media/image1088.png"/><Relationship Id="rId57" Type="http://schemas.openxmlformats.org/officeDocument/2006/relationships/image" Target="../media/image1093.jpg"/><Relationship Id="rId10" Type="http://schemas.openxmlformats.org/officeDocument/2006/relationships/image" Target="../media/image1052.png"/><Relationship Id="rId31" Type="http://schemas.openxmlformats.org/officeDocument/2006/relationships/image" Target="../media/image1073.png"/><Relationship Id="rId44" Type="http://schemas.openxmlformats.org/officeDocument/2006/relationships/image" Target="../media/image1084.png"/><Relationship Id="rId52" Type="http://schemas.openxmlformats.org/officeDocument/2006/relationships/image" Target="../media/image109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5.png"/><Relationship Id="rId18" Type="http://schemas.openxmlformats.org/officeDocument/2006/relationships/image" Target="../media/image1110.png"/><Relationship Id="rId26" Type="http://schemas.openxmlformats.org/officeDocument/2006/relationships/image" Target="../media/image171.png"/><Relationship Id="rId39" Type="http://schemas.openxmlformats.org/officeDocument/2006/relationships/image" Target="../media/image1128.png"/><Relationship Id="rId21" Type="http://schemas.openxmlformats.org/officeDocument/2006/relationships/image" Target="../media/image1063.png"/><Relationship Id="rId34" Type="http://schemas.openxmlformats.org/officeDocument/2006/relationships/image" Target="../media/image1123.png"/><Relationship Id="rId42" Type="http://schemas.openxmlformats.org/officeDocument/2006/relationships/image" Target="../media/image1131.png"/><Relationship Id="rId47" Type="http://schemas.openxmlformats.org/officeDocument/2006/relationships/image" Target="../media/image57.png"/><Relationship Id="rId50" Type="http://schemas.openxmlformats.org/officeDocument/2006/relationships/image" Target="../media/image1137.png"/><Relationship Id="rId55" Type="http://schemas.openxmlformats.org/officeDocument/2006/relationships/image" Target="../media/image96.jpg"/><Relationship Id="rId7" Type="http://schemas.openxmlformats.org/officeDocument/2006/relationships/image" Target="../media/image1099.png"/><Relationship Id="rId2" Type="http://schemas.openxmlformats.org/officeDocument/2006/relationships/image" Target="../media/image1094.png"/><Relationship Id="rId16" Type="http://schemas.openxmlformats.org/officeDocument/2006/relationships/image" Target="../media/image1108.png"/><Relationship Id="rId29" Type="http://schemas.openxmlformats.org/officeDocument/2006/relationships/image" Target="../media/image1118.png"/><Relationship Id="rId11" Type="http://schemas.openxmlformats.org/officeDocument/2006/relationships/image" Target="../media/image1103.png"/><Relationship Id="rId24" Type="http://schemas.openxmlformats.org/officeDocument/2006/relationships/image" Target="../media/image1114.png"/><Relationship Id="rId32" Type="http://schemas.openxmlformats.org/officeDocument/2006/relationships/image" Target="../media/image1121.png"/><Relationship Id="rId37" Type="http://schemas.openxmlformats.org/officeDocument/2006/relationships/image" Target="../media/image1126.png"/><Relationship Id="rId40" Type="http://schemas.openxmlformats.org/officeDocument/2006/relationships/image" Target="../media/image1129.png"/><Relationship Id="rId45" Type="http://schemas.openxmlformats.org/officeDocument/2006/relationships/image" Target="../media/image1134.png"/><Relationship Id="rId53" Type="http://schemas.openxmlformats.org/officeDocument/2006/relationships/image" Target="../media/image63.jpg"/><Relationship Id="rId5" Type="http://schemas.openxmlformats.org/officeDocument/2006/relationships/image" Target="../media/image1097.png"/><Relationship Id="rId10" Type="http://schemas.openxmlformats.org/officeDocument/2006/relationships/image" Target="../media/image1102.png"/><Relationship Id="rId19" Type="http://schemas.openxmlformats.org/officeDocument/2006/relationships/image" Target="../media/image1111.png"/><Relationship Id="rId31" Type="http://schemas.openxmlformats.org/officeDocument/2006/relationships/image" Target="../media/image1120.png"/><Relationship Id="rId44" Type="http://schemas.openxmlformats.org/officeDocument/2006/relationships/image" Target="../media/image1133.png"/><Relationship Id="rId52" Type="http://schemas.openxmlformats.org/officeDocument/2006/relationships/image" Target="../media/image1138.png"/><Relationship Id="rId4" Type="http://schemas.openxmlformats.org/officeDocument/2006/relationships/image" Target="../media/image1096.png"/><Relationship Id="rId9" Type="http://schemas.openxmlformats.org/officeDocument/2006/relationships/image" Target="../media/image1101.png"/><Relationship Id="rId14" Type="http://schemas.openxmlformats.org/officeDocument/2006/relationships/image" Target="../media/image1106.png"/><Relationship Id="rId22" Type="http://schemas.openxmlformats.org/officeDocument/2006/relationships/image" Target="../media/image167.png"/><Relationship Id="rId27" Type="http://schemas.openxmlformats.org/officeDocument/2006/relationships/image" Target="../media/image1116.png"/><Relationship Id="rId30" Type="http://schemas.openxmlformats.org/officeDocument/2006/relationships/image" Target="../media/image1119.png"/><Relationship Id="rId35" Type="http://schemas.openxmlformats.org/officeDocument/2006/relationships/image" Target="../media/image1124.png"/><Relationship Id="rId43" Type="http://schemas.openxmlformats.org/officeDocument/2006/relationships/image" Target="../media/image1132.png"/><Relationship Id="rId48" Type="http://schemas.openxmlformats.org/officeDocument/2006/relationships/image" Target="../media/image707.png"/><Relationship Id="rId56" Type="http://schemas.openxmlformats.org/officeDocument/2006/relationships/image" Target="../media/image1139.png"/><Relationship Id="rId8" Type="http://schemas.openxmlformats.org/officeDocument/2006/relationships/image" Target="../media/image1100.png"/><Relationship Id="rId51" Type="http://schemas.openxmlformats.org/officeDocument/2006/relationships/image" Target="../media/image193.png"/><Relationship Id="rId3" Type="http://schemas.openxmlformats.org/officeDocument/2006/relationships/image" Target="../media/image1095.png"/><Relationship Id="rId12" Type="http://schemas.openxmlformats.org/officeDocument/2006/relationships/image" Target="../media/image1104.png"/><Relationship Id="rId17" Type="http://schemas.openxmlformats.org/officeDocument/2006/relationships/image" Target="../media/image1109.png"/><Relationship Id="rId25" Type="http://schemas.openxmlformats.org/officeDocument/2006/relationships/image" Target="../media/image1115.png"/><Relationship Id="rId33" Type="http://schemas.openxmlformats.org/officeDocument/2006/relationships/image" Target="../media/image1122.png"/><Relationship Id="rId38" Type="http://schemas.openxmlformats.org/officeDocument/2006/relationships/image" Target="../media/image1127.png"/><Relationship Id="rId46" Type="http://schemas.openxmlformats.org/officeDocument/2006/relationships/image" Target="../media/image1135.png"/><Relationship Id="rId20" Type="http://schemas.openxmlformats.org/officeDocument/2006/relationships/image" Target="../media/image1112.png"/><Relationship Id="rId41" Type="http://schemas.openxmlformats.org/officeDocument/2006/relationships/image" Target="../media/image1130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8.png"/><Relationship Id="rId15" Type="http://schemas.openxmlformats.org/officeDocument/2006/relationships/image" Target="../media/image1107.png"/><Relationship Id="rId23" Type="http://schemas.openxmlformats.org/officeDocument/2006/relationships/image" Target="../media/image1113.png"/><Relationship Id="rId28" Type="http://schemas.openxmlformats.org/officeDocument/2006/relationships/image" Target="../media/image1117.png"/><Relationship Id="rId36" Type="http://schemas.openxmlformats.org/officeDocument/2006/relationships/image" Target="../media/image1125.png"/><Relationship Id="rId49" Type="http://schemas.openxmlformats.org/officeDocument/2006/relationships/image" Target="../media/image1136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0.png"/><Relationship Id="rId18" Type="http://schemas.openxmlformats.org/officeDocument/2006/relationships/image" Target="../media/image1154.png"/><Relationship Id="rId26" Type="http://schemas.openxmlformats.org/officeDocument/2006/relationships/image" Target="../media/image1159.png"/><Relationship Id="rId39" Type="http://schemas.openxmlformats.org/officeDocument/2006/relationships/image" Target="../media/image1170.png"/><Relationship Id="rId21" Type="http://schemas.openxmlformats.org/officeDocument/2006/relationships/image" Target="../media/image728.png"/><Relationship Id="rId34" Type="http://schemas.openxmlformats.org/officeDocument/2006/relationships/image" Target="../media/image1167.png"/><Relationship Id="rId42" Type="http://schemas.openxmlformats.org/officeDocument/2006/relationships/image" Target="../media/image1173.png"/><Relationship Id="rId47" Type="http://schemas.openxmlformats.org/officeDocument/2006/relationships/image" Target="../media/image57.png"/><Relationship Id="rId50" Type="http://schemas.openxmlformats.org/officeDocument/2006/relationships/image" Target="../media/image1179.png"/><Relationship Id="rId55" Type="http://schemas.openxmlformats.org/officeDocument/2006/relationships/image" Target="../media/image96.jpg"/><Relationship Id="rId7" Type="http://schemas.openxmlformats.org/officeDocument/2006/relationships/image" Target="../media/image17.png"/><Relationship Id="rId2" Type="http://schemas.openxmlformats.org/officeDocument/2006/relationships/image" Target="../media/image1140.png"/><Relationship Id="rId16" Type="http://schemas.openxmlformats.org/officeDocument/2006/relationships/image" Target="../media/image1152.png"/><Relationship Id="rId29" Type="http://schemas.openxmlformats.org/officeDocument/2006/relationships/image" Target="../media/image1162.png"/><Relationship Id="rId11" Type="http://schemas.openxmlformats.org/officeDocument/2006/relationships/image" Target="../media/image1148.png"/><Relationship Id="rId24" Type="http://schemas.openxmlformats.org/officeDocument/2006/relationships/image" Target="../media/image1157.png"/><Relationship Id="rId32" Type="http://schemas.openxmlformats.org/officeDocument/2006/relationships/image" Target="../media/image1165.png"/><Relationship Id="rId37" Type="http://schemas.openxmlformats.org/officeDocument/2006/relationships/image" Target="../media/image1168.png"/><Relationship Id="rId40" Type="http://schemas.openxmlformats.org/officeDocument/2006/relationships/image" Target="../media/image1171.png"/><Relationship Id="rId45" Type="http://schemas.openxmlformats.org/officeDocument/2006/relationships/image" Target="../media/image1176.png"/><Relationship Id="rId53" Type="http://schemas.openxmlformats.org/officeDocument/2006/relationships/image" Target="../media/image63.jpg"/><Relationship Id="rId5" Type="http://schemas.openxmlformats.org/officeDocument/2006/relationships/image" Target="../media/image1143.png"/><Relationship Id="rId10" Type="http://schemas.openxmlformats.org/officeDocument/2006/relationships/image" Target="../media/image1147.png"/><Relationship Id="rId19" Type="http://schemas.openxmlformats.org/officeDocument/2006/relationships/image" Target="../media/image1155.png"/><Relationship Id="rId31" Type="http://schemas.openxmlformats.org/officeDocument/2006/relationships/image" Target="../media/image1164.png"/><Relationship Id="rId44" Type="http://schemas.openxmlformats.org/officeDocument/2006/relationships/image" Target="../media/image1175.png"/><Relationship Id="rId52" Type="http://schemas.openxmlformats.org/officeDocument/2006/relationships/image" Target="../media/image1181.png"/><Relationship Id="rId4" Type="http://schemas.openxmlformats.org/officeDocument/2006/relationships/image" Target="../media/image1142.png"/><Relationship Id="rId9" Type="http://schemas.openxmlformats.org/officeDocument/2006/relationships/image" Target="../media/image1146.png"/><Relationship Id="rId14" Type="http://schemas.openxmlformats.org/officeDocument/2006/relationships/image" Target="../media/image110.png"/><Relationship Id="rId22" Type="http://schemas.openxmlformats.org/officeDocument/2006/relationships/image" Target="../media/image167.png"/><Relationship Id="rId27" Type="http://schemas.openxmlformats.org/officeDocument/2006/relationships/image" Target="../media/image1160.png"/><Relationship Id="rId30" Type="http://schemas.openxmlformats.org/officeDocument/2006/relationships/image" Target="../media/image1163.png"/><Relationship Id="rId35" Type="http://schemas.openxmlformats.org/officeDocument/2006/relationships/image" Target="../media/image568.png"/><Relationship Id="rId43" Type="http://schemas.openxmlformats.org/officeDocument/2006/relationships/image" Target="../media/image1174.png"/><Relationship Id="rId48" Type="http://schemas.openxmlformats.org/officeDocument/2006/relationships/image" Target="../media/image1178.png"/><Relationship Id="rId8" Type="http://schemas.openxmlformats.org/officeDocument/2006/relationships/image" Target="../media/image1145.png"/><Relationship Id="rId51" Type="http://schemas.openxmlformats.org/officeDocument/2006/relationships/image" Target="../media/image1180.png"/><Relationship Id="rId3" Type="http://schemas.openxmlformats.org/officeDocument/2006/relationships/image" Target="../media/image1141.png"/><Relationship Id="rId12" Type="http://schemas.openxmlformats.org/officeDocument/2006/relationships/image" Target="../media/image1149.png"/><Relationship Id="rId17" Type="http://schemas.openxmlformats.org/officeDocument/2006/relationships/image" Target="../media/image1153.png"/><Relationship Id="rId25" Type="http://schemas.openxmlformats.org/officeDocument/2006/relationships/image" Target="../media/image1158.png"/><Relationship Id="rId33" Type="http://schemas.openxmlformats.org/officeDocument/2006/relationships/image" Target="../media/image1166.png"/><Relationship Id="rId38" Type="http://schemas.openxmlformats.org/officeDocument/2006/relationships/image" Target="../media/image1169.png"/><Relationship Id="rId46" Type="http://schemas.openxmlformats.org/officeDocument/2006/relationships/image" Target="../media/image1177.png"/><Relationship Id="rId20" Type="http://schemas.openxmlformats.org/officeDocument/2006/relationships/image" Target="../media/image464.png"/><Relationship Id="rId41" Type="http://schemas.openxmlformats.org/officeDocument/2006/relationships/image" Target="../media/image1172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4.png"/><Relationship Id="rId15" Type="http://schemas.openxmlformats.org/officeDocument/2006/relationships/image" Target="../media/image1151.png"/><Relationship Id="rId23" Type="http://schemas.openxmlformats.org/officeDocument/2006/relationships/image" Target="../media/image1156.png"/><Relationship Id="rId28" Type="http://schemas.openxmlformats.org/officeDocument/2006/relationships/image" Target="../media/image1161.png"/><Relationship Id="rId36" Type="http://schemas.openxmlformats.org/officeDocument/2006/relationships/image" Target="../media/image526.png"/><Relationship Id="rId49" Type="http://schemas.openxmlformats.org/officeDocument/2006/relationships/image" Target="../media/image113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3.png"/><Relationship Id="rId18" Type="http://schemas.openxmlformats.org/officeDocument/2006/relationships/image" Target="../media/image1197.png"/><Relationship Id="rId26" Type="http://schemas.openxmlformats.org/officeDocument/2006/relationships/image" Target="../media/image1205.png"/><Relationship Id="rId39" Type="http://schemas.openxmlformats.org/officeDocument/2006/relationships/image" Target="../media/image1216.png"/><Relationship Id="rId21" Type="http://schemas.openxmlformats.org/officeDocument/2006/relationships/image" Target="../media/image1200.png"/><Relationship Id="rId34" Type="http://schemas.openxmlformats.org/officeDocument/2006/relationships/image" Target="../media/image1211.png"/><Relationship Id="rId42" Type="http://schemas.openxmlformats.org/officeDocument/2006/relationships/image" Target="../media/image1219.png"/><Relationship Id="rId47" Type="http://schemas.openxmlformats.org/officeDocument/2006/relationships/image" Target="../media/image57.png"/><Relationship Id="rId50" Type="http://schemas.openxmlformats.org/officeDocument/2006/relationships/image" Target="../media/image1224.png"/><Relationship Id="rId55" Type="http://schemas.openxmlformats.org/officeDocument/2006/relationships/image" Target="../media/image96.jpg"/><Relationship Id="rId7" Type="http://schemas.openxmlformats.org/officeDocument/2006/relationships/image" Target="../media/image1187.png"/><Relationship Id="rId2" Type="http://schemas.openxmlformats.org/officeDocument/2006/relationships/image" Target="../media/image1182.png"/><Relationship Id="rId16" Type="http://schemas.openxmlformats.org/officeDocument/2006/relationships/image" Target="../media/image1195.png"/><Relationship Id="rId29" Type="http://schemas.openxmlformats.org/officeDocument/2006/relationships/image" Target="../media/image1208.png"/><Relationship Id="rId11" Type="http://schemas.openxmlformats.org/officeDocument/2006/relationships/image" Target="../media/image1191.png"/><Relationship Id="rId24" Type="http://schemas.openxmlformats.org/officeDocument/2006/relationships/image" Target="../media/image1203.png"/><Relationship Id="rId32" Type="http://schemas.openxmlformats.org/officeDocument/2006/relationships/image" Target="../media/image1209.png"/><Relationship Id="rId37" Type="http://schemas.openxmlformats.org/officeDocument/2006/relationships/image" Target="../media/image1214.png"/><Relationship Id="rId40" Type="http://schemas.openxmlformats.org/officeDocument/2006/relationships/image" Target="../media/image1217.png"/><Relationship Id="rId45" Type="http://schemas.openxmlformats.org/officeDocument/2006/relationships/image" Target="../media/image1222.png"/><Relationship Id="rId53" Type="http://schemas.openxmlformats.org/officeDocument/2006/relationships/image" Target="../media/image63.jpg"/><Relationship Id="rId5" Type="http://schemas.openxmlformats.org/officeDocument/2006/relationships/image" Target="../media/image1185.png"/><Relationship Id="rId10" Type="http://schemas.openxmlformats.org/officeDocument/2006/relationships/image" Target="../media/image1190.png"/><Relationship Id="rId19" Type="http://schemas.openxmlformats.org/officeDocument/2006/relationships/image" Target="../media/image1198.png"/><Relationship Id="rId31" Type="http://schemas.openxmlformats.org/officeDocument/2006/relationships/image" Target="../media/image1164.png"/><Relationship Id="rId44" Type="http://schemas.openxmlformats.org/officeDocument/2006/relationships/image" Target="../media/image1221.png"/><Relationship Id="rId52" Type="http://schemas.openxmlformats.org/officeDocument/2006/relationships/image" Target="../media/image1226.png"/><Relationship Id="rId4" Type="http://schemas.openxmlformats.org/officeDocument/2006/relationships/image" Target="../media/image1184.png"/><Relationship Id="rId9" Type="http://schemas.openxmlformats.org/officeDocument/2006/relationships/image" Target="../media/image1189.png"/><Relationship Id="rId14" Type="http://schemas.openxmlformats.org/officeDocument/2006/relationships/image" Target="../media/image632.png"/><Relationship Id="rId22" Type="http://schemas.openxmlformats.org/officeDocument/2006/relationships/image" Target="../media/image1201.png"/><Relationship Id="rId27" Type="http://schemas.openxmlformats.org/officeDocument/2006/relationships/image" Target="../media/image1206.png"/><Relationship Id="rId30" Type="http://schemas.openxmlformats.org/officeDocument/2006/relationships/image" Target="../media/image564.png"/><Relationship Id="rId35" Type="http://schemas.openxmlformats.org/officeDocument/2006/relationships/image" Target="../media/image1212.png"/><Relationship Id="rId43" Type="http://schemas.openxmlformats.org/officeDocument/2006/relationships/image" Target="../media/image1220.png"/><Relationship Id="rId48" Type="http://schemas.openxmlformats.org/officeDocument/2006/relationships/image" Target="../media/image143.png"/><Relationship Id="rId8" Type="http://schemas.openxmlformats.org/officeDocument/2006/relationships/image" Target="../media/image1188.png"/><Relationship Id="rId51" Type="http://schemas.openxmlformats.org/officeDocument/2006/relationships/image" Target="../media/image1225.png"/><Relationship Id="rId3" Type="http://schemas.openxmlformats.org/officeDocument/2006/relationships/image" Target="../media/image1183.png"/><Relationship Id="rId12" Type="http://schemas.openxmlformats.org/officeDocument/2006/relationships/image" Target="../media/image1192.png"/><Relationship Id="rId17" Type="http://schemas.openxmlformats.org/officeDocument/2006/relationships/image" Target="../media/image1196.png"/><Relationship Id="rId25" Type="http://schemas.openxmlformats.org/officeDocument/2006/relationships/image" Target="../media/image1204.png"/><Relationship Id="rId33" Type="http://schemas.openxmlformats.org/officeDocument/2006/relationships/image" Target="../media/image1210.png"/><Relationship Id="rId38" Type="http://schemas.openxmlformats.org/officeDocument/2006/relationships/image" Target="../media/image1215.png"/><Relationship Id="rId46" Type="http://schemas.openxmlformats.org/officeDocument/2006/relationships/image" Target="../media/image56.png"/><Relationship Id="rId20" Type="http://schemas.openxmlformats.org/officeDocument/2006/relationships/image" Target="../media/image1199.png"/><Relationship Id="rId41" Type="http://schemas.openxmlformats.org/officeDocument/2006/relationships/image" Target="../media/image1218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6.png"/><Relationship Id="rId15" Type="http://schemas.openxmlformats.org/officeDocument/2006/relationships/image" Target="../media/image1194.png"/><Relationship Id="rId23" Type="http://schemas.openxmlformats.org/officeDocument/2006/relationships/image" Target="../media/image1202.png"/><Relationship Id="rId28" Type="http://schemas.openxmlformats.org/officeDocument/2006/relationships/image" Target="../media/image1207.png"/><Relationship Id="rId36" Type="http://schemas.openxmlformats.org/officeDocument/2006/relationships/image" Target="../media/image1213.png"/><Relationship Id="rId49" Type="http://schemas.openxmlformats.org/officeDocument/2006/relationships/image" Target="../media/image12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6.png"/><Relationship Id="rId7" Type="http://schemas.openxmlformats.org/officeDocument/2006/relationships/image" Target="../media/image869.jpg"/><Relationship Id="rId2" Type="http://schemas.openxmlformats.org/officeDocument/2006/relationships/image" Target="../media/image12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8.jpg"/><Relationship Id="rId5" Type="http://schemas.openxmlformats.org/officeDocument/2006/relationships/image" Target="../media/image867.jpg"/><Relationship Id="rId4" Type="http://schemas.openxmlformats.org/officeDocument/2006/relationships/image" Target="../media/image1228.jp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0.png"/><Relationship Id="rId18" Type="http://schemas.openxmlformats.org/officeDocument/2006/relationships/image" Target="../media/image1245.png"/><Relationship Id="rId26" Type="http://schemas.openxmlformats.org/officeDocument/2006/relationships/image" Target="../media/image1253.png"/><Relationship Id="rId39" Type="http://schemas.openxmlformats.org/officeDocument/2006/relationships/image" Target="../media/image345.png"/><Relationship Id="rId21" Type="http://schemas.openxmlformats.org/officeDocument/2006/relationships/image" Target="../media/image1248.png"/><Relationship Id="rId34" Type="http://schemas.openxmlformats.org/officeDocument/2006/relationships/image" Target="../media/image1261.png"/><Relationship Id="rId42" Type="http://schemas.openxmlformats.org/officeDocument/2006/relationships/image" Target="../media/image1266.png"/><Relationship Id="rId47" Type="http://schemas.openxmlformats.org/officeDocument/2006/relationships/image" Target="../media/image57.png"/><Relationship Id="rId50" Type="http://schemas.openxmlformats.org/officeDocument/2006/relationships/image" Target="../media/image1271.png"/><Relationship Id="rId55" Type="http://schemas.openxmlformats.org/officeDocument/2006/relationships/image" Target="../media/image96.jpg"/><Relationship Id="rId7" Type="http://schemas.openxmlformats.org/officeDocument/2006/relationships/image" Target="../media/image1234.png"/><Relationship Id="rId2" Type="http://schemas.openxmlformats.org/officeDocument/2006/relationships/image" Target="../media/image1229.png"/><Relationship Id="rId16" Type="http://schemas.openxmlformats.org/officeDocument/2006/relationships/image" Target="../media/image1243.png"/><Relationship Id="rId29" Type="http://schemas.openxmlformats.org/officeDocument/2006/relationships/image" Target="../media/image1256.png"/><Relationship Id="rId11" Type="http://schemas.openxmlformats.org/officeDocument/2006/relationships/image" Target="../media/image1238.png"/><Relationship Id="rId24" Type="http://schemas.openxmlformats.org/officeDocument/2006/relationships/image" Target="../media/image1251.png"/><Relationship Id="rId32" Type="http://schemas.openxmlformats.org/officeDocument/2006/relationships/image" Target="../media/image1259.png"/><Relationship Id="rId37" Type="http://schemas.openxmlformats.org/officeDocument/2006/relationships/image" Target="../media/image1263.png"/><Relationship Id="rId40" Type="http://schemas.openxmlformats.org/officeDocument/2006/relationships/image" Target="../media/image835.png"/><Relationship Id="rId45" Type="http://schemas.openxmlformats.org/officeDocument/2006/relationships/image" Target="../media/image1134.png"/><Relationship Id="rId53" Type="http://schemas.openxmlformats.org/officeDocument/2006/relationships/image" Target="../media/image63.jpg"/><Relationship Id="rId5" Type="http://schemas.openxmlformats.org/officeDocument/2006/relationships/image" Target="../media/image1232.png"/><Relationship Id="rId10" Type="http://schemas.openxmlformats.org/officeDocument/2006/relationships/image" Target="../media/image1237.png"/><Relationship Id="rId19" Type="http://schemas.openxmlformats.org/officeDocument/2006/relationships/image" Target="../media/image1246.png"/><Relationship Id="rId31" Type="http://schemas.openxmlformats.org/officeDocument/2006/relationships/image" Target="../media/image1258.png"/><Relationship Id="rId44" Type="http://schemas.openxmlformats.org/officeDocument/2006/relationships/image" Target="../media/image1268.png"/><Relationship Id="rId52" Type="http://schemas.openxmlformats.org/officeDocument/2006/relationships/image" Target="../media/image1273.png"/><Relationship Id="rId4" Type="http://schemas.openxmlformats.org/officeDocument/2006/relationships/image" Target="../media/image1231.png"/><Relationship Id="rId9" Type="http://schemas.openxmlformats.org/officeDocument/2006/relationships/image" Target="../media/image1236.png"/><Relationship Id="rId14" Type="http://schemas.openxmlformats.org/officeDocument/2006/relationships/image" Target="../media/image1241.png"/><Relationship Id="rId22" Type="http://schemas.openxmlformats.org/officeDocument/2006/relationships/image" Target="../media/image1249.png"/><Relationship Id="rId27" Type="http://schemas.openxmlformats.org/officeDocument/2006/relationships/image" Target="../media/image1254.png"/><Relationship Id="rId30" Type="http://schemas.openxmlformats.org/officeDocument/2006/relationships/image" Target="../media/image1257.png"/><Relationship Id="rId35" Type="http://schemas.openxmlformats.org/officeDocument/2006/relationships/image" Target="../media/image1262.png"/><Relationship Id="rId43" Type="http://schemas.openxmlformats.org/officeDocument/2006/relationships/image" Target="../media/image1267.png"/><Relationship Id="rId48" Type="http://schemas.openxmlformats.org/officeDocument/2006/relationships/image" Target="../media/image1087.png"/><Relationship Id="rId8" Type="http://schemas.openxmlformats.org/officeDocument/2006/relationships/image" Target="../media/image1235.png"/><Relationship Id="rId51" Type="http://schemas.openxmlformats.org/officeDocument/2006/relationships/image" Target="../media/image1272.png"/><Relationship Id="rId3" Type="http://schemas.openxmlformats.org/officeDocument/2006/relationships/image" Target="../media/image1230.png"/><Relationship Id="rId12" Type="http://schemas.openxmlformats.org/officeDocument/2006/relationships/image" Target="../media/image1239.png"/><Relationship Id="rId17" Type="http://schemas.openxmlformats.org/officeDocument/2006/relationships/image" Target="../media/image1244.png"/><Relationship Id="rId25" Type="http://schemas.openxmlformats.org/officeDocument/2006/relationships/image" Target="../media/image1252.png"/><Relationship Id="rId33" Type="http://schemas.openxmlformats.org/officeDocument/2006/relationships/image" Target="../media/image1260.png"/><Relationship Id="rId38" Type="http://schemas.openxmlformats.org/officeDocument/2006/relationships/image" Target="../media/image1264.png"/><Relationship Id="rId46" Type="http://schemas.openxmlformats.org/officeDocument/2006/relationships/image" Target="../media/image1269.png"/><Relationship Id="rId20" Type="http://schemas.openxmlformats.org/officeDocument/2006/relationships/image" Target="../media/image1247.png"/><Relationship Id="rId41" Type="http://schemas.openxmlformats.org/officeDocument/2006/relationships/image" Target="../media/image1265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3.png"/><Relationship Id="rId15" Type="http://schemas.openxmlformats.org/officeDocument/2006/relationships/image" Target="../media/image1242.png"/><Relationship Id="rId23" Type="http://schemas.openxmlformats.org/officeDocument/2006/relationships/image" Target="../media/image1250.png"/><Relationship Id="rId28" Type="http://schemas.openxmlformats.org/officeDocument/2006/relationships/image" Target="../media/image1255.png"/><Relationship Id="rId36" Type="http://schemas.openxmlformats.org/officeDocument/2006/relationships/image" Target="../media/image180.png"/><Relationship Id="rId49" Type="http://schemas.openxmlformats.org/officeDocument/2006/relationships/image" Target="../media/image127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3.png"/><Relationship Id="rId18" Type="http://schemas.openxmlformats.org/officeDocument/2006/relationships/image" Target="../media/image1287.png"/><Relationship Id="rId26" Type="http://schemas.openxmlformats.org/officeDocument/2006/relationships/image" Target="../media/image1293.png"/><Relationship Id="rId39" Type="http://schemas.openxmlformats.org/officeDocument/2006/relationships/image" Target="../media/image1304.png"/><Relationship Id="rId21" Type="http://schemas.openxmlformats.org/officeDocument/2006/relationships/image" Target="../media/image1289.png"/><Relationship Id="rId34" Type="http://schemas.openxmlformats.org/officeDocument/2006/relationships/image" Target="../media/image1299.png"/><Relationship Id="rId42" Type="http://schemas.openxmlformats.org/officeDocument/2006/relationships/image" Target="../media/image1307.png"/><Relationship Id="rId47" Type="http://schemas.openxmlformats.org/officeDocument/2006/relationships/image" Target="../media/image57.png"/><Relationship Id="rId50" Type="http://schemas.openxmlformats.org/officeDocument/2006/relationships/image" Target="../media/image1313.png"/><Relationship Id="rId55" Type="http://schemas.openxmlformats.org/officeDocument/2006/relationships/image" Target="../media/image1317.jpg"/><Relationship Id="rId7" Type="http://schemas.openxmlformats.org/officeDocument/2006/relationships/image" Target="../media/image17.png"/><Relationship Id="rId2" Type="http://schemas.openxmlformats.org/officeDocument/2006/relationships/image" Target="../media/image1274.png"/><Relationship Id="rId16" Type="http://schemas.openxmlformats.org/officeDocument/2006/relationships/image" Target="../media/image1152.png"/><Relationship Id="rId29" Type="http://schemas.openxmlformats.org/officeDocument/2006/relationships/image" Target="../media/image1295.png"/><Relationship Id="rId11" Type="http://schemas.openxmlformats.org/officeDocument/2006/relationships/image" Target="../media/image1281.png"/><Relationship Id="rId24" Type="http://schemas.openxmlformats.org/officeDocument/2006/relationships/image" Target="../media/image467.png"/><Relationship Id="rId32" Type="http://schemas.openxmlformats.org/officeDocument/2006/relationships/image" Target="../media/image1297.png"/><Relationship Id="rId37" Type="http://schemas.openxmlformats.org/officeDocument/2006/relationships/image" Target="../media/image1302.png"/><Relationship Id="rId40" Type="http://schemas.openxmlformats.org/officeDocument/2006/relationships/image" Target="../media/image1305.png"/><Relationship Id="rId45" Type="http://schemas.openxmlformats.org/officeDocument/2006/relationships/image" Target="../media/image1310.png"/><Relationship Id="rId53" Type="http://schemas.openxmlformats.org/officeDocument/2006/relationships/image" Target="../media/image63.jpg"/><Relationship Id="rId5" Type="http://schemas.openxmlformats.org/officeDocument/2006/relationships/image" Target="../media/image1277.png"/><Relationship Id="rId19" Type="http://schemas.openxmlformats.org/officeDocument/2006/relationships/image" Target="../media/image1288.png"/><Relationship Id="rId4" Type="http://schemas.openxmlformats.org/officeDocument/2006/relationships/image" Target="../media/image1276.png"/><Relationship Id="rId9" Type="http://schemas.openxmlformats.org/officeDocument/2006/relationships/image" Target="../media/image1279.png"/><Relationship Id="rId14" Type="http://schemas.openxmlformats.org/officeDocument/2006/relationships/image" Target="../media/image1284.png"/><Relationship Id="rId22" Type="http://schemas.openxmlformats.org/officeDocument/2006/relationships/image" Target="../media/image1290.png"/><Relationship Id="rId27" Type="http://schemas.openxmlformats.org/officeDocument/2006/relationships/image" Target="../media/image1294.png"/><Relationship Id="rId30" Type="http://schemas.openxmlformats.org/officeDocument/2006/relationships/image" Target="../media/image564.png"/><Relationship Id="rId35" Type="http://schemas.openxmlformats.org/officeDocument/2006/relationships/image" Target="../media/image1300.png"/><Relationship Id="rId43" Type="http://schemas.openxmlformats.org/officeDocument/2006/relationships/image" Target="../media/image1308.png"/><Relationship Id="rId48" Type="http://schemas.openxmlformats.org/officeDocument/2006/relationships/image" Target="../media/image143.png"/><Relationship Id="rId56" Type="http://schemas.openxmlformats.org/officeDocument/2006/relationships/image" Target="../media/image95.jpg"/><Relationship Id="rId8" Type="http://schemas.openxmlformats.org/officeDocument/2006/relationships/image" Target="../media/image1278.png"/><Relationship Id="rId51" Type="http://schemas.openxmlformats.org/officeDocument/2006/relationships/image" Target="../media/image1314.png"/><Relationship Id="rId3" Type="http://schemas.openxmlformats.org/officeDocument/2006/relationships/image" Target="../media/image1275.png"/><Relationship Id="rId12" Type="http://schemas.openxmlformats.org/officeDocument/2006/relationships/image" Target="../media/image1282.png"/><Relationship Id="rId17" Type="http://schemas.openxmlformats.org/officeDocument/2006/relationships/image" Target="../media/image1286.png"/><Relationship Id="rId25" Type="http://schemas.openxmlformats.org/officeDocument/2006/relationships/image" Target="../media/image1292.png"/><Relationship Id="rId33" Type="http://schemas.openxmlformats.org/officeDocument/2006/relationships/image" Target="../media/image1298.png"/><Relationship Id="rId38" Type="http://schemas.openxmlformats.org/officeDocument/2006/relationships/image" Target="../media/image1303.png"/><Relationship Id="rId46" Type="http://schemas.openxmlformats.org/officeDocument/2006/relationships/image" Target="../media/image1311.png"/><Relationship Id="rId20" Type="http://schemas.openxmlformats.org/officeDocument/2006/relationships/image" Target="../media/image929.png"/><Relationship Id="rId41" Type="http://schemas.openxmlformats.org/officeDocument/2006/relationships/image" Target="../media/image1306.png"/><Relationship Id="rId54" Type="http://schemas.openxmlformats.org/officeDocument/2006/relationships/image" Target="../media/image1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3.png"/><Relationship Id="rId15" Type="http://schemas.openxmlformats.org/officeDocument/2006/relationships/image" Target="../media/image1285.png"/><Relationship Id="rId23" Type="http://schemas.openxmlformats.org/officeDocument/2006/relationships/image" Target="../media/image1291.png"/><Relationship Id="rId28" Type="http://schemas.openxmlformats.org/officeDocument/2006/relationships/image" Target="../media/image562.png"/><Relationship Id="rId36" Type="http://schemas.openxmlformats.org/officeDocument/2006/relationships/image" Target="../media/image1301.png"/><Relationship Id="rId49" Type="http://schemas.openxmlformats.org/officeDocument/2006/relationships/image" Target="../media/image1312.png"/><Relationship Id="rId57" Type="http://schemas.openxmlformats.org/officeDocument/2006/relationships/image" Target="../media/image96.jpg"/><Relationship Id="rId10" Type="http://schemas.openxmlformats.org/officeDocument/2006/relationships/image" Target="../media/image1280.png"/><Relationship Id="rId31" Type="http://schemas.openxmlformats.org/officeDocument/2006/relationships/image" Target="../media/image1296.png"/><Relationship Id="rId44" Type="http://schemas.openxmlformats.org/officeDocument/2006/relationships/image" Target="../media/image1309.png"/><Relationship Id="rId52" Type="http://schemas.openxmlformats.org/officeDocument/2006/relationships/image" Target="../media/image1315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9.png"/><Relationship Id="rId18" Type="http://schemas.openxmlformats.org/officeDocument/2006/relationships/image" Target="../media/image1333.png"/><Relationship Id="rId26" Type="http://schemas.openxmlformats.org/officeDocument/2006/relationships/image" Target="../media/image1024.png"/><Relationship Id="rId39" Type="http://schemas.openxmlformats.org/officeDocument/2006/relationships/image" Target="../media/image1304.png"/><Relationship Id="rId21" Type="http://schemas.openxmlformats.org/officeDocument/2006/relationships/image" Target="../media/image327.png"/><Relationship Id="rId34" Type="http://schemas.openxmlformats.org/officeDocument/2006/relationships/image" Target="../media/image606.png"/><Relationship Id="rId42" Type="http://schemas.openxmlformats.org/officeDocument/2006/relationships/image" Target="../media/image1349.png"/><Relationship Id="rId47" Type="http://schemas.openxmlformats.org/officeDocument/2006/relationships/image" Target="../media/image57.png"/><Relationship Id="rId50" Type="http://schemas.openxmlformats.org/officeDocument/2006/relationships/image" Target="../media/image1354.png"/><Relationship Id="rId55" Type="http://schemas.openxmlformats.org/officeDocument/2006/relationships/image" Target="../media/image96.jpg"/><Relationship Id="rId7" Type="http://schemas.openxmlformats.org/officeDocument/2006/relationships/image" Target="../media/image1323.png"/><Relationship Id="rId2" Type="http://schemas.openxmlformats.org/officeDocument/2006/relationships/image" Target="../media/image1318.png"/><Relationship Id="rId16" Type="http://schemas.openxmlformats.org/officeDocument/2006/relationships/image" Target="../media/image1331.png"/><Relationship Id="rId29" Type="http://schemas.openxmlformats.org/officeDocument/2006/relationships/image" Target="../media/image1339.png"/><Relationship Id="rId11" Type="http://schemas.openxmlformats.org/officeDocument/2006/relationships/image" Target="../media/image1327.png"/><Relationship Id="rId24" Type="http://schemas.openxmlformats.org/officeDocument/2006/relationships/image" Target="../media/image1336.png"/><Relationship Id="rId32" Type="http://schemas.openxmlformats.org/officeDocument/2006/relationships/image" Target="../media/image1342.png"/><Relationship Id="rId37" Type="http://schemas.openxmlformats.org/officeDocument/2006/relationships/image" Target="../media/image1346.png"/><Relationship Id="rId40" Type="http://schemas.openxmlformats.org/officeDocument/2006/relationships/image" Target="../media/image1348.png"/><Relationship Id="rId45" Type="http://schemas.openxmlformats.org/officeDocument/2006/relationships/image" Target="../media/image1352.png"/><Relationship Id="rId53" Type="http://schemas.openxmlformats.org/officeDocument/2006/relationships/image" Target="../media/image63.jpg"/><Relationship Id="rId5" Type="http://schemas.openxmlformats.org/officeDocument/2006/relationships/image" Target="../media/image1321.png"/><Relationship Id="rId19" Type="http://schemas.openxmlformats.org/officeDocument/2006/relationships/image" Target="../media/image1334.png"/><Relationship Id="rId4" Type="http://schemas.openxmlformats.org/officeDocument/2006/relationships/image" Target="../media/image1320.png"/><Relationship Id="rId9" Type="http://schemas.openxmlformats.org/officeDocument/2006/relationships/image" Target="../media/image1325.png"/><Relationship Id="rId14" Type="http://schemas.openxmlformats.org/officeDocument/2006/relationships/image" Target="../media/image110.png"/><Relationship Id="rId22" Type="http://schemas.openxmlformats.org/officeDocument/2006/relationships/image" Target="../media/image1335.png"/><Relationship Id="rId27" Type="http://schemas.openxmlformats.org/officeDocument/2006/relationships/image" Target="../media/image1338.png"/><Relationship Id="rId30" Type="http://schemas.openxmlformats.org/officeDocument/2006/relationships/image" Target="../media/image1340.png"/><Relationship Id="rId35" Type="http://schemas.openxmlformats.org/officeDocument/2006/relationships/image" Target="../media/image1344.png"/><Relationship Id="rId43" Type="http://schemas.openxmlformats.org/officeDocument/2006/relationships/image" Target="../media/image1350.png"/><Relationship Id="rId48" Type="http://schemas.openxmlformats.org/officeDocument/2006/relationships/image" Target="../media/image143.png"/><Relationship Id="rId56" Type="http://schemas.openxmlformats.org/officeDocument/2006/relationships/image" Target="../media/image1356.jpg"/><Relationship Id="rId8" Type="http://schemas.openxmlformats.org/officeDocument/2006/relationships/image" Target="../media/image1324.png"/><Relationship Id="rId51" Type="http://schemas.openxmlformats.org/officeDocument/2006/relationships/image" Target="../media/image193.png"/><Relationship Id="rId3" Type="http://schemas.openxmlformats.org/officeDocument/2006/relationships/image" Target="../media/image1319.png"/><Relationship Id="rId12" Type="http://schemas.openxmlformats.org/officeDocument/2006/relationships/image" Target="../media/image1328.png"/><Relationship Id="rId17" Type="http://schemas.openxmlformats.org/officeDocument/2006/relationships/image" Target="../media/image1332.png"/><Relationship Id="rId25" Type="http://schemas.openxmlformats.org/officeDocument/2006/relationships/image" Target="../media/image1337.png"/><Relationship Id="rId33" Type="http://schemas.openxmlformats.org/officeDocument/2006/relationships/image" Target="../media/image1343.png"/><Relationship Id="rId38" Type="http://schemas.openxmlformats.org/officeDocument/2006/relationships/image" Target="../media/image1347.png"/><Relationship Id="rId46" Type="http://schemas.openxmlformats.org/officeDocument/2006/relationships/image" Target="../media/image616.png"/><Relationship Id="rId20" Type="http://schemas.openxmlformats.org/officeDocument/2006/relationships/image" Target="../media/image886.png"/><Relationship Id="rId41" Type="http://schemas.openxmlformats.org/officeDocument/2006/relationships/image" Target="../media/image531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2.png"/><Relationship Id="rId15" Type="http://schemas.openxmlformats.org/officeDocument/2006/relationships/image" Target="../media/image1330.png"/><Relationship Id="rId23" Type="http://schemas.openxmlformats.org/officeDocument/2006/relationships/image" Target="../media/image975.png"/><Relationship Id="rId28" Type="http://schemas.openxmlformats.org/officeDocument/2006/relationships/image" Target="../media/image518.png"/><Relationship Id="rId36" Type="http://schemas.openxmlformats.org/officeDocument/2006/relationships/image" Target="../media/image1345.png"/><Relationship Id="rId49" Type="http://schemas.openxmlformats.org/officeDocument/2006/relationships/image" Target="../media/image1353.png"/><Relationship Id="rId57" Type="http://schemas.openxmlformats.org/officeDocument/2006/relationships/image" Target="../media/image1357.png"/><Relationship Id="rId10" Type="http://schemas.openxmlformats.org/officeDocument/2006/relationships/image" Target="../media/image1326.png"/><Relationship Id="rId31" Type="http://schemas.openxmlformats.org/officeDocument/2006/relationships/image" Target="../media/image1341.png"/><Relationship Id="rId44" Type="http://schemas.openxmlformats.org/officeDocument/2006/relationships/image" Target="../media/image1351.png"/><Relationship Id="rId52" Type="http://schemas.openxmlformats.org/officeDocument/2006/relationships/image" Target="../media/image13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8.jpg"/><Relationship Id="rId7" Type="http://schemas.openxmlformats.org/officeDocument/2006/relationships/image" Target="../media/image869.jpg"/><Relationship Id="rId2" Type="http://schemas.openxmlformats.org/officeDocument/2006/relationships/image" Target="../media/image8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8.jpg"/><Relationship Id="rId5" Type="http://schemas.openxmlformats.org/officeDocument/2006/relationships/image" Target="../media/image867.jpg"/><Relationship Id="rId4" Type="http://schemas.openxmlformats.org/officeDocument/2006/relationships/image" Target="../media/image1359.jp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1.png"/><Relationship Id="rId18" Type="http://schemas.openxmlformats.org/officeDocument/2006/relationships/image" Target="../media/image1376.png"/><Relationship Id="rId26" Type="http://schemas.openxmlformats.org/officeDocument/2006/relationships/image" Target="../media/image934.png"/><Relationship Id="rId39" Type="http://schemas.openxmlformats.org/officeDocument/2006/relationships/image" Target="../media/image345.png"/><Relationship Id="rId21" Type="http://schemas.openxmlformats.org/officeDocument/2006/relationships/image" Target="../media/image1378.png"/><Relationship Id="rId34" Type="http://schemas.openxmlformats.org/officeDocument/2006/relationships/image" Target="../media/image606.png"/><Relationship Id="rId42" Type="http://schemas.openxmlformats.org/officeDocument/2006/relationships/image" Target="../media/image1395.png"/><Relationship Id="rId47" Type="http://schemas.openxmlformats.org/officeDocument/2006/relationships/image" Target="../media/image57.png"/><Relationship Id="rId50" Type="http://schemas.openxmlformats.org/officeDocument/2006/relationships/image" Target="../media/image1401.png"/><Relationship Id="rId55" Type="http://schemas.openxmlformats.org/officeDocument/2006/relationships/image" Target="../media/image1404.png"/><Relationship Id="rId7" Type="http://schemas.openxmlformats.org/officeDocument/2006/relationships/image" Target="../media/image1365.png"/><Relationship Id="rId2" Type="http://schemas.openxmlformats.org/officeDocument/2006/relationships/image" Target="../media/image1360.png"/><Relationship Id="rId16" Type="http://schemas.openxmlformats.org/officeDocument/2006/relationships/image" Target="../media/image1374.png"/><Relationship Id="rId29" Type="http://schemas.openxmlformats.org/officeDocument/2006/relationships/image" Target="../media/image1384.png"/><Relationship Id="rId11" Type="http://schemas.openxmlformats.org/officeDocument/2006/relationships/image" Target="../media/image1369.png"/><Relationship Id="rId24" Type="http://schemas.openxmlformats.org/officeDocument/2006/relationships/image" Target="../media/image1380.png"/><Relationship Id="rId32" Type="http://schemas.openxmlformats.org/officeDocument/2006/relationships/image" Target="../media/image1387.png"/><Relationship Id="rId37" Type="http://schemas.openxmlformats.org/officeDocument/2006/relationships/image" Target="../media/image1391.png"/><Relationship Id="rId40" Type="http://schemas.openxmlformats.org/officeDocument/2006/relationships/image" Target="../media/image1393.png"/><Relationship Id="rId45" Type="http://schemas.openxmlformats.org/officeDocument/2006/relationships/image" Target="../media/image1398.png"/><Relationship Id="rId53" Type="http://schemas.openxmlformats.org/officeDocument/2006/relationships/image" Target="../media/image63.jpg"/><Relationship Id="rId58" Type="http://schemas.openxmlformats.org/officeDocument/2006/relationships/image" Target="../media/image1405.png"/><Relationship Id="rId5" Type="http://schemas.openxmlformats.org/officeDocument/2006/relationships/image" Target="../media/image1363.png"/><Relationship Id="rId19" Type="http://schemas.openxmlformats.org/officeDocument/2006/relationships/image" Target="../media/image1377.png"/><Relationship Id="rId4" Type="http://schemas.openxmlformats.org/officeDocument/2006/relationships/image" Target="../media/image1362.png"/><Relationship Id="rId9" Type="http://schemas.openxmlformats.org/officeDocument/2006/relationships/image" Target="../media/image1367.png"/><Relationship Id="rId14" Type="http://schemas.openxmlformats.org/officeDocument/2006/relationships/image" Target="../media/image1372.png"/><Relationship Id="rId22" Type="http://schemas.openxmlformats.org/officeDocument/2006/relationships/image" Target="../media/image1379.png"/><Relationship Id="rId27" Type="http://schemas.openxmlformats.org/officeDocument/2006/relationships/image" Target="../media/image1382.png"/><Relationship Id="rId30" Type="http://schemas.openxmlformats.org/officeDocument/2006/relationships/image" Target="../media/image1385.png"/><Relationship Id="rId35" Type="http://schemas.openxmlformats.org/officeDocument/2006/relationships/image" Target="../media/image1389.png"/><Relationship Id="rId43" Type="http://schemas.openxmlformats.org/officeDocument/2006/relationships/image" Target="../media/image1396.png"/><Relationship Id="rId48" Type="http://schemas.openxmlformats.org/officeDocument/2006/relationships/image" Target="../media/image576.png"/><Relationship Id="rId56" Type="http://schemas.openxmlformats.org/officeDocument/2006/relationships/image" Target="../media/image95.jpg"/><Relationship Id="rId8" Type="http://schemas.openxmlformats.org/officeDocument/2006/relationships/image" Target="../media/image1366.png"/><Relationship Id="rId51" Type="http://schemas.openxmlformats.org/officeDocument/2006/relationships/image" Target="../media/image619.png"/><Relationship Id="rId3" Type="http://schemas.openxmlformats.org/officeDocument/2006/relationships/image" Target="../media/image1361.png"/><Relationship Id="rId12" Type="http://schemas.openxmlformats.org/officeDocument/2006/relationships/image" Target="../media/image1370.png"/><Relationship Id="rId17" Type="http://schemas.openxmlformats.org/officeDocument/2006/relationships/image" Target="../media/image1375.png"/><Relationship Id="rId25" Type="http://schemas.openxmlformats.org/officeDocument/2006/relationships/image" Target="../media/image1381.png"/><Relationship Id="rId33" Type="http://schemas.openxmlformats.org/officeDocument/2006/relationships/image" Target="../media/image1388.png"/><Relationship Id="rId38" Type="http://schemas.openxmlformats.org/officeDocument/2006/relationships/image" Target="../media/image1392.png"/><Relationship Id="rId46" Type="http://schemas.openxmlformats.org/officeDocument/2006/relationships/image" Target="../media/image1399.png"/><Relationship Id="rId59" Type="http://schemas.openxmlformats.org/officeDocument/2006/relationships/image" Target="../media/image1406.png"/><Relationship Id="rId20" Type="http://schemas.openxmlformats.org/officeDocument/2006/relationships/image" Target="../media/image1199.png"/><Relationship Id="rId41" Type="http://schemas.openxmlformats.org/officeDocument/2006/relationships/image" Target="../media/image1394.png"/><Relationship Id="rId54" Type="http://schemas.openxmlformats.org/officeDocument/2006/relationships/image" Target="../media/image14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4.png"/><Relationship Id="rId15" Type="http://schemas.openxmlformats.org/officeDocument/2006/relationships/image" Target="../media/image1373.png"/><Relationship Id="rId23" Type="http://schemas.openxmlformats.org/officeDocument/2006/relationships/image" Target="../media/image641.png"/><Relationship Id="rId28" Type="http://schemas.openxmlformats.org/officeDocument/2006/relationships/image" Target="../media/image1383.png"/><Relationship Id="rId36" Type="http://schemas.openxmlformats.org/officeDocument/2006/relationships/image" Target="../media/image1390.png"/><Relationship Id="rId49" Type="http://schemas.openxmlformats.org/officeDocument/2006/relationships/image" Target="../media/image1400.png"/><Relationship Id="rId57" Type="http://schemas.openxmlformats.org/officeDocument/2006/relationships/image" Target="../media/image96.jpg"/><Relationship Id="rId10" Type="http://schemas.openxmlformats.org/officeDocument/2006/relationships/image" Target="../media/image1368.png"/><Relationship Id="rId31" Type="http://schemas.openxmlformats.org/officeDocument/2006/relationships/image" Target="../media/image1386.png"/><Relationship Id="rId44" Type="http://schemas.openxmlformats.org/officeDocument/2006/relationships/image" Target="../media/image1397.png"/><Relationship Id="rId52" Type="http://schemas.openxmlformats.org/officeDocument/2006/relationships/image" Target="../media/image14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26" Type="http://schemas.openxmlformats.org/officeDocument/2006/relationships/image" Target="../media/image213.png"/><Relationship Id="rId3" Type="http://schemas.openxmlformats.org/officeDocument/2006/relationships/image" Target="../media/image3.png"/><Relationship Id="rId21" Type="http://schemas.openxmlformats.org/officeDocument/2006/relationships/image" Target="../media/image208.png"/><Relationship Id="rId7" Type="http://schemas.openxmlformats.org/officeDocument/2006/relationships/image" Target="../media/image195.png"/><Relationship Id="rId12" Type="http://schemas.openxmlformats.org/officeDocument/2006/relationships/image" Target="../media/image199.jpg"/><Relationship Id="rId17" Type="http://schemas.openxmlformats.org/officeDocument/2006/relationships/image" Target="../media/image204.png"/><Relationship Id="rId25" Type="http://schemas.openxmlformats.org/officeDocument/2006/relationships/image" Target="../media/image212.png"/><Relationship Id="rId2" Type="http://schemas.openxmlformats.org/officeDocument/2006/relationships/image" Target="../media/image2.png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1.png"/><Relationship Id="rId5" Type="http://schemas.openxmlformats.org/officeDocument/2006/relationships/image" Target="../media/image5.png"/><Relationship Id="rId15" Type="http://schemas.openxmlformats.org/officeDocument/2006/relationships/image" Target="../media/image202.png"/><Relationship Id="rId23" Type="http://schemas.openxmlformats.org/officeDocument/2006/relationships/image" Target="../media/image210.png"/><Relationship Id="rId28" Type="http://schemas.openxmlformats.org/officeDocument/2006/relationships/image" Target="../media/image215.jpg"/><Relationship Id="rId10" Type="http://schemas.openxmlformats.org/officeDocument/2006/relationships/image" Target="../media/image198.png"/><Relationship Id="rId19" Type="http://schemas.openxmlformats.org/officeDocument/2006/relationships/image" Target="../media/image206.png"/><Relationship Id="rId4" Type="http://schemas.openxmlformats.org/officeDocument/2006/relationships/image" Target="../media/image4.png"/><Relationship Id="rId9" Type="http://schemas.openxmlformats.org/officeDocument/2006/relationships/image" Target="../media/image197.png"/><Relationship Id="rId14" Type="http://schemas.openxmlformats.org/officeDocument/2006/relationships/image" Target="../media/image201.png"/><Relationship Id="rId22" Type="http://schemas.openxmlformats.org/officeDocument/2006/relationships/image" Target="../media/image209.png"/><Relationship Id="rId27" Type="http://schemas.openxmlformats.org/officeDocument/2006/relationships/image" Target="../media/image214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6.png"/><Relationship Id="rId18" Type="http://schemas.openxmlformats.org/officeDocument/2006/relationships/image" Target="../media/image1421.png"/><Relationship Id="rId26" Type="http://schemas.openxmlformats.org/officeDocument/2006/relationships/image" Target="../media/image1024.png"/><Relationship Id="rId39" Type="http://schemas.openxmlformats.org/officeDocument/2006/relationships/image" Target="../media/image345.png"/><Relationship Id="rId21" Type="http://schemas.openxmlformats.org/officeDocument/2006/relationships/image" Target="../media/image513.png"/><Relationship Id="rId34" Type="http://schemas.openxmlformats.org/officeDocument/2006/relationships/image" Target="../media/image606.png"/><Relationship Id="rId42" Type="http://schemas.openxmlformats.org/officeDocument/2006/relationships/image" Target="../media/image1435.png"/><Relationship Id="rId47" Type="http://schemas.openxmlformats.org/officeDocument/2006/relationships/image" Target="../media/image57.png"/><Relationship Id="rId50" Type="http://schemas.openxmlformats.org/officeDocument/2006/relationships/image" Target="../media/image1440.png"/><Relationship Id="rId55" Type="http://schemas.openxmlformats.org/officeDocument/2006/relationships/image" Target="../media/image95.jpg"/><Relationship Id="rId7" Type="http://schemas.openxmlformats.org/officeDocument/2006/relationships/image" Target="../media/image1411.png"/><Relationship Id="rId2" Type="http://schemas.openxmlformats.org/officeDocument/2006/relationships/image" Target="../media/image1407.png"/><Relationship Id="rId16" Type="http://schemas.openxmlformats.org/officeDocument/2006/relationships/image" Target="../media/image1419.png"/><Relationship Id="rId29" Type="http://schemas.openxmlformats.org/officeDocument/2006/relationships/image" Target="../media/image1428.png"/><Relationship Id="rId11" Type="http://schemas.openxmlformats.org/officeDocument/2006/relationships/image" Target="../media/image1414.png"/><Relationship Id="rId24" Type="http://schemas.openxmlformats.org/officeDocument/2006/relationships/image" Target="../media/image1424.png"/><Relationship Id="rId32" Type="http://schemas.openxmlformats.org/officeDocument/2006/relationships/image" Target="../media/image1430.png"/><Relationship Id="rId37" Type="http://schemas.openxmlformats.org/officeDocument/2006/relationships/image" Target="../media/image1432.png"/><Relationship Id="rId40" Type="http://schemas.openxmlformats.org/officeDocument/2006/relationships/image" Target="../media/image1434.png"/><Relationship Id="rId45" Type="http://schemas.openxmlformats.org/officeDocument/2006/relationships/image" Target="../media/image1438.png"/><Relationship Id="rId53" Type="http://schemas.openxmlformats.org/officeDocument/2006/relationships/image" Target="../media/image63.jpg"/><Relationship Id="rId58" Type="http://schemas.openxmlformats.org/officeDocument/2006/relationships/image" Target="../media/image1406.png"/><Relationship Id="rId5" Type="http://schemas.openxmlformats.org/officeDocument/2006/relationships/image" Target="../media/image1321.png"/><Relationship Id="rId19" Type="http://schemas.openxmlformats.org/officeDocument/2006/relationships/image" Target="../media/image1422.png"/><Relationship Id="rId4" Type="http://schemas.openxmlformats.org/officeDocument/2006/relationships/image" Target="../media/image1409.png"/><Relationship Id="rId9" Type="http://schemas.openxmlformats.org/officeDocument/2006/relationships/image" Target="../media/image1367.png"/><Relationship Id="rId14" Type="http://schemas.openxmlformats.org/officeDocument/2006/relationships/image" Target="../media/image1417.png"/><Relationship Id="rId22" Type="http://schemas.openxmlformats.org/officeDocument/2006/relationships/image" Target="../media/image167.png"/><Relationship Id="rId27" Type="http://schemas.openxmlformats.org/officeDocument/2006/relationships/image" Target="../media/image1426.png"/><Relationship Id="rId30" Type="http://schemas.openxmlformats.org/officeDocument/2006/relationships/image" Target="../media/image1429.png"/><Relationship Id="rId35" Type="http://schemas.openxmlformats.org/officeDocument/2006/relationships/image" Target="../media/image1262.png"/><Relationship Id="rId43" Type="http://schemas.openxmlformats.org/officeDocument/2006/relationships/image" Target="../media/image1436.png"/><Relationship Id="rId48" Type="http://schemas.openxmlformats.org/officeDocument/2006/relationships/image" Target="../media/image1087.png"/><Relationship Id="rId56" Type="http://schemas.openxmlformats.org/officeDocument/2006/relationships/image" Target="../media/image96.jpg"/><Relationship Id="rId8" Type="http://schemas.openxmlformats.org/officeDocument/2006/relationships/image" Target="../media/image1412.png"/><Relationship Id="rId51" Type="http://schemas.openxmlformats.org/officeDocument/2006/relationships/image" Target="../media/image619.png"/><Relationship Id="rId3" Type="http://schemas.openxmlformats.org/officeDocument/2006/relationships/image" Target="../media/image1408.png"/><Relationship Id="rId12" Type="http://schemas.openxmlformats.org/officeDocument/2006/relationships/image" Target="../media/image1415.png"/><Relationship Id="rId17" Type="http://schemas.openxmlformats.org/officeDocument/2006/relationships/image" Target="../media/image1420.png"/><Relationship Id="rId25" Type="http://schemas.openxmlformats.org/officeDocument/2006/relationships/image" Target="../media/image1425.png"/><Relationship Id="rId33" Type="http://schemas.openxmlformats.org/officeDocument/2006/relationships/image" Target="../media/image1431.png"/><Relationship Id="rId38" Type="http://schemas.openxmlformats.org/officeDocument/2006/relationships/image" Target="../media/image1433.png"/><Relationship Id="rId46" Type="http://schemas.openxmlformats.org/officeDocument/2006/relationships/image" Target="../media/image706.png"/><Relationship Id="rId20" Type="http://schemas.openxmlformats.org/officeDocument/2006/relationships/image" Target="../media/image326.png"/><Relationship Id="rId41" Type="http://schemas.openxmlformats.org/officeDocument/2006/relationships/image" Target="../media/image347.png"/><Relationship Id="rId54" Type="http://schemas.openxmlformats.org/officeDocument/2006/relationships/image" Target="../media/image14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5" Type="http://schemas.openxmlformats.org/officeDocument/2006/relationships/image" Target="../media/image1418.png"/><Relationship Id="rId23" Type="http://schemas.openxmlformats.org/officeDocument/2006/relationships/image" Target="../media/image1423.png"/><Relationship Id="rId28" Type="http://schemas.openxmlformats.org/officeDocument/2006/relationships/image" Target="../media/image1427.png"/><Relationship Id="rId36" Type="http://schemas.openxmlformats.org/officeDocument/2006/relationships/image" Target="../media/image180.png"/><Relationship Id="rId49" Type="http://schemas.openxmlformats.org/officeDocument/2006/relationships/image" Target="../media/image1439.png"/><Relationship Id="rId57" Type="http://schemas.openxmlformats.org/officeDocument/2006/relationships/image" Target="../media/image1443.png"/><Relationship Id="rId10" Type="http://schemas.openxmlformats.org/officeDocument/2006/relationships/image" Target="../media/image1413.png"/><Relationship Id="rId31" Type="http://schemas.openxmlformats.org/officeDocument/2006/relationships/image" Target="../media/image41.png"/><Relationship Id="rId44" Type="http://schemas.openxmlformats.org/officeDocument/2006/relationships/image" Target="../media/image1437.png"/><Relationship Id="rId52" Type="http://schemas.openxmlformats.org/officeDocument/2006/relationships/image" Target="../media/image1441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5.png"/><Relationship Id="rId18" Type="http://schemas.openxmlformats.org/officeDocument/2006/relationships/image" Target="../media/image1459.png"/><Relationship Id="rId26" Type="http://schemas.openxmlformats.org/officeDocument/2006/relationships/image" Target="../media/image1465.png"/><Relationship Id="rId39" Type="http://schemas.openxmlformats.org/officeDocument/2006/relationships/image" Target="../media/image345.png"/><Relationship Id="rId21" Type="http://schemas.openxmlformats.org/officeDocument/2006/relationships/image" Target="../media/image1461.png"/><Relationship Id="rId34" Type="http://schemas.openxmlformats.org/officeDocument/2006/relationships/image" Target="../media/image606.png"/><Relationship Id="rId42" Type="http://schemas.openxmlformats.org/officeDocument/2006/relationships/image" Target="../media/image1478.png"/><Relationship Id="rId47" Type="http://schemas.openxmlformats.org/officeDocument/2006/relationships/image" Target="../media/image57.png"/><Relationship Id="rId50" Type="http://schemas.openxmlformats.org/officeDocument/2006/relationships/image" Target="../media/image1484.png"/><Relationship Id="rId55" Type="http://schemas.openxmlformats.org/officeDocument/2006/relationships/image" Target="../media/image95.jpg"/><Relationship Id="rId7" Type="http://schemas.openxmlformats.org/officeDocument/2006/relationships/image" Target="../media/image1449.png"/><Relationship Id="rId2" Type="http://schemas.openxmlformats.org/officeDocument/2006/relationships/image" Target="../media/image1444.png"/><Relationship Id="rId16" Type="http://schemas.openxmlformats.org/officeDocument/2006/relationships/image" Target="../media/image1457.png"/><Relationship Id="rId29" Type="http://schemas.openxmlformats.org/officeDocument/2006/relationships/image" Target="../media/image1468.png"/><Relationship Id="rId11" Type="http://schemas.openxmlformats.org/officeDocument/2006/relationships/image" Target="../media/image1453.png"/><Relationship Id="rId24" Type="http://schemas.openxmlformats.org/officeDocument/2006/relationships/image" Target="../media/image1463.png"/><Relationship Id="rId32" Type="http://schemas.openxmlformats.org/officeDocument/2006/relationships/image" Target="../media/image1471.png"/><Relationship Id="rId37" Type="http://schemas.openxmlformats.org/officeDocument/2006/relationships/image" Target="../media/image1474.png"/><Relationship Id="rId40" Type="http://schemas.openxmlformats.org/officeDocument/2006/relationships/image" Target="../media/image1476.png"/><Relationship Id="rId45" Type="http://schemas.openxmlformats.org/officeDocument/2006/relationships/image" Target="../media/image1481.png"/><Relationship Id="rId53" Type="http://schemas.openxmlformats.org/officeDocument/2006/relationships/image" Target="../media/image63.jpg"/><Relationship Id="rId5" Type="http://schemas.openxmlformats.org/officeDocument/2006/relationships/image" Target="../media/image1447.png"/><Relationship Id="rId19" Type="http://schemas.openxmlformats.org/officeDocument/2006/relationships/image" Target="../media/image1460.png"/><Relationship Id="rId4" Type="http://schemas.openxmlformats.org/officeDocument/2006/relationships/image" Target="../media/image1446.png"/><Relationship Id="rId9" Type="http://schemas.openxmlformats.org/officeDocument/2006/relationships/image" Target="../media/image1451.png"/><Relationship Id="rId14" Type="http://schemas.openxmlformats.org/officeDocument/2006/relationships/image" Target="../media/image110.png"/><Relationship Id="rId22" Type="http://schemas.openxmlformats.org/officeDocument/2006/relationships/image" Target="../media/image1462.png"/><Relationship Id="rId27" Type="http://schemas.openxmlformats.org/officeDocument/2006/relationships/image" Target="../media/image1466.png"/><Relationship Id="rId30" Type="http://schemas.openxmlformats.org/officeDocument/2006/relationships/image" Target="../media/image1469.png"/><Relationship Id="rId35" Type="http://schemas.openxmlformats.org/officeDocument/2006/relationships/image" Target="../media/image1473.png"/><Relationship Id="rId43" Type="http://schemas.openxmlformats.org/officeDocument/2006/relationships/image" Target="../media/image1479.png"/><Relationship Id="rId48" Type="http://schemas.openxmlformats.org/officeDocument/2006/relationships/image" Target="../media/image143.png"/><Relationship Id="rId56" Type="http://schemas.openxmlformats.org/officeDocument/2006/relationships/image" Target="../media/image96.jpg"/><Relationship Id="rId8" Type="http://schemas.openxmlformats.org/officeDocument/2006/relationships/image" Target="../media/image1450.png"/><Relationship Id="rId51" Type="http://schemas.openxmlformats.org/officeDocument/2006/relationships/image" Target="../media/image1485.png"/><Relationship Id="rId3" Type="http://schemas.openxmlformats.org/officeDocument/2006/relationships/image" Target="../media/image1445.png"/><Relationship Id="rId12" Type="http://schemas.openxmlformats.org/officeDocument/2006/relationships/image" Target="../media/image1454.png"/><Relationship Id="rId17" Type="http://schemas.openxmlformats.org/officeDocument/2006/relationships/image" Target="../media/image1458.png"/><Relationship Id="rId25" Type="http://schemas.openxmlformats.org/officeDocument/2006/relationships/image" Target="../media/image1464.png"/><Relationship Id="rId33" Type="http://schemas.openxmlformats.org/officeDocument/2006/relationships/image" Target="../media/image1472.png"/><Relationship Id="rId38" Type="http://schemas.openxmlformats.org/officeDocument/2006/relationships/image" Target="../media/image1475.png"/><Relationship Id="rId46" Type="http://schemas.openxmlformats.org/officeDocument/2006/relationships/image" Target="../media/image1482.png"/><Relationship Id="rId20" Type="http://schemas.openxmlformats.org/officeDocument/2006/relationships/image" Target="../media/image326.png"/><Relationship Id="rId41" Type="http://schemas.openxmlformats.org/officeDocument/2006/relationships/image" Target="../media/image1477.png"/><Relationship Id="rId54" Type="http://schemas.openxmlformats.org/officeDocument/2006/relationships/image" Target="../media/image14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8.png"/><Relationship Id="rId15" Type="http://schemas.openxmlformats.org/officeDocument/2006/relationships/image" Target="../media/image1456.png"/><Relationship Id="rId23" Type="http://schemas.openxmlformats.org/officeDocument/2006/relationships/image" Target="../media/image641.png"/><Relationship Id="rId28" Type="http://schemas.openxmlformats.org/officeDocument/2006/relationships/image" Target="../media/image1467.png"/><Relationship Id="rId36" Type="http://schemas.openxmlformats.org/officeDocument/2006/relationships/image" Target="../media/image180.png"/><Relationship Id="rId49" Type="http://schemas.openxmlformats.org/officeDocument/2006/relationships/image" Target="../media/image1483.png"/><Relationship Id="rId57" Type="http://schemas.openxmlformats.org/officeDocument/2006/relationships/image" Target="../media/image1488.png"/><Relationship Id="rId10" Type="http://schemas.openxmlformats.org/officeDocument/2006/relationships/image" Target="../media/image1452.png"/><Relationship Id="rId31" Type="http://schemas.openxmlformats.org/officeDocument/2006/relationships/image" Target="../media/image1470.png"/><Relationship Id="rId44" Type="http://schemas.openxmlformats.org/officeDocument/2006/relationships/image" Target="../media/image1480.png"/><Relationship Id="rId52" Type="http://schemas.openxmlformats.org/officeDocument/2006/relationships/image" Target="../media/image14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8.jpg"/><Relationship Id="rId7" Type="http://schemas.openxmlformats.org/officeDocument/2006/relationships/image" Target="../media/image869.jpg"/><Relationship Id="rId2" Type="http://schemas.openxmlformats.org/officeDocument/2006/relationships/image" Target="../media/image8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8.jpg"/><Relationship Id="rId5" Type="http://schemas.openxmlformats.org/officeDocument/2006/relationships/image" Target="../media/image867.jpg"/><Relationship Id="rId4" Type="http://schemas.openxmlformats.org/officeDocument/2006/relationships/image" Target="../media/image1489.jp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1.png"/><Relationship Id="rId18" Type="http://schemas.openxmlformats.org/officeDocument/2006/relationships/image" Target="../media/image1506.png"/><Relationship Id="rId26" Type="http://schemas.openxmlformats.org/officeDocument/2006/relationships/image" Target="../media/image171.png"/><Relationship Id="rId39" Type="http://schemas.openxmlformats.org/officeDocument/2006/relationships/image" Target="../media/image1524.png"/><Relationship Id="rId21" Type="http://schemas.openxmlformats.org/officeDocument/2006/relationships/image" Target="../media/image327.png"/><Relationship Id="rId34" Type="http://schemas.openxmlformats.org/officeDocument/2006/relationships/image" Target="../media/image1520.png"/><Relationship Id="rId42" Type="http://schemas.openxmlformats.org/officeDocument/2006/relationships/image" Target="../media/image1526.png"/><Relationship Id="rId47" Type="http://schemas.openxmlformats.org/officeDocument/2006/relationships/image" Target="../media/image57.png"/><Relationship Id="rId50" Type="http://schemas.openxmlformats.org/officeDocument/2006/relationships/image" Target="../media/image1000.png"/><Relationship Id="rId55" Type="http://schemas.openxmlformats.org/officeDocument/2006/relationships/image" Target="../media/image96.jpg"/><Relationship Id="rId7" Type="http://schemas.openxmlformats.org/officeDocument/2006/relationships/image" Target="../media/image1495.png"/><Relationship Id="rId2" Type="http://schemas.openxmlformats.org/officeDocument/2006/relationships/image" Target="../media/image1490.png"/><Relationship Id="rId16" Type="http://schemas.openxmlformats.org/officeDocument/2006/relationships/image" Target="../media/image1504.png"/><Relationship Id="rId29" Type="http://schemas.openxmlformats.org/officeDocument/2006/relationships/image" Target="../media/image1515.png"/><Relationship Id="rId11" Type="http://schemas.openxmlformats.org/officeDocument/2006/relationships/image" Target="../media/image1499.png"/><Relationship Id="rId24" Type="http://schemas.openxmlformats.org/officeDocument/2006/relationships/image" Target="../media/image1511.png"/><Relationship Id="rId32" Type="http://schemas.openxmlformats.org/officeDocument/2006/relationships/image" Target="../media/image1518.png"/><Relationship Id="rId37" Type="http://schemas.openxmlformats.org/officeDocument/2006/relationships/image" Target="../media/image1522.png"/><Relationship Id="rId40" Type="http://schemas.openxmlformats.org/officeDocument/2006/relationships/image" Target="../media/image835.png"/><Relationship Id="rId45" Type="http://schemas.openxmlformats.org/officeDocument/2006/relationships/image" Target="../media/image1529.png"/><Relationship Id="rId53" Type="http://schemas.openxmlformats.org/officeDocument/2006/relationships/image" Target="../media/image63.jpg"/><Relationship Id="rId5" Type="http://schemas.openxmlformats.org/officeDocument/2006/relationships/image" Target="../media/image1493.png"/><Relationship Id="rId10" Type="http://schemas.openxmlformats.org/officeDocument/2006/relationships/image" Target="../media/image1498.png"/><Relationship Id="rId19" Type="http://schemas.openxmlformats.org/officeDocument/2006/relationships/image" Target="../media/image1507.png"/><Relationship Id="rId31" Type="http://schemas.openxmlformats.org/officeDocument/2006/relationships/image" Target="../media/image1517.png"/><Relationship Id="rId44" Type="http://schemas.openxmlformats.org/officeDocument/2006/relationships/image" Target="../media/image1528.png"/><Relationship Id="rId52" Type="http://schemas.openxmlformats.org/officeDocument/2006/relationships/image" Target="../media/image1532.png"/><Relationship Id="rId4" Type="http://schemas.openxmlformats.org/officeDocument/2006/relationships/image" Target="../media/image1492.png"/><Relationship Id="rId9" Type="http://schemas.openxmlformats.org/officeDocument/2006/relationships/image" Target="../media/image1497.png"/><Relationship Id="rId14" Type="http://schemas.openxmlformats.org/officeDocument/2006/relationships/image" Target="../media/image1502.png"/><Relationship Id="rId22" Type="http://schemas.openxmlformats.org/officeDocument/2006/relationships/image" Target="../media/image1509.png"/><Relationship Id="rId27" Type="http://schemas.openxmlformats.org/officeDocument/2006/relationships/image" Target="../media/image1513.png"/><Relationship Id="rId30" Type="http://schemas.openxmlformats.org/officeDocument/2006/relationships/image" Target="../media/image1516.png"/><Relationship Id="rId35" Type="http://schemas.openxmlformats.org/officeDocument/2006/relationships/image" Target="../media/image1300.png"/><Relationship Id="rId43" Type="http://schemas.openxmlformats.org/officeDocument/2006/relationships/image" Target="../media/image1527.png"/><Relationship Id="rId48" Type="http://schemas.openxmlformats.org/officeDocument/2006/relationships/image" Target="../media/image576.png"/><Relationship Id="rId56" Type="http://schemas.openxmlformats.org/officeDocument/2006/relationships/image" Target="../media/image1533.jpg"/><Relationship Id="rId8" Type="http://schemas.openxmlformats.org/officeDocument/2006/relationships/image" Target="../media/image1496.png"/><Relationship Id="rId51" Type="http://schemas.openxmlformats.org/officeDocument/2006/relationships/image" Target="../media/image193.png"/><Relationship Id="rId3" Type="http://schemas.openxmlformats.org/officeDocument/2006/relationships/image" Target="../media/image1491.png"/><Relationship Id="rId12" Type="http://schemas.openxmlformats.org/officeDocument/2006/relationships/image" Target="../media/image1500.png"/><Relationship Id="rId17" Type="http://schemas.openxmlformats.org/officeDocument/2006/relationships/image" Target="../media/image1505.png"/><Relationship Id="rId25" Type="http://schemas.openxmlformats.org/officeDocument/2006/relationships/image" Target="../media/image1512.png"/><Relationship Id="rId33" Type="http://schemas.openxmlformats.org/officeDocument/2006/relationships/image" Target="../media/image1519.png"/><Relationship Id="rId38" Type="http://schemas.openxmlformats.org/officeDocument/2006/relationships/image" Target="../media/image1523.png"/><Relationship Id="rId46" Type="http://schemas.openxmlformats.org/officeDocument/2006/relationships/image" Target="../media/image1530.png"/><Relationship Id="rId20" Type="http://schemas.openxmlformats.org/officeDocument/2006/relationships/image" Target="../media/image1508.png"/><Relationship Id="rId41" Type="http://schemas.openxmlformats.org/officeDocument/2006/relationships/image" Target="../media/image1525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4.png"/><Relationship Id="rId15" Type="http://schemas.openxmlformats.org/officeDocument/2006/relationships/image" Target="../media/image1503.png"/><Relationship Id="rId23" Type="http://schemas.openxmlformats.org/officeDocument/2006/relationships/image" Target="../media/image1510.png"/><Relationship Id="rId28" Type="http://schemas.openxmlformats.org/officeDocument/2006/relationships/image" Target="../media/image1514.png"/><Relationship Id="rId36" Type="http://schemas.openxmlformats.org/officeDocument/2006/relationships/image" Target="../media/image1521.png"/><Relationship Id="rId49" Type="http://schemas.openxmlformats.org/officeDocument/2006/relationships/image" Target="../media/image1531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5.png"/><Relationship Id="rId18" Type="http://schemas.openxmlformats.org/officeDocument/2006/relationships/image" Target="../media/image1550.png"/><Relationship Id="rId26" Type="http://schemas.openxmlformats.org/officeDocument/2006/relationships/image" Target="../media/image1556.png"/><Relationship Id="rId39" Type="http://schemas.openxmlformats.org/officeDocument/2006/relationships/image" Target="../media/image1569.png"/><Relationship Id="rId21" Type="http://schemas.openxmlformats.org/officeDocument/2006/relationships/image" Target="../media/image1552.png"/><Relationship Id="rId34" Type="http://schemas.openxmlformats.org/officeDocument/2006/relationships/image" Target="../media/image1564.png"/><Relationship Id="rId42" Type="http://schemas.openxmlformats.org/officeDocument/2006/relationships/image" Target="../media/image1571.png"/><Relationship Id="rId47" Type="http://schemas.openxmlformats.org/officeDocument/2006/relationships/image" Target="../media/image57.png"/><Relationship Id="rId50" Type="http://schemas.openxmlformats.org/officeDocument/2006/relationships/image" Target="../media/image1576.png"/><Relationship Id="rId55" Type="http://schemas.openxmlformats.org/officeDocument/2006/relationships/image" Target="../media/image96.jpg"/><Relationship Id="rId7" Type="http://schemas.openxmlformats.org/officeDocument/2006/relationships/image" Target="../media/image1539.png"/><Relationship Id="rId2" Type="http://schemas.openxmlformats.org/officeDocument/2006/relationships/image" Target="../media/image1534.png"/><Relationship Id="rId16" Type="http://schemas.openxmlformats.org/officeDocument/2006/relationships/image" Target="../media/image1548.png"/><Relationship Id="rId29" Type="http://schemas.openxmlformats.org/officeDocument/2006/relationships/image" Target="../media/image1559.png"/><Relationship Id="rId11" Type="http://schemas.openxmlformats.org/officeDocument/2006/relationships/image" Target="../media/image1543.png"/><Relationship Id="rId24" Type="http://schemas.openxmlformats.org/officeDocument/2006/relationships/image" Target="../media/image1554.png"/><Relationship Id="rId32" Type="http://schemas.openxmlformats.org/officeDocument/2006/relationships/image" Target="../media/image1562.png"/><Relationship Id="rId37" Type="http://schemas.openxmlformats.org/officeDocument/2006/relationships/image" Target="../media/image1567.png"/><Relationship Id="rId40" Type="http://schemas.openxmlformats.org/officeDocument/2006/relationships/image" Target="../media/image835.png"/><Relationship Id="rId45" Type="http://schemas.openxmlformats.org/officeDocument/2006/relationships/image" Target="../media/image1574.png"/><Relationship Id="rId53" Type="http://schemas.openxmlformats.org/officeDocument/2006/relationships/image" Target="../media/image63.jpg"/><Relationship Id="rId5" Type="http://schemas.openxmlformats.org/officeDocument/2006/relationships/image" Target="../media/image1537.png"/><Relationship Id="rId10" Type="http://schemas.openxmlformats.org/officeDocument/2006/relationships/image" Target="../media/image1542.png"/><Relationship Id="rId19" Type="http://schemas.openxmlformats.org/officeDocument/2006/relationships/image" Target="../media/image1551.png"/><Relationship Id="rId31" Type="http://schemas.openxmlformats.org/officeDocument/2006/relationships/image" Target="../media/image1561.png"/><Relationship Id="rId44" Type="http://schemas.openxmlformats.org/officeDocument/2006/relationships/image" Target="../media/image1573.png"/><Relationship Id="rId52" Type="http://schemas.openxmlformats.org/officeDocument/2006/relationships/image" Target="../media/image1577.png"/><Relationship Id="rId4" Type="http://schemas.openxmlformats.org/officeDocument/2006/relationships/image" Target="../media/image1536.png"/><Relationship Id="rId9" Type="http://schemas.openxmlformats.org/officeDocument/2006/relationships/image" Target="../media/image1541.png"/><Relationship Id="rId14" Type="http://schemas.openxmlformats.org/officeDocument/2006/relationships/image" Target="../media/image1546.png"/><Relationship Id="rId22" Type="http://schemas.openxmlformats.org/officeDocument/2006/relationships/image" Target="../media/image1553.png"/><Relationship Id="rId27" Type="http://schemas.openxmlformats.org/officeDocument/2006/relationships/image" Target="../media/image1557.png"/><Relationship Id="rId30" Type="http://schemas.openxmlformats.org/officeDocument/2006/relationships/image" Target="../media/image1560.png"/><Relationship Id="rId35" Type="http://schemas.openxmlformats.org/officeDocument/2006/relationships/image" Target="../media/image1565.png"/><Relationship Id="rId43" Type="http://schemas.openxmlformats.org/officeDocument/2006/relationships/image" Target="../media/image1572.png"/><Relationship Id="rId48" Type="http://schemas.openxmlformats.org/officeDocument/2006/relationships/image" Target="../media/image143.png"/><Relationship Id="rId8" Type="http://schemas.openxmlformats.org/officeDocument/2006/relationships/image" Target="../media/image1540.png"/><Relationship Id="rId51" Type="http://schemas.openxmlformats.org/officeDocument/2006/relationships/image" Target="../media/image912.png"/><Relationship Id="rId3" Type="http://schemas.openxmlformats.org/officeDocument/2006/relationships/image" Target="../media/image1535.png"/><Relationship Id="rId12" Type="http://schemas.openxmlformats.org/officeDocument/2006/relationships/image" Target="../media/image1544.png"/><Relationship Id="rId17" Type="http://schemas.openxmlformats.org/officeDocument/2006/relationships/image" Target="../media/image1549.png"/><Relationship Id="rId25" Type="http://schemas.openxmlformats.org/officeDocument/2006/relationships/image" Target="../media/image1555.png"/><Relationship Id="rId33" Type="http://schemas.openxmlformats.org/officeDocument/2006/relationships/image" Target="../media/image1563.png"/><Relationship Id="rId38" Type="http://schemas.openxmlformats.org/officeDocument/2006/relationships/image" Target="../media/image1568.png"/><Relationship Id="rId46" Type="http://schemas.openxmlformats.org/officeDocument/2006/relationships/image" Target="../media/image56.png"/><Relationship Id="rId20" Type="http://schemas.openxmlformats.org/officeDocument/2006/relationships/image" Target="../media/image886.png"/><Relationship Id="rId41" Type="http://schemas.openxmlformats.org/officeDocument/2006/relationships/image" Target="../media/image1570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8.png"/><Relationship Id="rId15" Type="http://schemas.openxmlformats.org/officeDocument/2006/relationships/image" Target="../media/image1547.png"/><Relationship Id="rId23" Type="http://schemas.openxmlformats.org/officeDocument/2006/relationships/image" Target="../media/image119.png"/><Relationship Id="rId28" Type="http://schemas.openxmlformats.org/officeDocument/2006/relationships/image" Target="../media/image1558.png"/><Relationship Id="rId36" Type="http://schemas.openxmlformats.org/officeDocument/2006/relationships/image" Target="../media/image1566.png"/><Relationship Id="rId49" Type="http://schemas.openxmlformats.org/officeDocument/2006/relationships/image" Target="../media/image1575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7.png"/><Relationship Id="rId18" Type="http://schemas.openxmlformats.org/officeDocument/2006/relationships/image" Target="../media/image1592.png"/><Relationship Id="rId26" Type="http://schemas.openxmlformats.org/officeDocument/2006/relationships/image" Target="../media/image1596.png"/><Relationship Id="rId39" Type="http://schemas.openxmlformats.org/officeDocument/2006/relationships/image" Target="../media/image1605.png"/><Relationship Id="rId21" Type="http://schemas.openxmlformats.org/officeDocument/2006/relationships/image" Target="../media/image596.png"/><Relationship Id="rId34" Type="http://schemas.openxmlformats.org/officeDocument/2006/relationships/image" Target="../media/image1602.png"/><Relationship Id="rId42" Type="http://schemas.openxmlformats.org/officeDocument/2006/relationships/image" Target="../media/image1607.png"/><Relationship Id="rId47" Type="http://schemas.openxmlformats.org/officeDocument/2006/relationships/image" Target="../media/image57.png"/><Relationship Id="rId50" Type="http://schemas.openxmlformats.org/officeDocument/2006/relationships/image" Target="../media/image1613.png"/><Relationship Id="rId55" Type="http://schemas.openxmlformats.org/officeDocument/2006/relationships/image" Target="../media/image96.jpg"/><Relationship Id="rId63" Type="http://schemas.openxmlformats.org/officeDocument/2006/relationships/image" Target="../media/image1622.png"/><Relationship Id="rId7" Type="http://schemas.openxmlformats.org/officeDocument/2006/relationships/image" Target="../media/image17.png"/><Relationship Id="rId2" Type="http://schemas.openxmlformats.org/officeDocument/2006/relationships/image" Target="../media/image1578.png"/><Relationship Id="rId16" Type="http://schemas.openxmlformats.org/officeDocument/2006/relationships/image" Target="../media/image1590.png"/><Relationship Id="rId29" Type="http://schemas.openxmlformats.org/officeDocument/2006/relationships/image" Target="../media/image1598.png"/><Relationship Id="rId11" Type="http://schemas.openxmlformats.org/officeDocument/2006/relationships/image" Target="../media/image1586.png"/><Relationship Id="rId24" Type="http://schemas.openxmlformats.org/officeDocument/2006/relationships/image" Target="../media/image1594.png"/><Relationship Id="rId32" Type="http://schemas.openxmlformats.org/officeDocument/2006/relationships/image" Target="../media/image1600.png"/><Relationship Id="rId37" Type="http://schemas.openxmlformats.org/officeDocument/2006/relationships/image" Target="../media/image1603.png"/><Relationship Id="rId40" Type="http://schemas.openxmlformats.org/officeDocument/2006/relationships/image" Target="../media/image1606.png"/><Relationship Id="rId45" Type="http://schemas.openxmlformats.org/officeDocument/2006/relationships/image" Target="../media/image1610.png"/><Relationship Id="rId53" Type="http://schemas.openxmlformats.org/officeDocument/2006/relationships/image" Target="../media/image63.jpg"/><Relationship Id="rId58" Type="http://schemas.openxmlformats.org/officeDocument/2006/relationships/image" Target="../media/image1617.png"/><Relationship Id="rId5" Type="http://schemas.openxmlformats.org/officeDocument/2006/relationships/image" Target="../media/image1581.png"/><Relationship Id="rId61" Type="http://schemas.openxmlformats.org/officeDocument/2006/relationships/image" Target="../media/image1620.png"/><Relationship Id="rId19" Type="http://schemas.openxmlformats.org/officeDocument/2006/relationships/image" Target="../media/image1593.png"/><Relationship Id="rId14" Type="http://schemas.openxmlformats.org/officeDocument/2006/relationships/image" Target="../media/image1588.png"/><Relationship Id="rId22" Type="http://schemas.openxmlformats.org/officeDocument/2006/relationships/image" Target="../media/image167.png"/><Relationship Id="rId27" Type="http://schemas.openxmlformats.org/officeDocument/2006/relationships/image" Target="../media/image1597.png"/><Relationship Id="rId30" Type="http://schemas.openxmlformats.org/officeDocument/2006/relationships/image" Target="../media/image175.png"/><Relationship Id="rId35" Type="http://schemas.openxmlformats.org/officeDocument/2006/relationships/image" Target="../media/image1124.png"/><Relationship Id="rId43" Type="http://schemas.openxmlformats.org/officeDocument/2006/relationships/image" Target="../media/image1608.png"/><Relationship Id="rId48" Type="http://schemas.openxmlformats.org/officeDocument/2006/relationships/image" Target="../media/image190.png"/><Relationship Id="rId56" Type="http://schemas.openxmlformats.org/officeDocument/2006/relationships/image" Target="../media/image1615.png"/><Relationship Id="rId64" Type="http://schemas.openxmlformats.org/officeDocument/2006/relationships/image" Target="../media/image1623.png"/><Relationship Id="rId8" Type="http://schemas.openxmlformats.org/officeDocument/2006/relationships/image" Target="../media/image1583.png"/><Relationship Id="rId51" Type="http://schemas.openxmlformats.org/officeDocument/2006/relationships/image" Target="../media/image912.png"/><Relationship Id="rId3" Type="http://schemas.openxmlformats.org/officeDocument/2006/relationships/image" Target="../media/image1579.png"/><Relationship Id="rId12" Type="http://schemas.openxmlformats.org/officeDocument/2006/relationships/image" Target="../media/image1544.png"/><Relationship Id="rId17" Type="http://schemas.openxmlformats.org/officeDocument/2006/relationships/image" Target="../media/image1591.png"/><Relationship Id="rId25" Type="http://schemas.openxmlformats.org/officeDocument/2006/relationships/image" Target="../media/image1595.png"/><Relationship Id="rId33" Type="http://schemas.openxmlformats.org/officeDocument/2006/relationships/image" Target="../media/image1601.png"/><Relationship Id="rId38" Type="http://schemas.openxmlformats.org/officeDocument/2006/relationships/image" Target="../media/image1604.png"/><Relationship Id="rId46" Type="http://schemas.openxmlformats.org/officeDocument/2006/relationships/image" Target="../media/image1611.png"/><Relationship Id="rId59" Type="http://schemas.openxmlformats.org/officeDocument/2006/relationships/image" Target="../media/image1618.png"/><Relationship Id="rId20" Type="http://schemas.openxmlformats.org/officeDocument/2006/relationships/image" Target="../media/image595.png"/><Relationship Id="rId41" Type="http://schemas.openxmlformats.org/officeDocument/2006/relationships/image" Target="../media/image1218.png"/><Relationship Id="rId54" Type="http://schemas.openxmlformats.org/officeDocument/2006/relationships/image" Target="../media/image95.jpg"/><Relationship Id="rId62" Type="http://schemas.openxmlformats.org/officeDocument/2006/relationships/image" Target="../media/image16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2.png"/><Relationship Id="rId15" Type="http://schemas.openxmlformats.org/officeDocument/2006/relationships/image" Target="../media/image1589.png"/><Relationship Id="rId23" Type="http://schemas.openxmlformats.org/officeDocument/2006/relationships/image" Target="../media/image1065.png"/><Relationship Id="rId28" Type="http://schemas.openxmlformats.org/officeDocument/2006/relationships/image" Target="../media/image518.png"/><Relationship Id="rId36" Type="http://schemas.openxmlformats.org/officeDocument/2006/relationships/image" Target="../media/image180.png"/><Relationship Id="rId49" Type="http://schemas.openxmlformats.org/officeDocument/2006/relationships/image" Target="../media/image1612.png"/><Relationship Id="rId57" Type="http://schemas.openxmlformats.org/officeDocument/2006/relationships/image" Target="../media/image1616.png"/><Relationship Id="rId10" Type="http://schemas.openxmlformats.org/officeDocument/2006/relationships/image" Target="../media/image1585.png"/><Relationship Id="rId31" Type="http://schemas.openxmlformats.org/officeDocument/2006/relationships/image" Target="../media/image1599.png"/><Relationship Id="rId44" Type="http://schemas.openxmlformats.org/officeDocument/2006/relationships/image" Target="../media/image1609.png"/><Relationship Id="rId52" Type="http://schemas.openxmlformats.org/officeDocument/2006/relationships/image" Target="../media/image1614.png"/><Relationship Id="rId60" Type="http://schemas.openxmlformats.org/officeDocument/2006/relationships/image" Target="../media/image1619.png"/><Relationship Id="rId4" Type="http://schemas.openxmlformats.org/officeDocument/2006/relationships/image" Target="../media/image1580.png"/><Relationship Id="rId9" Type="http://schemas.openxmlformats.org/officeDocument/2006/relationships/image" Target="../media/image15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8.jpg"/><Relationship Id="rId7" Type="http://schemas.openxmlformats.org/officeDocument/2006/relationships/image" Target="../media/image869.jpg"/><Relationship Id="rId2" Type="http://schemas.openxmlformats.org/officeDocument/2006/relationships/image" Target="../media/image8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8.jpg"/><Relationship Id="rId5" Type="http://schemas.openxmlformats.org/officeDocument/2006/relationships/image" Target="../media/image867.jpg"/><Relationship Id="rId4" Type="http://schemas.openxmlformats.org/officeDocument/2006/relationships/image" Target="../media/image1624.jp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5.png"/><Relationship Id="rId18" Type="http://schemas.openxmlformats.org/officeDocument/2006/relationships/image" Target="../media/image1639.png"/><Relationship Id="rId26" Type="http://schemas.openxmlformats.org/officeDocument/2006/relationships/image" Target="../media/image1643.png"/><Relationship Id="rId39" Type="http://schemas.openxmlformats.org/officeDocument/2006/relationships/image" Target="../media/image1655.png"/><Relationship Id="rId21" Type="http://schemas.openxmlformats.org/officeDocument/2006/relationships/image" Target="../media/image596.png"/><Relationship Id="rId34" Type="http://schemas.openxmlformats.org/officeDocument/2006/relationships/image" Target="../media/image1650.png"/><Relationship Id="rId42" Type="http://schemas.openxmlformats.org/officeDocument/2006/relationships/image" Target="../media/image1658.png"/><Relationship Id="rId47" Type="http://schemas.openxmlformats.org/officeDocument/2006/relationships/image" Target="../media/image57.png"/><Relationship Id="rId50" Type="http://schemas.openxmlformats.org/officeDocument/2006/relationships/image" Target="../media/image1664.png"/><Relationship Id="rId55" Type="http://schemas.openxmlformats.org/officeDocument/2006/relationships/image" Target="../media/image96.jpg"/><Relationship Id="rId63" Type="http://schemas.openxmlformats.org/officeDocument/2006/relationships/image" Target="../media/image1674.png"/><Relationship Id="rId7" Type="http://schemas.openxmlformats.org/officeDocument/2006/relationships/image" Target="../media/image1630.png"/><Relationship Id="rId2" Type="http://schemas.openxmlformats.org/officeDocument/2006/relationships/image" Target="../media/image1625.png"/><Relationship Id="rId16" Type="http://schemas.openxmlformats.org/officeDocument/2006/relationships/image" Target="../media/image1590.png"/><Relationship Id="rId29" Type="http://schemas.openxmlformats.org/officeDocument/2006/relationships/image" Target="../media/image1645.png"/><Relationship Id="rId11" Type="http://schemas.openxmlformats.org/officeDocument/2006/relationships/image" Target="../media/image1634.png"/><Relationship Id="rId24" Type="http://schemas.openxmlformats.org/officeDocument/2006/relationships/image" Target="../media/image1594.png"/><Relationship Id="rId32" Type="http://schemas.openxmlformats.org/officeDocument/2006/relationships/image" Target="../media/image1648.png"/><Relationship Id="rId37" Type="http://schemas.openxmlformats.org/officeDocument/2006/relationships/image" Target="../media/image1653.png"/><Relationship Id="rId40" Type="http://schemas.openxmlformats.org/officeDocument/2006/relationships/image" Target="../media/image1656.png"/><Relationship Id="rId45" Type="http://schemas.openxmlformats.org/officeDocument/2006/relationships/image" Target="../media/image1661.png"/><Relationship Id="rId53" Type="http://schemas.openxmlformats.org/officeDocument/2006/relationships/image" Target="../media/image63.jpg"/><Relationship Id="rId58" Type="http://schemas.openxmlformats.org/officeDocument/2006/relationships/image" Target="../media/image1669.png"/><Relationship Id="rId5" Type="http://schemas.openxmlformats.org/officeDocument/2006/relationships/image" Target="../media/image1628.png"/><Relationship Id="rId61" Type="http://schemas.openxmlformats.org/officeDocument/2006/relationships/image" Target="../media/image1672.png"/><Relationship Id="rId19" Type="http://schemas.openxmlformats.org/officeDocument/2006/relationships/image" Target="../media/image1640.png"/><Relationship Id="rId14" Type="http://schemas.openxmlformats.org/officeDocument/2006/relationships/image" Target="../media/image1636.png"/><Relationship Id="rId22" Type="http://schemas.openxmlformats.org/officeDocument/2006/relationships/image" Target="../media/image1641.png"/><Relationship Id="rId27" Type="http://schemas.openxmlformats.org/officeDocument/2006/relationships/image" Target="../media/image1644.png"/><Relationship Id="rId30" Type="http://schemas.openxmlformats.org/officeDocument/2006/relationships/image" Target="../media/image1646.png"/><Relationship Id="rId35" Type="http://schemas.openxmlformats.org/officeDocument/2006/relationships/image" Target="../media/image1651.png"/><Relationship Id="rId43" Type="http://schemas.openxmlformats.org/officeDocument/2006/relationships/image" Target="../media/image1659.png"/><Relationship Id="rId48" Type="http://schemas.openxmlformats.org/officeDocument/2006/relationships/image" Target="../media/image707.png"/><Relationship Id="rId56" Type="http://schemas.openxmlformats.org/officeDocument/2006/relationships/image" Target="../media/image1667.png"/><Relationship Id="rId64" Type="http://schemas.openxmlformats.org/officeDocument/2006/relationships/image" Target="../media/image1675.png"/><Relationship Id="rId8" Type="http://schemas.openxmlformats.org/officeDocument/2006/relationships/image" Target="../media/image1631.png"/><Relationship Id="rId51" Type="http://schemas.openxmlformats.org/officeDocument/2006/relationships/image" Target="../media/image1665.png"/><Relationship Id="rId3" Type="http://schemas.openxmlformats.org/officeDocument/2006/relationships/image" Target="../media/image1626.png"/><Relationship Id="rId12" Type="http://schemas.openxmlformats.org/officeDocument/2006/relationships/image" Target="../media/image1544.png"/><Relationship Id="rId17" Type="http://schemas.openxmlformats.org/officeDocument/2006/relationships/image" Target="../media/image1638.png"/><Relationship Id="rId25" Type="http://schemas.openxmlformats.org/officeDocument/2006/relationships/image" Target="../media/image1642.png"/><Relationship Id="rId33" Type="http://schemas.openxmlformats.org/officeDocument/2006/relationships/image" Target="../media/image1649.png"/><Relationship Id="rId38" Type="http://schemas.openxmlformats.org/officeDocument/2006/relationships/image" Target="../media/image1654.png"/><Relationship Id="rId46" Type="http://schemas.openxmlformats.org/officeDocument/2006/relationships/image" Target="../media/image1662.png"/><Relationship Id="rId59" Type="http://schemas.openxmlformats.org/officeDocument/2006/relationships/image" Target="../media/image1670.png"/><Relationship Id="rId20" Type="http://schemas.openxmlformats.org/officeDocument/2006/relationships/image" Target="../media/image595.png"/><Relationship Id="rId41" Type="http://schemas.openxmlformats.org/officeDocument/2006/relationships/image" Target="../media/image1657.png"/><Relationship Id="rId54" Type="http://schemas.openxmlformats.org/officeDocument/2006/relationships/image" Target="../media/image95.jpg"/><Relationship Id="rId62" Type="http://schemas.openxmlformats.org/officeDocument/2006/relationships/image" Target="../media/image16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9.png"/><Relationship Id="rId15" Type="http://schemas.openxmlformats.org/officeDocument/2006/relationships/image" Target="../media/image1637.png"/><Relationship Id="rId23" Type="http://schemas.openxmlformats.org/officeDocument/2006/relationships/image" Target="../media/image1065.png"/><Relationship Id="rId28" Type="http://schemas.openxmlformats.org/officeDocument/2006/relationships/image" Target="../media/image471.png"/><Relationship Id="rId36" Type="http://schemas.openxmlformats.org/officeDocument/2006/relationships/image" Target="../media/image1652.png"/><Relationship Id="rId49" Type="http://schemas.openxmlformats.org/officeDocument/2006/relationships/image" Target="../media/image1663.png"/><Relationship Id="rId57" Type="http://schemas.openxmlformats.org/officeDocument/2006/relationships/image" Target="../media/image1668.png"/><Relationship Id="rId10" Type="http://schemas.openxmlformats.org/officeDocument/2006/relationships/image" Target="../media/image1633.png"/><Relationship Id="rId31" Type="http://schemas.openxmlformats.org/officeDocument/2006/relationships/image" Target="../media/image1647.png"/><Relationship Id="rId44" Type="http://schemas.openxmlformats.org/officeDocument/2006/relationships/image" Target="../media/image1660.png"/><Relationship Id="rId52" Type="http://schemas.openxmlformats.org/officeDocument/2006/relationships/image" Target="../media/image1666.png"/><Relationship Id="rId60" Type="http://schemas.openxmlformats.org/officeDocument/2006/relationships/image" Target="../media/image1671.png"/><Relationship Id="rId4" Type="http://schemas.openxmlformats.org/officeDocument/2006/relationships/image" Target="../media/image1627.png"/><Relationship Id="rId9" Type="http://schemas.openxmlformats.org/officeDocument/2006/relationships/image" Target="../media/image1632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6.png"/><Relationship Id="rId18" Type="http://schemas.openxmlformats.org/officeDocument/2006/relationships/image" Target="../media/image1690.png"/><Relationship Id="rId26" Type="http://schemas.openxmlformats.org/officeDocument/2006/relationships/image" Target="../media/image1697.png"/><Relationship Id="rId39" Type="http://schemas.openxmlformats.org/officeDocument/2006/relationships/image" Target="../media/image1708.png"/><Relationship Id="rId21" Type="http://schemas.openxmlformats.org/officeDocument/2006/relationships/image" Target="../media/image1692.png"/><Relationship Id="rId34" Type="http://schemas.openxmlformats.org/officeDocument/2006/relationships/image" Target="../media/image1704.png"/><Relationship Id="rId42" Type="http://schemas.openxmlformats.org/officeDocument/2006/relationships/image" Target="../media/image1711.png"/><Relationship Id="rId47" Type="http://schemas.openxmlformats.org/officeDocument/2006/relationships/image" Target="../media/image57.png"/><Relationship Id="rId50" Type="http://schemas.openxmlformats.org/officeDocument/2006/relationships/image" Target="../media/image1717.png"/><Relationship Id="rId55" Type="http://schemas.openxmlformats.org/officeDocument/2006/relationships/image" Target="../media/image96.jpg"/><Relationship Id="rId63" Type="http://schemas.openxmlformats.org/officeDocument/2006/relationships/image" Target="../media/image1726.png"/><Relationship Id="rId7" Type="http://schemas.openxmlformats.org/officeDocument/2006/relationships/image" Target="../media/image17.png"/><Relationship Id="rId2" Type="http://schemas.openxmlformats.org/officeDocument/2006/relationships/image" Target="../media/image1676.png"/><Relationship Id="rId16" Type="http://schemas.openxmlformats.org/officeDocument/2006/relationships/image" Target="../media/image1688.png"/><Relationship Id="rId29" Type="http://schemas.openxmlformats.org/officeDocument/2006/relationships/image" Target="../media/image1700.png"/><Relationship Id="rId11" Type="http://schemas.openxmlformats.org/officeDocument/2006/relationships/image" Target="../media/image1684.png"/><Relationship Id="rId24" Type="http://schemas.openxmlformats.org/officeDocument/2006/relationships/image" Target="../media/image1695.png"/><Relationship Id="rId32" Type="http://schemas.openxmlformats.org/officeDocument/2006/relationships/image" Target="../media/image1702.png"/><Relationship Id="rId37" Type="http://schemas.openxmlformats.org/officeDocument/2006/relationships/image" Target="../media/image1706.png"/><Relationship Id="rId40" Type="http://schemas.openxmlformats.org/officeDocument/2006/relationships/image" Target="../media/image1709.png"/><Relationship Id="rId45" Type="http://schemas.openxmlformats.org/officeDocument/2006/relationships/image" Target="../media/image1714.png"/><Relationship Id="rId53" Type="http://schemas.openxmlformats.org/officeDocument/2006/relationships/image" Target="../media/image63.jpg"/><Relationship Id="rId58" Type="http://schemas.openxmlformats.org/officeDocument/2006/relationships/image" Target="../media/image1721.png"/><Relationship Id="rId5" Type="http://schemas.openxmlformats.org/officeDocument/2006/relationships/image" Target="../media/image1679.png"/><Relationship Id="rId61" Type="http://schemas.openxmlformats.org/officeDocument/2006/relationships/image" Target="../media/image1724.png"/><Relationship Id="rId19" Type="http://schemas.openxmlformats.org/officeDocument/2006/relationships/image" Target="../media/image1691.png"/><Relationship Id="rId14" Type="http://schemas.openxmlformats.org/officeDocument/2006/relationships/image" Target="../media/image812.png"/><Relationship Id="rId22" Type="http://schemas.openxmlformats.org/officeDocument/2006/relationships/image" Target="../media/image1693.png"/><Relationship Id="rId27" Type="http://schemas.openxmlformats.org/officeDocument/2006/relationships/image" Target="../media/image1698.png"/><Relationship Id="rId30" Type="http://schemas.openxmlformats.org/officeDocument/2006/relationships/image" Target="../media/image1701.png"/><Relationship Id="rId35" Type="http://schemas.openxmlformats.org/officeDocument/2006/relationships/image" Target="../media/image568.png"/><Relationship Id="rId43" Type="http://schemas.openxmlformats.org/officeDocument/2006/relationships/image" Target="../media/image1712.png"/><Relationship Id="rId48" Type="http://schemas.openxmlformats.org/officeDocument/2006/relationships/image" Target="../media/image1715.png"/><Relationship Id="rId56" Type="http://schemas.openxmlformats.org/officeDocument/2006/relationships/image" Target="../media/image1719.png"/><Relationship Id="rId64" Type="http://schemas.openxmlformats.org/officeDocument/2006/relationships/image" Target="../media/image1727.png"/><Relationship Id="rId8" Type="http://schemas.openxmlformats.org/officeDocument/2006/relationships/image" Target="../media/image1681.png"/><Relationship Id="rId51" Type="http://schemas.openxmlformats.org/officeDocument/2006/relationships/image" Target="../media/image403.png"/><Relationship Id="rId3" Type="http://schemas.openxmlformats.org/officeDocument/2006/relationships/image" Target="../media/image1677.png"/><Relationship Id="rId12" Type="http://schemas.openxmlformats.org/officeDocument/2006/relationships/image" Target="../media/image1685.png"/><Relationship Id="rId17" Type="http://schemas.openxmlformats.org/officeDocument/2006/relationships/image" Target="../media/image1689.png"/><Relationship Id="rId25" Type="http://schemas.openxmlformats.org/officeDocument/2006/relationships/image" Target="../media/image1696.png"/><Relationship Id="rId33" Type="http://schemas.openxmlformats.org/officeDocument/2006/relationships/image" Target="../media/image1703.png"/><Relationship Id="rId38" Type="http://schemas.openxmlformats.org/officeDocument/2006/relationships/image" Target="../media/image1707.png"/><Relationship Id="rId46" Type="http://schemas.openxmlformats.org/officeDocument/2006/relationships/image" Target="../media/image56.png"/><Relationship Id="rId59" Type="http://schemas.openxmlformats.org/officeDocument/2006/relationships/image" Target="../media/image1722.png"/><Relationship Id="rId20" Type="http://schemas.openxmlformats.org/officeDocument/2006/relationships/image" Target="../media/image30.png"/><Relationship Id="rId41" Type="http://schemas.openxmlformats.org/officeDocument/2006/relationships/image" Target="../media/image1710.png"/><Relationship Id="rId54" Type="http://schemas.openxmlformats.org/officeDocument/2006/relationships/image" Target="../media/image95.jpg"/><Relationship Id="rId62" Type="http://schemas.openxmlformats.org/officeDocument/2006/relationships/image" Target="../media/image17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0.png"/><Relationship Id="rId15" Type="http://schemas.openxmlformats.org/officeDocument/2006/relationships/image" Target="../media/image1687.png"/><Relationship Id="rId23" Type="http://schemas.openxmlformats.org/officeDocument/2006/relationships/image" Target="../media/image1694.png"/><Relationship Id="rId28" Type="http://schemas.openxmlformats.org/officeDocument/2006/relationships/image" Target="../media/image1699.png"/><Relationship Id="rId36" Type="http://schemas.openxmlformats.org/officeDocument/2006/relationships/image" Target="../media/image1705.png"/><Relationship Id="rId49" Type="http://schemas.openxmlformats.org/officeDocument/2006/relationships/image" Target="../media/image1716.png"/><Relationship Id="rId57" Type="http://schemas.openxmlformats.org/officeDocument/2006/relationships/image" Target="../media/image1720.png"/><Relationship Id="rId10" Type="http://schemas.openxmlformats.org/officeDocument/2006/relationships/image" Target="../media/image1683.png"/><Relationship Id="rId31" Type="http://schemas.openxmlformats.org/officeDocument/2006/relationships/image" Target="../media/image41.png"/><Relationship Id="rId44" Type="http://schemas.openxmlformats.org/officeDocument/2006/relationships/image" Target="../media/image1713.png"/><Relationship Id="rId52" Type="http://schemas.openxmlformats.org/officeDocument/2006/relationships/image" Target="../media/image1718.png"/><Relationship Id="rId60" Type="http://schemas.openxmlformats.org/officeDocument/2006/relationships/image" Target="../media/image1723.png"/><Relationship Id="rId4" Type="http://schemas.openxmlformats.org/officeDocument/2006/relationships/image" Target="../media/image1678.png"/><Relationship Id="rId9" Type="http://schemas.openxmlformats.org/officeDocument/2006/relationships/image" Target="../media/image1682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8.png"/><Relationship Id="rId18" Type="http://schemas.openxmlformats.org/officeDocument/2006/relationships/image" Target="../media/image1743.png"/><Relationship Id="rId26" Type="http://schemas.openxmlformats.org/officeDocument/2006/relationships/image" Target="../media/image1747.png"/><Relationship Id="rId39" Type="http://schemas.openxmlformats.org/officeDocument/2006/relationships/image" Target="../media/image1759.png"/><Relationship Id="rId21" Type="http://schemas.openxmlformats.org/officeDocument/2006/relationships/image" Target="../media/image1692.png"/><Relationship Id="rId34" Type="http://schemas.openxmlformats.org/officeDocument/2006/relationships/image" Target="../media/image1755.png"/><Relationship Id="rId42" Type="http://schemas.openxmlformats.org/officeDocument/2006/relationships/image" Target="../media/image1761.png"/><Relationship Id="rId47" Type="http://schemas.openxmlformats.org/officeDocument/2006/relationships/image" Target="../media/image57.png"/><Relationship Id="rId50" Type="http://schemas.openxmlformats.org/officeDocument/2006/relationships/image" Target="../media/image1768.png"/><Relationship Id="rId55" Type="http://schemas.openxmlformats.org/officeDocument/2006/relationships/image" Target="../media/image95.jpg"/><Relationship Id="rId7" Type="http://schemas.openxmlformats.org/officeDocument/2006/relationships/image" Target="../media/image1733.png"/><Relationship Id="rId2" Type="http://schemas.openxmlformats.org/officeDocument/2006/relationships/image" Target="../media/image1728.png"/><Relationship Id="rId16" Type="http://schemas.openxmlformats.org/officeDocument/2006/relationships/image" Target="../media/image1741.png"/><Relationship Id="rId29" Type="http://schemas.openxmlformats.org/officeDocument/2006/relationships/image" Target="../media/image1750.png"/><Relationship Id="rId11" Type="http://schemas.openxmlformats.org/officeDocument/2006/relationships/image" Target="../media/image1737.png"/><Relationship Id="rId24" Type="http://schemas.openxmlformats.org/officeDocument/2006/relationships/image" Target="../media/image1203.png"/><Relationship Id="rId32" Type="http://schemas.openxmlformats.org/officeDocument/2006/relationships/image" Target="../media/image1753.png"/><Relationship Id="rId37" Type="http://schemas.openxmlformats.org/officeDocument/2006/relationships/image" Target="../media/image1757.png"/><Relationship Id="rId40" Type="http://schemas.openxmlformats.org/officeDocument/2006/relationships/image" Target="../media/image1760.png"/><Relationship Id="rId45" Type="http://schemas.openxmlformats.org/officeDocument/2006/relationships/image" Target="../media/image1764.png"/><Relationship Id="rId53" Type="http://schemas.openxmlformats.org/officeDocument/2006/relationships/image" Target="../media/image63.jpg"/><Relationship Id="rId5" Type="http://schemas.openxmlformats.org/officeDocument/2006/relationships/image" Target="../media/image1731.png"/><Relationship Id="rId10" Type="http://schemas.openxmlformats.org/officeDocument/2006/relationships/image" Target="../media/image1736.png"/><Relationship Id="rId19" Type="http://schemas.openxmlformats.org/officeDocument/2006/relationships/image" Target="../media/image1744.png"/><Relationship Id="rId31" Type="http://schemas.openxmlformats.org/officeDocument/2006/relationships/image" Target="../media/image1752.png"/><Relationship Id="rId44" Type="http://schemas.openxmlformats.org/officeDocument/2006/relationships/image" Target="../media/image1763.png"/><Relationship Id="rId52" Type="http://schemas.openxmlformats.org/officeDocument/2006/relationships/image" Target="../media/image1770.png"/><Relationship Id="rId4" Type="http://schemas.openxmlformats.org/officeDocument/2006/relationships/image" Target="../media/image1730.png"/><Relationship Id="rId9" Type="http://schemas.openxmlformats.org/officeDocument/2006/relationships/image" Target="../media/image1735.png"/><Relationship Id="rId14" Type="http://schemas.openxmlformats.org/officeDocument/2006/relationships/image" Target="../media/image1739.png"/><Relationship Id="rId22" Type="http://schemas.openxmlformats.org/officeDocument/2006/relationships/image" Target="../media/image1745.png"/><Relationship Id="rId27" Type="http://schemas.openxmlformats.org/officeDocument/2006/relationships/image" Target="../media/image1748.png"/><Relationship Id="rId30" Type="http://schemas.openxmlformats.org/officeDocument/2006/relationships/image" Target="../media/image1751.png"/><Relationship Id="rId35" Type="http://schemas.openxmlformats.org/officeDocument/2006/relationships/image" Target="../media/image1124.png"/><Relationship Id="rId43" Type="http://schemas.openxmlformats.org/officeDocument/2006/relationships/image" Target="../media/image1762.png"/><Relationship Id="rId48" Type="http://schemas.openxmlformats.org/officeDocument/2006/relationships/image" Target="../media/image1766.png"/><Relationship Id="rId56" Type="http://schemas.openxmlformats.org/officeDocument/2006/relationships/image" Target="../media/image96.jpg"/><Relationship Id="rId8" Type="http://schemas.openxmlformats.org/officeDocument/2006/relationships/image" Target="../media/image1734.png"/><Relationship Id="rId51" Type="http://schemas.openxmlformats.org/officeDocument/2006/relationships/image" Target="../media/image1769.png"/><Relationship Id="rId3" Type="http://schemas.openxmlformats.org/officeDocument/2006/relationships/image" Target="../media/image1729.png"/><Relationship Id="rId12" Type="http://schemas.openxmlformats.org/officeDocument/2006/relationships/image" Target="../media/image1685.png"/><Relationship Id="rId17" Type="http://schemas.openxmlformats.org/officeDocument/2006/relationships/image" Target="../media/image1742.png"/><Relationship Id="rId25" Type="http://schemas.openxmlformats.org/officeDocument/2006/relationships/image" Target="../media/image1746.png"/><Relationship Id="rId33" Type="http://schemas.openxmlformats.org/officeDocument/2006/relationships/image" Target="../media/image1754.png"/><Relationship Id="rId38" Type="http://schemas.openxmlformats.org/officeDocument/2006/relationships/image" Target="../media/image1758.png"/><Relationship Id="rId46" Type="http://schemas.openxmlformats.org/officeDocument/2006/relationships/image" Target="../media/image1765.png"/><Relationship Id="rId20" Type="http://schemas.openxmlformats.org/officeDocument/2006/relationships/image" Target="../media/image30.png"/><Relationship Id="rId41" Type="http://schemas.openxmlformats.org/officeDocument/2006/relationships/image" Target="../media/image1218.png"/><Relationship Id="rId54" Type="http://schemas.openxmlformats.org/officeDocument/2006/relationships/image" Target="../media/image17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2.png"/><Relationship Id="rId15" Type="http://schemas.openxmlformats.org/officeDocument/2006/relationships/image" Target="../media/image1740.png"/><Relationship Id="rId23" Type="http://schemas.openxmlformats.org/officeDocument/2006/relationships/image" Target="../media/image1202.png"/><Relationship Id="rId28" Type="http://schemas.openxmlformats.org/officeDocument/2006/relationships/image" Target="../media/image1749.png"/><Relationship Id="rId36" Type="http://schemas.openxmlformats.org/officeDocument/2006/relationships/image" Target="../media/image1756.png"/><Relationship Id="rId49" Type="http://schemas.openxmlformats.org/officeDocument/2006/relationships/image" Target="../media/image17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26" Type="http://schemas.openxmlformats.org/officeDocument/2006/relationships/image" Target="../media/image226.png"/><Relationship Id="rId3" Type="http://schemas.openxmlformats.org/officeDocument/2006/relationships/image" Target="../media/image3.png"/><Relationship Id="rId21" Type="http://schemas.openxmlformats.org/officeDocument/2006/relationships/image" Target="../media/image222.png"/><Relationship Id="rId7" Type="http://schemas.openxmlformats.org/officeDocument/2006/relationships/image" Target="../media/image216.png"/><Relationship Id="rId12" Type="http://schemas.openxmlformats.org/officeDocument/2006/relationships/image" Target="../media/image220.jpg"/><Relationship Id="rId17" Type="http://schemas.openxmlformats.org/officeDocument/2006/relationships/image" Target="../media/image204.png"/><Relationship Id="rId25" Type="http://schemas.openxmlformats.org/officeDocument/2006/relationships/image" Target="../media/image225.png"/><Relationship Id="rId2" Type="http://schemas.openxmlformats.org/officeDocument/2006/relationships/image" Target="../media/image2.png"/><Relationship Id="rId16" Type="http://schemas.openxmlformats.org/officeDocument/2006/relationships/image" Target="../media/image203.png"/><Relationship Id="rId20" Type="http://schemas.openxmlformats.org/officeDocument/2006/relationships/image" Target="../media/image221.png"/><Relationship Id="rId29" Type="http://schemas.openxmlformats.org/officeDocument/2006/relationships/image" Target="../media/image2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2.png"/><Relationship Id="rId5" Type="http://schemas.openxmlformats.org/officeDocument/2006/relationships/image" Target="../media/image5.png"/><Relationship Id="rId15" Type="http://schemas.openxmlformats.org/officeDocument/2006/relationships/image" Target="../media/image202.png"/><Relationship Id="rId23" Type="http://schemas.openxmlformats.org/officeDocument/2006/relationships/image" Target="../media/image224.png"/><Relationship Id="rId28" Type="http://schemas.openxmlformats.org/officeDocument/2006/relationships/image" Target="../media/image228.jpg"/><Relationship Id="rId10" Type="http://schemas.openxmlformats.org/officeDocument/2006/relationships/image" Target="../media/image219.png"/><Relationship Id="rId19" Type="http://schemas.openxmlformats.org/officeDocument/2006/relationships/image" Target="../media/image206.png"/><Relationship Id="rId4" Type="http://schemas.openxmlformats.org/officeDocument/2006/relationships/image" Target="../media/image4.png"/><Relationship Id="rId9" Type="http://schemas.openxmlformats.org/officeDocument/2006/relationships/image" Target="../media/image218.png"/><Relationship Id="rId14" Type="http://schemas.openxmlformats.org/officeDocument/2006/relationships/image" Target="../media/image201.png"/><Relationship Id="rId22" Type="http://schemas.openxmlformats.org/officeDocument/2006/relationships/image" Target="../media/image223.png"/><Relationship Id="rId27" Type="http://schemas.openxmlformats.org/officeDocument/2006/relationships/image" Target="../media/image227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0.png"/><Relationship Id="rId18" Type="http://schemas.openxmlformats.org/officeDocument/2006/relationships/image" Target="../media/image1785.png"/><Relationship Id="rId26" Type="http://schemas.openxmlformats.org/officeDocument/2006/relationships/image" Target="../media/image1789.png"/><Relationship Id="rId39" Type="http://schemas.openxmlformats.org/officeDocument/2006/relationships/image" Target="../media/image1801.png"/><Relationship Id="rId21" Type="http://schemas.openxmlformats.org/officeDocument/2006/relationships/image" Target="../media/image1692.png"/><Relationship Id="rId34" Type="http://schemas.openxmlformats.org/officeDocument/2006/relationships/image" Target="../media/image1796.png"/><Relationship Id="rId42" Type="http://schemas.openxmlformats.org/officeDocument/2006/relationships/image" Target="../media/image1761.png"/><Relationship Id="rId47" Type="http://schemas.openxmlformats.org/officeDocument/2006/relationships/image" Target="../media/image57.png"/><Relationship Id="rId50" Type="http://schemas.openxmlformats.org/officeDocument/2006/relationships/image" Target="../media/image1809.png"/><Relationship Id="rId55" Type="http://schemas.openxmlformats.org/officeDocument/2006/relationships/image" Target="../media/image96.jpg"/><Relationship Id="rId7" Type="http://schemas.openxmlformats.org/officeDocument/2006/relationships/image" Target="../media/image1775.png"/><Relationship Id="rId2" Type="http://schemas.openxmlformats.org/officeDocument/2006/relationships/image" Target="../media/image1772.png"/><Relationship Id="rId16" Type="http://schemas.openxmlformats.org/officeDocument/2006/relationships/image" Target="../media/image1783.png"/><Relationship Id="rId29" Type="http://schemas.openxmlformats.org/officeDocument/2006/relationships/image" Target="../media/image1791.png"/><Relationship Id="rId11" Type="http://schemas.openxmlformats.org/officeDocument/2006/relationships/image" Target="../media/image1779.png"/><Relationship Id="rId24" Type="http://schemas.openxmlformats.org/officeDocument/2006/relationships/image" Target="../media/image1203.png"/><Relationship Id="rId32" Type="http://schemas.openxmlformats.org/officeDocument/2006/relationships/image" Target="../media/image1794.png"/><Relationship Id="rId37" Type="http://schemas.openxmlformats.org/officeDocument/2006/relationships/image" Target="../media/image1799.png"/><Relationship Id="rId40" Type="http://schemas.openxmlformats.org/officeDocument/2006/relationships/image" Target="../media/image1802.png"/><Relationship Id="rId45" Type="http://schemas.openxmlformats.org/officeDocument/2006/relationships/image" Target="../media/image1805.png"/><Relationship Id="rId53" Type="http://schemas.openxmlformats.org/officeDocument/2006/relationships/image" Target="../media/image63.jpg"/><Relationship Id="rId5" Type="http://schemas.openxmlformats.org/officeDocument/2006/relationships/image" Target="../media/image1628.png"/><Relationship Id="rId10" Type="http://schemas.openxmlformats.org/officeDocument/2006/relationships/image" Target="../media/image1778.png"/><Relationship Id="rId19" Type="http://schemas.openxmlformats.org/officeDocument/2006/relationships/image" Target="../media/image1786.png"/><Relationship Id="rId31" Type="http://schemas.openxmlformats.org/officeDocument/2006/relationships/image" Target="../media/image1793.png"/><Relationship Id="rId44" Type="http://schemas.openxmlformats.org/officeDocument/2006/relationships/image" Target="../media/image1804.png"/><Relationship Id="rId52" Type="http://schemas.openxmlformats.org/officeDocument/2006/relationships/image" Target="../media/image1811.png"/><Relationship Id="rId4" Type="http://schemas.openxmlformats.org/officeDocument/2006/relationships/image" Target="../media/image1774.png"/><Relationship Id="rId9" Type="http://schemas.openxmlformats.org/officeDocument/2006/relationships/image" Target="../media/image1777.png"/><Relationship Id="rId14" Type="http://schemas.openxmlformats.org/officeDocument/2006/relationships/image" Target="../media/image1781.png"/><Relationship Id="rId22" Type="http://schemas.openxmlformats.org/officeDocument/2006/relationships/image" Target="../media/image1787.png"/><Relationship Id="rId27" Type="http://schemas.openxmlformats.org/officeDocument/2006/relationships/image" Target="../media/image1790.png"/><Relationship Id="rId30" Type="http://schemas.openxmlformats.org/officeDocument/2006/relationships/image" Target="../media/image1792.png"/><Relationship Id="rId35" Type="http://schemas.openxmlformats.org/officeDocument/2006/relationships/image" Target="../media/image1797.png"/><Relationship Id="rId43" Type="http://schemas.openxmlformats.org/officeDocument/2006/relationships/image" Target="../media/image1803.png"/><Relationship Id="rId48" Type="http://schemas.openxmlformats.org/officeDocument/2006/relationships/image" Target="../media/image1807.png"/><Relationship Id="rId8" Type="http://schemas.openxmlformats.org/officeDocument/2006/relationships/image" Target="../media/image1776.png"/><Relationship Id="rId51" Type="http://schemas.openxmlformats.org/officeDocument/2006/relationships/image" Target="../media/image1810.png"/><Relationship Id="rId3" Type="http://schemas.openxmlformats.org/officeDocument/2006/relationships/image" Target="../media/image1773.png"/><Relationship Id="rId12" Type="http://schemas.openxmlformats.org/officeDocument/2006/relationships/image" Target="../media/image1685.png"/><Relationship Id="rId17" Type="http://schemas.openxmlformats.org/officeDocument/2006/relationships/image" Target="../media/image1784.png"/><Relationship Id="rId25" Type="http://schemas.openxmlformats.org/officeDocument/2006/relationships/image" Target="../media/image1788.png"/><Relationship Id="rId33" Type="http://schemas.openxmlformats.org/officeDocument/2006/relationships/image" Target="../media/image1795.png"/><Relationship Id="rId38" Type="http://schemas.openxmlformats.org/officeDocument/2006/relationships/image" Target="../media/image1800.png"/><Relationship Id="rId46" Type="http://schemas.openxmlformats.org/officeDocument/2006/relationships/image" Target="../media/image1806.png"/><Relationship Id="rId20" Type="http://schemas.openxmlformats.org/officeDocument/2006/relationships/image" Target="../media/image30.png"/><Relationship Id="rId41" Type="http://schemas.openxmlformats.org/officeDocument/2006/relationships/image" Target="../media/image1218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2.png"/><Relationship Id="rId15" Type="http://schemas.openxmlformats.org/officeDocument/2006/relationships/image" Target="../media/image1782.png"/><Relationship Id="rId23" Type="http://schemas.openxmlformats.org/officeDocument/2006/relationships/image" Target="../media/image1202.png"/><Relationship Id="rId28" Type="http://schemas.openxmlformats.org/officeDocument/2006/relationships/image" Target="../media/image518.png"/><Relationship Id="rId36" Type="http://schemas.openxmlformats.org/officeDocument/2006/relationships/image" Target="../media/image1798.png"/><Relationship Id="rId49" Type="http://schemas.openxmlformats.org/officeDocument/2006/relationships/image" Target="../media/image18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3.jpg"/><Relationship Id="rId2" Type="http://schemas.openxmlformats.org/officeDocument/2006/relationships/image" Target="../media/image18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4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4.png"/><Relationship Id="rId18" Type="http://schemas.openxmlformats.org/officeDocument/2006/relationships/image" Target="../media/image1829.png"/><Relationship Id="rId26" Type="http://schemas.openxmlformats.org/officeDocument/2006/relationships/image" Target="../media/image1836.png"/><Relationship Id="rId39" Type="http://schemas.openxmlformats.org/officeDocument/2006/relationships/image" Target="../media/image1846.png"/><Relationship Id="rId21" Type="http://schemas.openxmlformats.org/officeDocument/2006/relationships/image" Target="../media/image1832.png"/><Relationship Id="rId34" Type="http://schemas.openxmlformats.org/officeDocument/2006/relationships/image" Target="../media/image606.png"/><Relationship Id="rId42" Type="http://schemas.openxmlformats.org/officeDocument/2006/relationships/image" Target="../media/image1848.png"/><Relationship Id="rId47" Type="http://schemas.openxmlformats.org/officeDocument/2006/relationships/image" Target="../media/image57.png"/><Relationship Id="rId50" Type="http://schemas.openxmlformats.org/officeDocument/2006/relationships/image" Target="../media/image1854.png"/><Relationship Id="rId55" Type="http://schemas.openxmlformats.org/officeDocument/2006/relationships/image" Target="../media/image96.jpg"/><Relationship Id="rId7" Type="http://schemas.openxmlformats.org/officeDocument/2006/relationships/image" Target="../media/image1819.png"/><Relationship Id="rId2" Type="http://schemas.openxmlformats.org/officeDocument/2006/relationships/image" Target="../media/image1815.png"/><Relationship Id="rId16" Type="http://schemas.openxmlformats.org/officeDocument/2006/relationships/image" Target="../media/image1827.png"/><Relationship Id="rId29" Type="http://schemas.openxmlformats.org/officeDocument/2006/relationships/image" Target="../media/image1838.png"/><Relationship Id="rId11" Type="http://schemas.openxmlformats.org/officeDocument/2006/relationships/image" Target="../media/image1823.png"/><Relationship Id="rId24" Type="http://schemas.openxmlformats.org/officeDocument/2006/relationships/image" Target="../media/image1834.png"/><Relationship Id="rId32" Type="http://schemas.openxmlformats.org/officeDocument/2006/relationships/image" Target="../media/image1841.png"/><Relationship Id="rId37" Type="http://schemas.openxmlformats.org/officeDocument/2006/relationships/image" Target="../media/image1844.png"/><Relationship Id="rId40" Type="http://schemas.openxmlformats.org/officeDocument/2006/relationships/image" Target="../media/image1847.png"/><Relationship Id="rId45" Type="http://schemas.openxmlformats.org/officeDocument/2006/relationships/image" Target="../media/image1851.png"/><Relationship Id="rId53" Type="http://schemas.openxmlformats.org/officeDocument/2006/relationships/image" Target="../media/image63.jpg"/><Relationship Id="rId5" Type="http://schemas.openxmlformats.org/officeDocument/2006/relationships/image" Target="../media/image1817.png"/><Relationship Id="rId10" Type="http://schemas.openxmlformats.org/officeDocument/2006/relationships/image" Target="../media/image1822.png"/><Relationship Id="rId19" Type="http://schemas.openxmlformats.org/officeDocument/2006/relationships/image" Target="../media/image1830.png"/><Relationship Id="rId31" Type="http://schemas.openxmlformats.org/officeDocument/2006/relationships/image" Target="../media/image1840.png"/><Relationship Id="rId44" Type="http://schemas.openxmlformats.org/officeDocument/2006/relationships/image" Target="../media/image1850.png"/><Relationship Id="rId52" Type="http://schemas.openxmlformats.org/officeDocument/2006/relationships/image" Target="../media/image1855.png"/><Relationship Id="rId4" Type="http://schemas.openxmlformats.org/officeDocument/2006/relationships/image" Target="../media/image1627.png"/><Relationship Id="rId9" Type="http://schemas.openxmlformats.org/officeDocument/2006/relationships/image" Target="../media/image1821.png"/><Relationship Id="rId14" Type="http://schemas.openxmlformats.org/officeDocument/2006/relationships/image" Target="../media/image1825.png"/><Relationship Id="rId22" Type="http://schemas.openxmlformats.org/officeDocument/2006/relationships/image" Target="../media/image422.png"/><Relationship Id="rId27" Type="http://schemas.openxmlformats.org/officeDocument/2006/relationships/image" Target="../media/image1837.png"/><Relationship Id="rId30" Type="http://schemas.openxmlformats.org/officeDocument/2006/relationships/image" Target="../media/image1839.png"/><Relationship Id="rId35" Type="http://schemas.openxmlformats.org/officeDocument/2006/relationships/image" Target="../media/image1843.png"/><Relationship Id="rId43" Type="http://schemas.openxmlformats.org/officeDocument/2006/relationships/image" Target="../media/image1849.png"/><Relationship Id="rId48" Type="http://schemas.openxmlformats.org/officeDocument/2006/relationships/image" Target="../media/image1766.png"/><Relationship Id="rId8" Type="http://schemas.openxmlformats.org/officeDocument/2006/relationships/image" Target="../media/image1820.png"/><Relationship Id="rId51" Type="http://schemas.openxmlformats.org/officeDocument/2006/relationships/image" Target="../media/image146.png"/><Relationship Id="rId3" Type="http://schemas.openxmlformats.org/officeDocument/2006/relationships/image" Target="../media/image1816.png"/><Relationship Id="rId12" Type="http://schemas.openxmlformats.org/officeDocument/2006/relationships/image" Target="../media/image1544.png"/><Relationship Id="rId17" Type="http://schemas.openxmlformats.org/officeDocument/2006/relationships/image" Target="../media/image1828.png"/><Relationship Id="rId25" Type="http://schemas.openxmlformats.org/officeDocument/2006/relationships/image" Target="../media/image1835.png"/><Relationship Id="rId33" Type="http://schemas.openxmlformats.org/officeDocument/2006/relationships/image" Target="../media/image1842.png"/><Relationship Id="rId38" Type="http://schemas.openxmlformats.org/officeDocument/2006/relationships/image" Target="../media/image1845.png"/><Relationship Id="rId46" Type="http://schemas.openxmlformats.org/officeDocument/2006/relationships/image" Target="../media/image1852.png"/><Relationship Id="rId20" Type="http://schemas.openxmlformats.org/officeDocument/2006/relationships/image" Target="../media/image1831.png"/><Relationship Id="rId41" Type="http://schemas.openxmlformats.org/officeDocument/2006/relationships/image" Target="../media/image531.png"/><Relationship Id="rId54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8.png"/><Relationship Id="rId15" Type="http://schemas.openxmlformats.org/officeDocument/2006/relationships/image" Target="../media/image1826.png"/><Relationship Id="rId23" Type="http://schemas.openxmlformats.org/officeDocument/2006/relationships/image" Target="../media/image1833.png"/><Relationship Id="rId28" Type="http://schemas.openxmlformats.org/officeDocument/2006/relationships/image" Target="../media/image173.png"/><Relationship Id="rId36" Type="http://schemas.openxmlformats.org/officeDocument/2006/relationships/image" Target="../media/image526.png"/><Relationship Id="rId49" Type="http://schemas.openxmlformats.org/officeDocument/2006/relationships/image" Target="../media/image185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2.png"/><Relationship Id="rId18" Type="http://schemas.openxmlformats.org/officeDocument/2006/relationships/image" Target="../media/image237.png"/><Relationship Id="rId3" Type="http://schemas.openxmlformats.org/officeDocument/2006/relationships/image" Target="../media/image231.png"/><Relationship Id="rId21" Type="http://schemas.openxmlformats.org/officeDocument/2006/relationships/image" Target="../media/image240.png"/><Relationship Id="rId7" Type="http://schemas.openxmlformats.org/officeDocument/2006/relationships/image" Target="../media/image234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42.jpg"/><Relationship Id="rId2" Type="http://schemas.openxmlformats.org/officeDocument/2006/relationships/image" Target="../media/image230.png"/><Relationship Id="rId16" Type="http://schemas.openxmlformats.org/officeDocument/2006/relationships/image" Target="../media/image20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3.png"/><Relationship Id="rId11" Type="http://schemas.openxmlformats.org/officeDocument/2006/relationships/image" Target="../media/image200.png"/><Relationship Id="rId24" Type="http://schemas.openxmlformats.org/officeDocument/2006/relationships/image" Target="../media/image241.png"/><Relationship Id="rId5" Type="http://schemas.openxmlformats.org/officeDocument/2006/relationships/image" Target="../media/image232.png"/><Relationship Id="rId15" Type="http://schemas.openxmlformats.org/officeDocument/2006/relationships/image" Target="../media/image204.png"/><Relationship Id="rId23" Type="http://schemas.openxmlformats.org/officeDocument/2006/relationships/image" Target="../media/image225.png"/><Relationship Id="rId10" Type="http://schemas.openxmlformats.org/officeDocument/2006/relationships/image" Target="../media/image236.png"/><Relationship Id="rId19" Type="http://schemas.openxmlformats.org/officeDocument/2006/relationships/image" Target="../media/image238.png"/><Relationship Id="rId4" Type="http://schemas.openxmlformats.org/officeDocument/2006/relationships/image" Target="../media/image6.png"/><Relationship Id="rId9" Type="http://schemas.openxmlformats.org/officeDocument/2006/relationships/image" Target="../media/image235.png"/><Relationship Id="rId14" Type="http://schemas.openxmlformats.org/officeDocument/2006/relationships/image" Target="../media/image203.png"/><Relationship Id="rId22" Type="http://schemas.openxmlformats.org/officeDocument/2006/relationships/image" Target="../media/image2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2.png"/><Relationship Id="rId18" Type="http://schemas.openxmlformats.org/officeDocument/2006/relationships/image" Target="../media/image248.png"/><Relationship Id="rId3" Type="http://schemas.openxmlformats.org/officeDocument/2006/relationships/image" Target="../media/image231.png"/><Relationship Id="rId21" Type="http://schemas.openxmlformats.org/officeDocument/2006/relationships/image" Target="../media/image251.png"/><Relationship Id="rId7" Type="http://schemas.openxmlformats.org/officeDocument/2006/relationships/image" Target="../media/image245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54.jpg"/><Relationship Id="rId2" Type="http://schemas.openxmlformats.org/officeDocument/2006/relationships/image" Target="../media/image230.png"/><Relationship Id="rId16" Type="http://schemas.openxmlformats.org/officeDocument/2006/relationships/image" Target="../media/image205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4.png"/><Relationship Id="rId11" Type="http://schemas.openxmlformats.org/officeDocument/2006/relationships/image" Target="../media/image200.png"/><Relationship Id="rId24" Type="http://schemas.openxmlformats.org/officeDocument/2006/relationships/image" Target="../media/image253.png"/><Relationship Id="rId5" Type="http://schemas.openxmlformats.org/officeDocument/2006/relationships/image" Target="../media/image243.png"/><Relationship Id="rId15" Type="http://schemas.openxmlformats.org/officeDocument/2006/relationships/image" Target="../media/image204.png"/><Relationship Id="rId23" Type="http://schemas.openxmlformats.org/officeDocument/2006/relationships/image" Target="../media/image252.png"/><Relationship Id="rId10" Type="http://schemas.openxmlformats.org/officeDocument/2006/relationships/image" Target="../media/image247.png"/><Relationship Id="rId19" Type="http://schemas.openxmlformats.org/officeDocument/2006/relationships/image" Target="../media/image249.png"/><Relationship Id="rId4" Type="http://schemas.openxmlformats.org/officeDocument/2006/relationships/image" Target="../media/image6.png"/><Relationship Id="rId9" Type="http://schemas.openxmlformats.org/officeDocument/2006/relationships/image" Target="../media/image246.png"/><Relationship Id="rId14" Type="http://schemas.openxmlformats.org/officeDocument/2006/relationships/image" Target="../media/image203.png"/><Relationship Id="rId22" Type="http://schemas.openxmlformats.org/officeDocument/2006/relationships/image" Target="../media/image2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26" Type="http://schemas.openxmlformats.org/officeDocument/2006/relationships/image" Target="../media/image265.png"/><Relationship Id="rId3" Type="http://schemas.openxmlformats.org/officeDocument/2006/relationships/image" Target="../media/image3.png"/><Relationship Id="rId21" Type="http://schemas.openxmlformats.org/officeDocument/2006/relationships/image" Target="../media/image261.png"/><Relationship Id="rId7" Type="http://schemas.openxmlformats.org/officeDocument/2006/relationships/image" Target="../media/image255.png"/><Relationship Id="rId12" Type="http://schemas.openxmlformats.org/officeDocument/2006/relationships/image" Target="../media/image259.jpg"/><Relationship Id="rId17" Type="http://schemas.openxmlformats.org/officeDocument/2006/relationships/image" Target="../media/image204.png"/><Relationship Id="rId25" Type="http://schemas.openxmlformats.org/officeDocument/2006/relationships/image" Target="../media/image264.png"/><Relationship Id="rId2" Type="http://schemas.openxmlformats.org/officeDocument/2006/relationships/image" Target="../media/image2.png"/><Relationship Id="rId16" Type="http://schemas.openxmlformats.org/officeDocument/2006/relationships/image" Target="../media/image203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2.png"/><Relationship Id="rId5" Type="http://schemas.openxmlformats.org/officeDocument/2006/relationships/image" Target="../media/image5.png"/><Relationship Id="rId15" Type="http://schemas.openxmlformats.org/officeDocument/2006/relationships/image" Target="../media/image202.png"/><Relationship Id="rId23" Type="http://schemas.openxmlformats.org/officeDocument/2006/relationships/image" Target="../media/image263.png"/><Relationship Id="rId28" Type="http://schemas.openxmlformats.org/officeDocument/2006/relationships/image" Target="../media/image267.jpg"/><Relationship Id="rId10" Type="http://schemas.openxmlformats.org/officeDocument/2006/relationships/image" Target="../media/image258.png"/><Relationship Id="rId19" Type="http://schemas.openxmlformats.org/officeDocument/2006/relationships/image" Target="../media/image206.png"/><Relationship Id="rId4" Type="http://schemas.openxmlformats.org/officeDocument/2006/relationships/image" Target="../media/image4.png"/><Relationship Id="rId9" Type="http://schemas.openxmlformats.org/officeDocument/2006/relationships/image" Target="../media/image257.png"/><Relationship Id="rId14" Type="http://schemas.openxmlformats.org/officeDocument/2006/relationships/image" Target="../media/image201.png"/><Relationship Id="rId22" Type="http://schemas.openxmlformats.org/officeDocument/2006/relationships/image" Target="../media/image262.png"/><Relationship Id="rId27" Type="http://schemas.openxmlformats.org/officeDocument/2006/relationships/image" Target="../media/image2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3.png"/><Relationship Id="rId18" Type="http://schemas.openxmlformats.org/officeDocument/2006/relationships/image" Target="../media/image272.png"/><Relationship Id="rId3" Type="http://schemas.openxmlformats.org/officeDocument/2006/relationships/image" Target="../media/image231.png"/><Relationship Id="rId21" Type="http://schemas.openxmlformats.org/officeDocument/2006/relationships/image" Target="../media/image212.png"/><Relationship Id="rId7" Type="http://schemas.openxmlformats.org/officeDocument/2006/relationships/image" Target="../media/image269.png"/><Relationship Id="rId12" Type="http://schemas.openxmlformats.org/officeDocument/2006/relationships/image" Target="../media/image202.png"/><Relationship Id="rId17" Type="http://schemas.openxmlformats.org/officeDocument/2006/relationships/image" Target="../media/image271.png"/><Relationship Id="rId2" Type="http://schemas.openxmlformats.org/officeDocument/2006/relationships/image" Target="../media/image230.png"/><Relationship Id="rId16" Type="http://schemas.openxmlformats.org/officeDocument/2006/relationships/image" Target="../media/image206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8.png"/><Relationship Id="rId11" Type="http://schemas.openxmlformats.org/officeDocument/2006/relationships/image" Target="../media/image201.png"/><Relationship Id="rId24" Type="http://schemas.openxmlformats.org/officeDocument/2006/relationships/image" Target="../media/image275.png"/><Relationship Id="rId5" Type="http://schemas.openxmlformats.org/officeDocument/2006/relationships/image" Target="../media/image7.png"/><Relationship Id="rId15" Type="http://schemas.openxmlformats.org/officeDocument/2006/relationships/image" Target="../media/image205.png"/><Relationship Id="rId23" Type="http://schemas.openxmlformats.org/officeDocument/2006/relationships/image" Target="../media/image274.png"/><Relationship Id="rId10" Type="http://schemas.openxmlformats.org/officeDocument/2006/relationships/image" Target="../media/image200.png"/><Relationship Id="rId19" Type="http://schemas.openxmlformats.org/officeDocument/2006/relationships/image" Target="../media/image262.png"/><Relationship Id="rId4" Type="http://schemas.openxmlformats.org/officeDocument/2006/relationships/image" Target="../media/image6.png"/><Relationship Id="rId9" Type="http://schemas.openxmlformats.org/officeDocument/2006/relationships/image" Target="../media/image270.png"/><Relationship Id="rId14" Type="http://schemas.openxmlformats.org/officeDocument/2006/relationships/image" Target="../media/image204.png"/><Relationship Id="rId22" Type="http://schemas.openxmlformats.org/officeDocument/2006/relationships/image" Target="../media/image2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200" y="457200"/>
            <a:ext cx="9143999" cy="342899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31519" y="11551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DDF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13231" y="1152144"/>
            <a:ext cx="408431" cy="548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44880" y="12039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98FA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76655" y="1207008"/>
            <a:ext cx="548639" cy="10972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49808" y="13136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ADBD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76655" y="1310639"/>
            <a:ext cx="585215" cy="4876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55904" y="13563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2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40080" y="1353311"/>
            <a:ext cx="646175" cy="6705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2960" y="14173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AEB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40080" y="1414272"/>
            <a:ext cx="621792" cy="304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69263" y="14417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93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46176" y="1438655"/>
            <a:ext cx="597408" cy="3047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29055" y="14660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64463" y="1463039"/>
            <a:ext cx="560832" cy="2438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58239" y="148437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83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07008" y="148437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D58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76655" y="1502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3D4D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76655" y="15087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0D0D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70559" y="1487424"/>
            <a:ext cx="542544" cy="3047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0287" y="15148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4E5E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8848" y="1511808"/>
            <a:ext cx="512064" cy="548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0287" y="15636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FE1E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3231" y="1560575"/>
            <a:ext cx="451104" cy="1828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52144" y="15758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809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37616" y="16002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2D3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71600" y="1152144"/>
            <a:ext cx="1981200" cy="46939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19327" y="1578863"/>
            <a:ext cx="438912" cy="609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5632" y="16367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4E4E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87424" y="16672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645920" y="16672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993392" y="16672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036064" y="16672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115311" y="16672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993135" y="16672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115055" y="16672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59151" y="1664207"/>
            <a:ext cx="993648" cy="1828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316223" y="167944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5904" y="1633727"/>
            <a:ext cx="365760" cy="5486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44880" y="1685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B7E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230879" y="1676400"/>
            <a:ext cx="121920" cy="1219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316223" y="1685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5434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230879" y="1682495"/>
            <a:ext cx="121919" cy="1219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316223" y="1691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43F4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6383" y="1688592"/>
            <a:ext cx="140207" cy="3047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71600" y="1664207"/>
            <a:ext cx="944880" cy="5486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725167" y="17160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6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639823" y="1712976"/>
            <a:ext cx="225551" cy="1219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725167" y="172212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6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371600" y="1719072"/>
            <a:ext cx="420623" cy="1219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725167" y="1728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6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43455" y="1712976"/>
            <a:ext cx="573023" cy="1828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206751" y="1728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3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231135" y="1682495"/>
            <a:ext cx="1121663" cy="4876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316223" y="1728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4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25167" y="1734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6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414016" y="1725167"/>
            <a:ext cx="938784" cy="1219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16223" y="1734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4404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371600" y="1731264"/>
            <a:ext cx="999743" cy="1219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25167" y="174040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6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414016" y="1731264"/>
            <a:ext cx="938783" cy="1219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316223" y="174040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5414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371600" y="1737360"/>
            <a:ext cx="999743" cy="1219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725167" y="174650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6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00527" y="174650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011423" y="174650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33F4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71600" y="1743455"/>
            <a:ext cx="999743" cy="1219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725167" y="17526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552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755648" y="1749551"/>
            <a:ext cx="615695" cy="609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14016" y="1737360"/>
            <a:ext cx="938784" cy="1828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0568" y="934211"/>
            <a:ext cx="2164079" cy="100736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1110487" y="1951227"/>
            <a:ext cx="7836534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>
                <a:latin typeface="Calibri"/>
                <a:cs typeface="Calibri"/>
              </a:rPr>
              <a:t>P</a:t>
            </a:r>
            <a:r>
              <a:rPr sz="4400" spc="-80" dirty="0">
                <a:latin typeface="Calibri"/>
                <a:cs typeface="Calibri"/>
              </a:rPr>
              <a:t>r</a:t>
            </a:r>
            <a:r>
              <a:rPr sz="4400" spc="5" dirty="0">
                <a:latin typeface="Calibri"/>
                <a:cs typeface="Calibri"/>
              </a:rPr>
              <a:t>ese</a:t>
            </a:r>
            <a:r>
              <a:rPr sz="4400" spc="-40" dirty="0">
                <a:latin typeface="Calibri"/>
                <a:cs typeface="Calibri"/>
              </a:rPr>
              <a:t>n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dirty="0">
                <a:latin typeface="Calibri"/>
                <a:cs typeface="Calibri"/>
              </a:rPr>
              <a:t>a</a:t>
            </a:r>
            <a:r>
              <a:rPr sz="4400" spc="-5" dirty="0">
                <a:latin typeface="Calibri"/>
                <a:cs typeface="Calibri"/>
              </a:rPr>
              <a:t>ci</a:t>
            </a:r>
            <a:r>
              <a:rPr sz="4400" dirty="0">
                <a:latin typeface="Calibri"/>
                <a:cs typeface="Calibri"/>
              </a:rPr>
              <a:t>ón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I</a:t>
            </a:r>
            <a:r>
              <a:rPr sz="4400" spc="-40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9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odu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spc="-50" dirty="0">
                <a:latin typeface="Calibri"/>
                <a:cs typeface="Calibri"/>
              </a:rPr>
              <a:t>t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a</a:t>
            </a:r>
            <a:r>
              <a:rPr sz="4400" spc="1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20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 txBox="1"/>
          <p:nvPr/>
        </p:nvSpPr>
        <p:spPr>
          <a:xfrm>
            <a:off x="3719574" y="3163314"/>
            <a:ext cx="3986529" cy="1020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0" dirty="0">
                <a:solidFill>
                  <a:srgbClr val="898989"/>
                </a:solidFill>
                <a:latin typeface="Calibri"/>
                <a:cs typeface="Calibri"/>
              </a:rPr>
              <a:t>Ge</a:t>
            </a:r>
            <a:r>
              <a:rPr sz="2800" spc="-55" dirty="0">
                <a:solidFill>
                  <a:srgbClr val="898989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898989"/>
                </a:solidFill>
                <a:latin typeface="Calibri"/>
                <a:cs typeface="Calibri"/>
              </a:rPr>
              <a:t>ón</a:t>
            </a:r>
            <a:r>
              <a:rPr sz="28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898989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898989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898989"/>
                </a:solidFill>
                <a:latin typeface="Calibri"/>
                <a:cs typeface="Calibri"/>
              </a:rPr>
              <a:t>P</a:t>
            </a:r>
            <a:r>
              <a:rPr sz="2800" spc="-60" dirty="0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898989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898989"/>
                </a:solidFill>
                <a:latin typeface="Calibri"/>
                <a:cs typeface="Calibri"/>
              </a:rPr>
              <a:t>du</a:t>
            </a:r>
            <a:r>
              <a:rPr sz="2800" spc="-10" dirty="0">
                <a:solidFill>
                  <a:srgbClr val="898989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898989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898989"/>
                </a:solidFill>
                <a:latin typeface="Calibri"/>
                <a:cs typeface="Calibri"/>
              </a:rPr>
              <a:t>v</a:t>
            </a:r>
            <a:r>
              <a:rPr sz="2800" spc="5" dirty="0">
                <a:solidFill>
                  <a:srgbClr val="898989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898989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898989"/>
                </a:solidFill>
                <a:latin typeface="Calibri"/>
                <a:cs typeface="Calibri"/>
              </a:rPr>
              <a:t>ad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1800"/>
              </a:lnSpc>
              <a:spcBef>
                <a:spcPts val="35"/>
              </a:spcBef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ts val="28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1811" y="457200"/>
            <a:ext cx="528827" cy="333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811" y="460247"/>
            <a:ext cx="275843" cy="3334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3816" y="754380"/>
            <a:ext cx="251459" cy="283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4015" y="686307"/>
            <a:ext cx="6887209" cy="175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460"/>
              </a:lnSpc>
            </a:pP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Un</a:t>
            </a:r>
            <a:r>
              <a:rPr sz="3200" b="1" spc="36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36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36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35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36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y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ó </a:t>
            </a:r>
            <a:r>
              <a:rPr sz="3200" b="1" spc="-8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 </a:t>
            </a:r>
            <a:r>
              <a:rPr sz="3200" b="1" spc="-6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… </a:t>
            </a:r>
            <a:r>
              <a:rPr sz="3200" b="1" spc="-6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 </a:t>
            </a:r>
            <a:r>
              <a:rPr sz="3200" b="1" spc="-7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ro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 </a:t>
            </a:r>
            <a:r>
              <a:rPr sz="3200" b="1" spc="-6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li</a:t>
            </a:r>
            <a:r>
              <a:rPr sz="3200" b="1" spc="5" dirty="0">
                <a:solidFill>
                  <a:srgbClr val="650032"/>
                </a:solidFill>
                <a:latin typeface="Arial"/>
                <a:cs typeface="Arial"/>
              </a:rPr>
              <a:t>z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1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15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1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15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ó</a:t>
            </a:r>
            <a:r>
              <a:rPr sz="3200" b="1" spc="15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1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im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to</a:t>
            </a:r>
            <a:r>
              <a:rPr sz="3200" b="1" spc="-5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3816" y="3236976"/>
            <a:ext cx="251459" cy="278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10955" y="5616955"/>
            <a:ext cx="1190243" cy="168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97240" y="5317235"/>
            <a:ext cx="1203959" cy="19979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17052" y="6689852"/>
            <a:ext cx="1150619" cy="6146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44015" y="3016502"/>
            <a:ext cx="2038985" cy="1764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Un </a:t>
            </a:r>
            <a:r>
              <a:rPr sz="3200" b="1" spc="42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ó </a:t>
            </a:r>
            <a:r>
              <a:rPr sz="3200" b="1" spc="19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golp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75150" y="3114038"/>
            <a:ext cx="1863089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0790" algn="l"/>
              </a:tabLst>
            </a:pP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	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90462" y="3016502"/>
            <a:ext cx="2541270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775">
              <a:lnSpc>
                <a:spcPct val="120000"/>
              </a:lnSpc>
              <a:tabLst>
                <a:tab pos="2301240" algn="l"/>
              </a:tabLst>
            </a:pP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mbi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	y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v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v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	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0202" y="3699254"/>
            <a:ext cx="208470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0055" algn="l"/>
              </a:tabLst>
            </a:pP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:	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3816" y="5774435"/>
            <a:ext cx="251459" cy="2788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44015" y="5552437"/>
            <a:ext cx="6887209" cy="1179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2395">
              <a:lnSpc>
                <a:spcPct val="120000"/>
              </a:lnSpc>
              <a:tabLst>
                <a:tab pos="798830" algn="l"/>
                <a:tab pos="2330450" algn="l"/>
                <a:tab pos="2845435" algn="l"/>
                <a:tab pos="4373880" algn="l"/>
                <a:tab pos="5611495" algn="l"/>
              </a:tabLst>
            </a:pP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	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rto	y	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	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	f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ro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uido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igu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1811" y="457200"/>
            <a:ext cx="528827" cy="333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811" y="460247"/>
            <a:ext cx="275843" cy="3334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8064" y="862584"/>
            <a:ext cx="3657600" cy="2401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10955" y="5616955"/>
            <a:ext cx="1190243" cy="1689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97240" y="5317235"/>
            <a:ext cx="1203959" cy="1997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7052" y="6689852"/>
            <a:ext cx="1150619" cy="6146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100" y="4041647"/>
            <a:ext cx="251459" cy="2834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31823" y="3920234"/>
            <a:ext cx="6838315" cy="293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0">
              <a:lnSpc>
                <a:spcPct val="100000"/>
              </a:lnSpc>
            </a:pP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í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up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ú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nun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ibi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ñ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fr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í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inu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golp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5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2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no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1027175"/>
            <a:ext cx="7668895" cy="219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6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pudi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éram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p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re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gun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tar</a:t>
            </a:r>
            <a:r>
              <a:rPr sz="3600" b="1" spc="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 a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lgun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o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llo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6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po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qu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é</a:t>
            </a:r>
            <a:r>
              <a:rPr sz="36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p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an al</a:t>
            </a:r>
            <a:r>
              <a:rPr sz="3600" b="1" spc="-2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te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tara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ubi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600" b="1" spc="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esca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era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é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res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pond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er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í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062" y="3670645"/>
            <a:ext cx="2791460" cy="215900"/>
          </a:xfrm>
          <a:custGeom>
            <a:avLst/>
            <a:gdLst/>
            <a:ahLst/>
            <a:cxnLst/>
            <a:rect l="l" t="t" r="r" b="b"/>
            <a:pathLst>
              <a:path w="2791460" h="215900">
                <a:moveTo>
                  <a:pt x="2791265" y="215554"/>
                </a:moveTo>
                <a:lnTo>
                  <a:pt x="2667367" y="171488"/>
                </a:lnTo>
                <a:lnTo>
                  <a:pt x="2553891" y="137974"/>
                </a:lnTo>
                <a:lnTo>
                  <a:pt x="2434327" y="108021"/>
                </a:lnTo>
                <a:lnTo>
                  <a:pt x="2309350" y="81656"/>
                </a:lnTo>
                <a:lnTo>
                  <a:pt x="2179635" y="58910"/>
                </a:lnTo>
                <a:lnTo>
                  <a:pt x="2045858" y="39809"/>
                </a:lnTo>
                <a:lnTo>
                  <a:pt x="1908694" y="24383"/>
                </a:lnTo>
                <a:lnTo>
                  <a:pt x="1768818" y="12661"/>
                </a:lnTo>
                <a:lnTo>
                  <a:pt x="1626908" y="4671"/>
                </a:lnTo>
                <a:lnTo>
                  <a:pt x="1483637" y="441"/>
                </a:lnTo>
                <a:lnTo>
                  <a:pt x="1339681" y="0"/>
                </a:lnTo>
                <a:lnTo>
                  <a:pt x="1195716" y="3376"/>
                </a:lnTo>
                <a:lnTo>
                  <a:pt x="1052418" y="10599"/>
                </a:lnTo>
                <a:lnTo>
                  <a:pt x="910461" y="21696"/>
                </a:lnTo>
                <a:lnTo>
                  <a:pt x="770522" y="36697"/>
                </a:lnTo>
                <a:lnTo>
                  <a:pt x="633275" y="55630"/>
                </a:lnTo>
                <a:lnTo>
                  <a:pt x="499398" y="78524"/>
                </a:lnTo>
                <a:lnTo>
                  <a:pt x="369564" y="105406"/>
                </a:lnTo>
                <a:lnTo>
                  <a:pt x="244449" y="136306"/>
                </a:lnTo>
                <a:lnTo>
                  <a:pt x="127180" y="170591"/>
                </a:lnTo>
                <a:lnTo>
                  <a:pt x="20033" y="207452"/>
                </a:lnTo>
                <a:lnTo>
                  <a:pt x="0" y="215554"/>
                </a:lnTo>
                <a:lnTo>
                  <a:pt x="2791265" y="215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671" y="3666744"/>
            <a:ext cx="2817495" cy="219710"/>
          </a:xfrm>
          <a:custGeom>
            <a:avLst/>
            <a:gdLst/>
            <a:ahLst/>
            <a:cxnLst/>
            <a:rect l="l" t="t" r="r" b="b"/>
            <a:pathLst>
              <a:path w="2817495" h="219710">
                <a:moveTo>
                  <a:pt x="2817302" y="219455"/>
                </a:moveTo>
                <a:lnTo>
                  <a:pt x="2761296" y="198119"/>
                </a:lnTo>
                <a:lnTo>
                  <a:pt x="2694240" y="175259"/>
                </a:lnTo>
                <a:lnTo>
                  <a:pt x="2624136" y="153923"/>
                </a:lnTo>
                <a:lnTo>
                  <a:pt x="2550984" y="134111"/>
                </a:lnTo>
                <a:lnTo>
                  <a:pt x="2476308" y="114299"/>
                </a:lnTo>
                <a:lnTo>
                  <a:pt x="2400108" y="97535"/>
                </a:lnTo>
                <a:lnTo>
                  <a:pt x="2320860" y="80771"/>
                </a:lnTo>
                <a:lnTo>
                  <a:pt x="2240088" y="67055"/>
                </a:lnTo>
                <a:lnTo>
                  <a:pt x="2157792" y="53339"/>
                </a:lnTo>
                <a:lnTo>
                  <a:pt x="1988628" y="32003"/>
                </a:lnTo>
                <a:lnTo>
                  <a:pt x="1814892" y="15239"/>
                </a:lnTo>
                <a:lnTo>
                  <a:pt x="1638108" y="4571"/>
                </a:lnTo>
                <a:lnTo>
                  <a:pt x="1458276" y="0"/>
                </a:lnTo>
                <a:lnTo>
                  <a:pt x="1278444" y="1523"/>
                </a:lnTo>
                <a:lnTo>
                  <a:pt x="1098612" y="7619"/>
                </a:lnTo>
                <a:lnTo>
                  <a:pt x="921828" y="21335"/>
                </a:lnTo>
                <a:lnTo>
                  <a:pt x="833436" y="30479"/>
                </a:lnTo>
                <a:lnTo>
                  <a:pt x="746568" y="41147"/>
                </a:lnTo>
                <a:lnTo>
                  <a:pt x="661224" y="53339"/>
                </a:lnTo>
                <a:lnTo>
                  <a:pt x="577404" y="67055"/>
                </a:lnTo>
                <a:lnTo>
                  <a:pt x="493584" y="82295"/>
                </a:lnTo>
                <a:lnTo>
                  <a:pt x="412812" y="97535"/>
                </a:lnTo>
                <a:lnTo>
                  <a:pt x="333564" y="115823"/>
                </a:lnTo>
                <a:lnTo>
                  <a:pt x="255840" y="135635"/>
                </a:lnTo>
                <a:lnTo>
                  <a:pt x="217740" y="146303"/>
                </a:lnTo>
                <a:lnTo>
                  <a:pt x="144588" y="167639"/>
                </a:lnTo>
                <a:lnTo>
                  <a:pt x="109536" y="179831"/>
                </a:lnTo>
                <a:lnTo>
                  <a:pt x="76008" y="190499"/>
                </a:lnTo>
                <a:lnTo>
                  <a:pt x="42480" y="202691"/>
                </a:lnTo>
                <a:lnTo>
                  <a:pt x="12000" y="214883"/>
                </a:lnTo>
                <a:lnTo>
                  <a:pt x="0" y="219455"/>
                </a:lnTo>
                <a:lnTo>
                  <a:pt x="27050" y="219455"/>
                </a:lnTo>
                <a:lnTo>
                  <a:pt x="79056" y="199643"/>
                </a:lnTo>
                <a:lnTo>
                  <a:pt x="112584" y="188975"/>
                </a:lnTo>
                <a:lnTo>
                  <a:pt x="147636" y="176783"/>
                </a:lnTo>
                <a:lnTo>
                  <a:pt x="182688" y="166115"/>
                </a:lnTo>
                <a:lnTo>
                  <a:pt x="219264" y="155874"/>
                </a:lnTo>
                <a:lnTo>
                  <a:pt x="219264" y="155447"/>
                </a:lnTo>
                <a:lnTo>
                  <a:pt x="257364" y="144779"/>
                </a:lnTo>
                <a:lnTo>
                  <a:pt x="335088" y="124967"/>
                </a:lnTo>
                <a:lnTo>
                  <a:pt x="414336" y="108203"/>
                </a:lnTo>
                <a:lnTo>
                  <a:pt x="495108" y="91439"/>
                </a:lnTo>
                <a:lnTo>
                  <a:pt x="578928" y="76199"/>
                </a:lnTo>
                <a:lnTo>
                  <a:pt x="662748" y="62483"/>
                </a:lnTo>
                <a:lnTo>
                  <a:pt x="748092" y="50291"/>
                </a:lnTo>
                <a:lnTo>
                  <a:pt x="834960" y="39623"/>
                </a:lnTo>
                <a:lnTo>
                  <a:pt x="921828" y="30479"/>
                </a:lnTo>
                <a:lnTo>
                  <a:pt x="1100136" y="18287"/>
                </a:lnTo>
                <a:lnTo>
                  <a:pt x="1278444" y="10667"/>
                </a:lnTo>
                <a:lnTo>
                  <a:pt x="1458276" y="9143"/>
                </a:lnTo>
                <a:lnTo>
                  <a:pt x="1638108" y="13715"/>
                </a:lnTo>
                <a:lnTo>
                  <a:pt x="1814892" y="24383"/>
                </a:lnTo>
                <a:lnTo>
                  <a:pt x="1988628" y="41147"/>
                </a:lnTo>
                <a:lnTo>
                  <a:pt x="2156268" y="62483"/>
                </a:lnTo>
                <a:lnTo>
                  <a:pt x="2238564" y="76199"/>
                </a:lnTo>
                <a:lnTo>
                  <a:pt x="2319336" y="91439"/>
                </a:lnTo>
                <a:lnTo>
                  <a:pt x="2398584" y="106679"/>
                </a:lnTo>
                <a:lnTo>
                  <a:pt x="2474784" y="123443"/>
                </a:lnTo>
                <a:lnTo>
                  <a:pt x="2549460" y="143255"/>
                </a:lnTo>
                <a:lnTo>
                  <a:pt x="2621088" y="163067"/>
                </a:lnTo>
                <a:lnTo>
                  <a:pt x="2691192" y="184403"/>
                </a:lnTo>
                <a:lnTo>
                  <a:pt x="2758248" y="207263"/>
                </a:lnTo>
                <a:lnTo>
                  <a:pt x="2758248" y="207831"/>
                </a:lnTo>
                <a:lnTo>
                  <a:pt x="2789489" y="219455"/>
                </a:lnTo>
                <a:lnTo>
                  <a:pt x="2817302" y="219455"/>
                </a:lnTo>
                <a:close/>
              </a:path>
              <a:path w="2817495" h="219710">
                <a:moveTo>
                  <a:pt x="220788" y="155447"/>
                </a:moveTo>
                <a:lnTo>
                  <a:pt x="219264" y="155447"/>
                </a:lnTo>
                <a:lnTo>
                  <a:pt x="219264" y="155874"/>
                </a:lnTo>
                <a:lnTo>
                  <a:pt x="220788" y="155447"/>
                </a:lnTo>
                <a:close/>
              </a:path>
              <a:path w="2817495" h="219710">
                <a:moveTo>
                  <a:pt x="2758248" y="207831"/>
                </a:moveTo>
                <a:lnTo>
                  <a:pt x="2758248" y="207263"/>
                </a:lnTo>
                <a:lnTo>
                  <a:pt x="2756724" y="207263"/>
                </a:lnTo>
                <a:lnTo>
                  <a:pt x="2758248" y="207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6790" y="3239619"/>
            <a:ext cx="3518535" cy="647065"/>
          </a:xfrm>
          <a:custGeom>
            <a:avLst/>
            <a:gdLst/>
            <a:ahLst/>
            <a:cxnLst/>
            <a:rect l="l" t="t" r="r" b="b"/>
            <a:pathLst>
              <a:path w="3518534" h="647064">
                <a:moveTo>
                  <a:pt x="3517915" y="598098"/>
                </a:moveTo>
                <a:lnTo>
                  <a:pt x="3517695" y="553348"/>
                </a:lnTo>
                <a:lnTo>
                  <a:pt x="3506919" y="508955"/>
                </a:lnTo>
                <a:lnTo>
                  <a:pt x="3485808" y="465115"/>
                </a:lnTo>
                <a:lnTo>
                  <a:pt x="3454579" y="422024"/>
                </a:lnTo>
                <a:lnTo>
                  <a:pt x="3413450" y="379880"/>
                </a:lnTo>
                <a:lnTo>
                  <a:pt x="3362640" y="338879"/>
                </a:lnTo>
                <a:lnTo>
                  <a:pt x="3302367" y="299218"/>
                </a:lnTo>
                <a:lnTo>
                  <a:pt x="3232850" y="261093"/>
                </a:lnTo>
                <a:lnTo>
                  <a:pt x="3154306" y="224701"/>
                </a:lnTo>
                <a:lnTo>
                  <a:pt x="3066954" y="190238"/>
                </a:lnTo>
                <a:lnTo>
                  <a:pt x="2971013" y="157901"/>
                </a:lnTo>
                <a:lnTo>
                  <a:pt x="2866700" y="127886"/>
                </a:lnTo>
                <a:lnTo>
                  <a:pt x="2754235" y="100391"/>
                </a:lnTo>
                <a:lnTo>
                  <a:pt x="2633834" y="75611"/>
                </a:lnTo>
                <a:lnTo>
                  <a:pt x="2505717" y="53744"/>
                </a:lnTo>
                <a:lnTo>
                  <a:pt x="2372441" y="35548"/>
                </a:lnTo>
                <a:lnTo>
                  <a:pt x="2237272" y="21144"/>
                </a:lnTo>
                <a:lnTo>
                  <a:pt x="2100812" y="10465"/>
                </a:lnTo>
                <a:lnTo>
                  <a:pt x="1963661" y="3440"/>
                </a:lnTo>
                <a:lnTo>
                  <a:pt x="1826418" y="0"/>
                </a:lnTo>
                <a:lnTo>
                  <a:pt x="1689684" y="74"/>
                </a:lnTo>
                <a:lnTo>
                  <a:pt x="1554058" y="3593"/>
                </a:lnTo>
                <a:lnTo>
                  <a:pt x="1420142" y="10487"/>
                </a:lnTo>
                <a:lnTo>
                  <a:pt x="1288534" y="20687"/>
                </a:lnTo>
                <a:lnTo>
                  <a:pt x="1159835" y="34123"/>
                </a:lnTo>
                <a:lnTo>
                  <a:pt x="1034645" y="50725"/>
                </a:lnTo>
                <a:lnTo>
                  <a:pt x="913564" y="70423"/>
                </a:lnTo>
                <a:lnTo>
                  <a:pt x="797192" y="93148"/>
                </a:lnTo>
                <a:lnTo>
                  <a:pt x="686130" y="118830"/>
                </a:lnTo>
                <a:lnTo>
                  <a:pt x="580977" y="147399"/>
                </a:lnTo>
                <a:lnTo>
                  <a:pt x="482333" y="178785"/>
                </a:lnTo>
                <a:lnTo>
                  <a:pt x="390799" y="212920"/>
                </a:lnTo>
                <a:lnTo>
                  <a:pt x="306974" y="249732"/>
                </a:lnTo>
                <a:lnTo>
                  <a:pt x="231459" y="289153"/>
                </a:lnTo>
                <a:lnTo>
                  <a:pt x="164853" y="331112"/>
                </a:lnTo>
                <a:lnTo>
                  <a:pt x="109027" y="374696"/>
                </a:lnTo>
                <a:lnTo>
                  <a:pt x="64847" y="418907"/>
                </a:lnTo>
                <a:lnTo>
                  <a:pt x="32095" y="463547"/>
                </a:lnTo>
                <a:lnTo>
                  <a:pt x="10551" y="508421"/>
                </a:lnTo>
                <a:lnTo>
                  <a:pt x="0" y="553331"/>
                </a:lnTo>
                <a:lnTo>
                  <a:pt x="220" y="598081"/>
                </a:lnTo>
                <a:lnTo>
                  <a:pt x="10996" y="642474"/>
                </a:lnTo>
                <a:lnTo>
                  <a:pt x="12973" y="646580"/>
                </a:lnTo>
                <a:lnTo>
                  <a:pt x="3505648" y="646580"/>
                </a:lnTo>
                <a:lnTo>
                  <a:pt x="3507363" y="643008"/>
                </a:lnTo>
                <a:lnTo>
                  <a:pt x="3517915" y="598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0955" y="3235451"/>
            <a:ext cx="3529965" cy="650875"/>
          </a:xfrm>
          <a:custGeom>
            <a:avLst/>
            <a:gdLst/>
            <a:ahLst/>
            <a:cxnLst/>
            <a:rect l="l" t="t" r="r" b="b"/>
            <a:pathLst>
              <a:path w="3529965" h="650875">
                <a:moveTo>
                  <a:pt x="3529583" y="588263"/>
                </a:moveTo>
                <a:lnTo>
                  <a:pt x="3529583" y="574547"/>
                </a:lnTo>
                <a:lnTo>
                  <a:pt x="3528059" y="559307"/>
                </a:lnTo>
                <a:lnTo>
                  <a:pt x="3518915" y="516635"/>
                </a:lnTo>
                <a:lnTo>
                  <a:pt x="3493007" y="461771"/>
                </a:lnTo>
                <a:lnTo>
                  <a:pt x="3462527" y="420623"/>
                </a:lnTo>
                <a:lnTo>
                  <a:pt x="3422903" y="380999"/>
                </a:lnTo>
                <a:lnTo>
                  <a:pt x="3407663" y="367283"/>
                </a:lnTo>
                <a:lnTo>
                  <a:pt x="3392423" y="355091"/>
                </a:lnTo>
                <a:lnTo>
                  <a:pt x="3375659" y="341375"/>
                </a:lnTo>
                <a:lnTo>
                  <a:pt x="3339083" y="316991"/>
                </a:lnTo>
                <a:lnTo>
                  <a:pt x="3319271" y="304799"/>
                </a:lnTo>
                <a:lnTo>
                  <a:pt x="3255263" y="268223"/>
                </a:lnTo>
                <a:lnTo>
                  <a:pt x="3232403" y="256031"/>
                </a:lnTo>
                <a:lnTo>
                  <a:pt x="3208019" y="245363"/>
                </a:lnTo>
                <a:lnTo>
                  <a:pt x="3182111" y="233171"/>
                </a:lnTo>
                <a:lnTo>
                  <a:pt x="3130295" y="211835"/>
                </a:lnTo>
                <a:lnTo>
                  <a:pt x="3102863" y="201167"/>
                </a:lnTo>
                <a:lnTo>
                  <a:pt x="3015995" y="169163"/>
                </a:lnTo>
                <a:lnTo>
                  <a:pt x="2983991" y="160019"/>
                </a:lnTo>
                <a:lnTo>
                  <a:pt x="2953511" y="149351"/>
                </a:lnTo>
                <a:lnTo>
                  <a:pt x="2919983" y="140207"/>
                </a:lnTo>
                <a:lnTo>
                  <a:pt x="2887979" y="131063"/>
                </a:lnTo>
                <a:lnTo>
                  <a:pt x="2817875" y="112775"/>
                </a:lnTo>
                <a:lnTo>
                  <a:pt x="2782823" y="105155"/>
                </a:lnTo>
                <a:lnTo>
                  <a:pt x="2746247" y="97535"/>
                </a:lnTo>
                <a:lnTo>
                  <a:pt x="2709671" y="88391"/>
                </a:lnTo>
                <a:lnTo>
                  <a:pt x="2671571" y="80771"/>
                </a:lnTo>
                <a:lnTo>
                  <a:pt x="2631947" y="73151"/>
                </a:lnTo>
                <a:lnTo>
                  <a:pt x="2593847" y="67055"/>
                </a:lnTo>
                <a:lnTo>
                  <a:pt x="2552699" y="59435"/>
                </a:lnTo>
                <a:lnTo>
                  <a:pt x="2511551" y="53339"/>
                </a:lnTo>
                <a:lnTo>
                  <a:pt x="2345435" y="30479"/>
                </a:lnTo>
                <a:lnTo>
                  <a:pt x="2174747" y="15239"/>
                </a:lnTo>
                <a:lnTo>
                  <a:pt x="2004059" y="4571"/>
                </a:lnTo>
                <a:lnTo>
                  <a:pt x="1831847" y="0"/>
                </a:lnTo>
                <a:lnTo>
                  <a:pt x="1661159" y="0"/>
                </a:lnTo>
                <a:lnTo>
                  <a:pt x="1491995" y="6095"/>
                </a:lnTo>
                <a:lnTo>
                  <a:pt x="1327403" y="16763"/>
                </a:lnTo>
                <a:lnTo>
                  <a:pt x="1165859" y="33527"/>
                </a:lnTo>
                <a:lnTo>
                  <a:pt x="1086611" y="44195"/>
                </a:lnTo>
                <a:lnTo>
                  <a:pt x="1008887" y="54863"/>
                </a:lnTo>
                <a:lnTo>
                  <a:pt x="934211" y="67055"/>
                </a:lnTo>
                <a:lnTo>
                  <a:pt x="859535" y="80771"/>
                </a:lnTo>
                <a:lnTo>
                  <a:pt x="787907" y="96011"/>
                </a:lnTo>
                <a:lnTo>
                  <a:pt x="717803" y="111251"/>
                </a:lnTo>
                <a:lnTo>
                  <a:pt x="650747" y="129539"/>
                </a:lnTo>
                <a:lnTo>
                  <a:pt x="585215" y="147827"/>
                </a:lnTo>
                <a:lnTo>
                  <a:pt x="522731" y="166115"/>
                </a:lnTo>
                <a:lnTo>
                  <a:pt x="463295" y="187451"/>
                </a:lnTo>
                <a:lnTo>
                  <a:pt x="406907" y="208787"/>
                </a:lnTo>
                <a:lnTo>
                  <a:pt x="352043" y="231647"/>
                </a:lnTo>
                <a:lnTo>
                  <a:pt x="301751" y="254507"/>
                </a:lnTo>
                <a:lnTo>
                  <a:pt x="252983" y="278891"/>
                </a:lnTo>
                <a:lnTo>
                  <a:pt x="208787" y="304799"/>
                </a:lnTo>
                <a:lnTo>
                  <a:pt x="169163" y="330707"/>
                </a:lnTo>
                <a:lnTo>
                  <a:pt x="115823" y="371855"/>
                </a:lnTo>
                <a:lnTo>
                  <a:pt x="100583" y="387095"/>
                </a:lnTo>
                <a:lnTo>
                  <a:pt x="85343" y="400811"/>
                </a:lnTo>
                <a:lnTo>
                  <a:pt x="71627" y="414527"/>
                </a:lnTo>
                <a:lnTo>
                  <a:pt x="60959" y="428243"/>
                </a:lnTo>
                <a:lnTo>
                  <a:pt x="48767" y="441959"/>
                </a:lnTo>
                <a:lnTo>
                  <a:pt x="39623" y="457199"/>
                </a:lnTo>
                <a:lnTo>
                  <a:pt x="30479" y="470915"/>
                </a:lnTo>
                <a:lnTo>
                  <a:pt x="22859" y="486155"/>
                </a:lnTo>
                <a:lnTo>
                  <a:pt x="10667" y="513587"/>
                </a:lnTo>
                <a:lnTo>
                  <a:pt x="6095" y="528827"/>
                </a:lnTo>
                <a:lnTo>
                  <a:pt x="3047" y="542543"/>
                </a:lnTo>
                <a:lnTo>
                  <a:pt x="1523" y="557783"/>
                </a:lnTo>
                <a:lnTo>
                  <a:pt x="0" y="571499"/>
                </a:lnTo>
                <a:lnTo>
                  <a:pt x="0" y="586739"/>
                </a:lnTo>
                <a:lnTo>
                  <a:pt x="3047" y="614171"/>
                </a:lnTo>
                <a:lnTo>
                  <a:pt x="6095" y="629411"/>
                </a:lnTo>
                <a:lnTo>
                  <a:pt x="9143" y="638555"/>
                </a:lnTo>
                <a:lnTo>
                  <a:pt x="9143" y="571499"/>
                </a:lnTo>
                <a:lnTo>
                  <a:pt x="12191" y="544067"/>
                </a:lnTo>
                <a:lnTo>
                  <a:pt x="15239" y="530351"/>
                </a:lnTo>
                <a:lnTo>
                  <a:pt x="15239" y="531875"/>
                </a:lnTo>
                <a:lnTo>
                  <a:pt x="19811" y="516635"/>
                </a:lnTo>
                <a:lnTo>
                  <a:pt x="47243" y="461771"/>
                </a:lnTo>
                <a:lnTo>
                  <a:pt x="79247" y="420623"/>
                </a:lnTo>
                <a:lnTo>
                  <a:pt x="106679" y="393191"/>
                </a:lnTo>
                <a:lnTo>
                  <a:pt x="137159" y="365759"/>
                </a:lnTo>
                <a:lnTo>
                  <a:pt x="173735" y="338327"/>
                </a:lnTo>
                <a:lnTo>
                  <a:pt x="173735" y="339851"/>
                </a:lnTo>
                <a:lnTo>
                  <a:pt x="214883" y="312419"/>
                </a:lnTo>
                <a:lnTo>
                  <a:pt x="257555" y="288035"/>
                </a:lnTo>
                <a:lnTo>
                  <a:pt x="304799" y="263651"/>
                </a:lnTo>
                <a:lnTo>
                  <a:pt x="356615" y="239267"/>
                </a:lnTo>
                <a:lnTo>
                  <a:pt x="409955" y="217931"/>
                </a:lnTo>
                <a:lnTo>
                  <a:pt x="466343" y="196595"/>
                </a:lnTo>
                <a:lnTo>
                  <a:pt x="525779" y="175259"/>
                </a:lnTo>
                <a:lnTo>
                  <a:pt x="588263" y="156971"/>
                </a:lnTo>
                <a:lnTo>
                  <a:pt x="653795" y="138683"/>
                </a:lnTo>
                <a:lnTo>
                  <a:pt x="720851" y="120395"/>
                </a:lnTo>
                <a:lnTo>
                  <a:pt x="789431" y="105155"/>
                </a:lnTo>
                <a:lnTo>
                  <a:pt x="861059" y="89915"/>
                </a:lnTo>
                <a:lnTo>
                  <a:pt x="935735" y="76199"/>
                </a:lnTo>
                <a:lnTo>
                  <a:pt x="1010411" y="64007"/>
                </a:lnTo>
                <a:lnTo>
                  <a:pt x="1165859" y="42671"/>
                </a:lnTo>
                <a:lnTo>
                  <a:pt x="1327403" y="25907"/>
                </a:lnTo>
                <a:lnTo>
                  <a:pt x="1493519" y="15239"/>
                </a:lnTo>
                <a:lnTo>
                  <a:pt x="1661159" y="9143"/>
                </a:lnTo>
                <a:lnTo>
                  <a:pt x="1831847" y="9143"/>
                </a:lnTo>
                <a:lnTo>
                  <a:pt x="2004059" y="13715"/>
                </a:lnTo>
                <a:lnTo>
                  <a:pt x="2174747" y="24383"/>
                </a:lnTo>
                <a:lnTo>
                  <a:pt x="2343911" y="41147"/>
                </a:lnTo>
                <a:lnTo>
                  <a:pt x="2510027" y="62483"/>
                </a:lnTo>
                <a:lnTo>
                  <a:pt x="2551175" y="70103"/>
                </a:lnTo>
                <a:lnTo>
                  <a:pt x="2592323" y="76199"/>
                </a:lnTo>
                <a:lnTo>
                  <a:pt x="2592323" y="76493"/>
                </a:lnTo>
                <a:lnTo>
                  <a:pt x="2630423" y="83819"/>
                </a:lnTo>
                <a:lnTo>
                  <a:pt x="2670047" y="89915"/>
                </a:lnTo>
                <a:lnTo>
                  <a:pt x="2706623" y="97535"/>
                </a:lnTo>
                <a:lnTo>
                  <a:pt x="2744723" y="106679"/>
                </a:lnTo>
                <a:lnTo>
                  <a:pt x="2781299" y="114299"/>
                </a:lnTo>
                <a:lnTo>
                  <a:pt x="2816351" y="123443"/>
                </a:lnTo>
                <a:lnTo>
                  <a:pt x="2816351" y="121919"/>
                </a:lnTo>
                <a:lnTo>
                  <a:pt x="2851403" y="131063"/>
                </a:lnTo>
                <a:lnTo>
                  <a:pt x="2918459" y="149351"/>
                </a:lnTo>
                <a:lnTo>
                  <a:pt x="2950463" y="158495"/>
                </a:lnTo>
                <a:lnTo>
                  <a:pt x="2982467" y="169163"/>
                </a:lnTo>
                <a:lnTo>
                  <a:pt x="3012947" y="178307"/>
                </a:lnTo>
                <a:lnTo>
                  <a:pt x="3041903" y="188975"/>
                </a:lnTo>
                <a:lnTo>
                  <a:pt x="3070859" y="198119"/>
                </a:lnTo>
                <a:lnTo>
                  <a:pt x="3099815" y="208787"/>
                </a:lnTo>
                <a:lnTo>
                  <a:pt x="3127247" y="219455"/>
                </a:lnTo>
                <a:lnTo>
                  <a:pt x="3153155" y="231647"/>
                </a:lnTo>
                <a:lnTo>
                  <a:pt x="3179063" y="242315"/>
                </a:lnTo>
                <a:lnTo>
                  <a:pt x="3203447" y="252983"/>
                </a:lnTo>
                <a:lnTo>
                  <a:pt x="3227831" y="265175"/>
                </a:lnTo>
                <a:lnTo>
                  <a:pt x="3250691" y="275843"/>
                </a:lnTo>
                <a:lnTo>
                  <a:pt x="3314699" y="312419"/>
                </a:lnTo>
                <a:lnTo>
                  <a:pt x="3314699" y="313357"/>
                </a:lnTo>
                <a:lnTo>
                  <a:pt x="3332987" y="324611"/>
                </a:lnTo>
                <a:lnTo>
                  <a:pt x="3369563" y="348995"/>
                </a:lnTo>
                <a:lnTo>
                  <a:pt x="3386327" y="361187"/>
                </a:lnTo>
                <a:lnTo>
                  <a:pt x="3401567" y="374903"/>
                </a:lnTo>
                <a:lnTo>
                  <a:pt x="3416807" y="387095"/>
                </a:lnTo>
                <a:lnTo>
                  <a:pt x="3442715" y="413003"/>
                </a:lnTo>
                <a:lnTo>
                  <a:pt x="3454907" y="426719"/>
                </a:lnTo>
                <a:lnTo>
                  <a:pt x="3465575" y="440435"/>
                </a:lnTo>
                <a:lnTo>
                  <a:pt x="3465575" y="438911"/>
                </a:lnTo>
                <a:lnTo>
                  <a:pt x="3476243" y="452627"/>
                </a:lnTo>
                <a:lnTo>
                  <a:pt x="3476243" y="454913"/>
                </a:lnTo>
                <a:lnTo>
                  <a:pt x="3493007" y="480059"/>
                </a:lnTo>
                <a:lnTo>
                  <a:pt x="3499103" y="493775"/>
                </a:lnTo>
                <a:lnTo>
                  <a:pt x="3499103" y="492251"/>
                </a:lnTo>
                <a:lnTo>
                  <a:pt x="3505199" y="505967"/>
                </a:lnTo>
                <a:lnTo>
                  <a:pt x="3514343" y="533399"/>
                </a:lnTo>
                <a:lnTo>
                  <a:pt x="3517391" y="547115"/>
                </a:lnTo>
                <a:lnTo>
                  <a:pt x="3520439" y="574547"/>
                </a:lnTo>
                <a:lnTo>
                  <a:pt x="3520439" y="641095"/>
                </a:lnTo>
                <a:lnTo>
                  <a:pt x="3523487" y="630935"/>
                </a:lnTo>
                <a:lnTo>
                  <a:pt x="3526535" y="617219"/>
                </a:lnTo>
                <a:lnTo>
                  <a:pt x="3528059" y="601979"/>
                </a:lnTo>
                <a:lnTo>
                  <a:pt x="3529583" y="588263"/>
                </a:lnTo>
                <a:close/>
              </a:path>
              <a:path w="3529965" h="650875">
                <a:moveTo>
                  <a:pt x="23367" y="650747"/>
                </a:moveTo>
                <a:lnTo>
                  <a:pt x="15239" y="626363"/>
                </a:lnTo>
                <a:lnTo>
                  <a:pt x="12191" y="612647"/>
                </a:lnTo>
                <a:lnTo>
                  <a:pt x="9143" y="585215"/>
                </a:lnTo>
                <a:lnTo>
                  <a:pt x="9143" y="638555"/>
                </a:lnTo>
                <a:lnTo>
                  <a:pt x="13207" y="650747"/>
                </a:lnTo>
                <a:lnTo>
                  <a:pt x="23367" y="650747"/>
                </a:lnTo>
                <a:close/>
              </a:path>
              <a:path w="3529965" h="650875">
                <a:moveTo>
                  <a:pt x="2592323" y="76493"/>
                </a:moveTo>
                <a:lnTo>
                  <a:pt x="2592323" y="76199"/>
                </a:lnTo>
                <a:lnTo>
                  <a:pt x="2590799" y="76199"/>
                </a:lnTo>
                <a:lnTo>
                  <a:pt x="2592323" y="76493"/>
                </a:lnTo>
                <a:close/>
              </a:path>
              <a:path w="3529965" h="650875">
                <a:moveTo>
                  <a:pt x="3314699" y="313357"/>
                </a:moveTo>
                <a:lnTo>
                  <a:pt x="3314699" y="312419"/>
                </a:lnTo>
                <a:lnTo>
                  <a:pt x="3313175" y="312419"/>
                </a:lnTo>
                <a:lnTo>
                  <a:pt x="3314699" y="313357"/>
                </a:lnTo>
                <a:close/>
              </a:path>
              <a:path w="3529965" h="650875">
                <a:moveTo>
                  <a:pt x="3476243" y="454913"/>
                </a:moveTo>
                <a:lnTo>
                  <a:pt x="3476243" y="452627"/>
                </a:lnTo>
                <a:lnTo>
                  <a:pt x="3474719" y="452627"/>
                </a:lnTo>
                <a:lnTo>
                  <a:pt x="3476243" y="454913"/>
                </a:lnTo>
                <a:close/>
              </a:path>
              <a:path w="3529965" h="650875">
                <a:moveTo>
                  <a:pt x="3514343" y="650747"/>
                </a:moveTo>
                <a:lnTo>
                  <a:pt x="3514343" y="629411"/>
                </a:lnTo>
                <a:lnTo>
                  <a:pt x="3509771" y="643127"/>
                </a:lnTo>
                <a:lnTo>
                  <a:pt x="3506385" y="650747"/>
                </a:lnTo>
                <a:lnTo>
                  <a:pt x="3514343" y="650747"/>
                </a:lnTo>
                <a:close/>
              </a:path>
              <a:path w="3529965" h="650875">
                <a:moveTo>
                  <a:pt x="3520439" y="641095"/>
                </a:moveTo>
                <a:lnTo>
                  <a:pt x="3520439" y="588263"/>
                </a:lnTo>
                <a:lnTo>
                  <a:pt x="3517391" y="615695"/>
                </a:lnTo>
                <a:lnTo>
                  <a:pt x="3512819" y="629411"/>
                </a:lnTo>
                <a:lnTo>
                  <a:pt x="3514343" y="629411"/>
                </a:lnTo>
                <a:lnTo>
                  <a:pt x="3514343" y="650747"/>
                </a:lnTo>
                <a:lnTo>
                  <a:pt x="3516884" y="650747"/>
                </a:lnTo>
                <a:lnTo>
                  <a:pt x="3518915" y="646175"/>
                </a:lnTo>
                <a:lnTo>
                  <a:pt x="3520439" y="641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022" y="3447285"/>
            <a:ext cx="32402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305" marR="5080" indent="-39624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¡¡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políti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resa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!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0955" y="5514801"/>
            <a:ext cx="1190243" cy="17912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97240" y="5315711"/>
            <a:ext cx="1203959" cy="1999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2169" y="3886200"/>
            <a:ext cx="1195624" cy="33642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17052" y="6688513"/>
            <a:ext cx="1149396" cy="6158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3800" y="4991100"/>
            <a:ext cx="3009899" cy="19918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9147" y="3886199"/>
            <a:ext cx="3743960" cy="1468120"/>
          </a:xfrm>
          <a:custGeom>
            <a:avLst/>
            <a:gdLst/>
            <a:ahLst/>
            <a:cxnLst/>
            <a:rect l="l" t="t" r="r" b="b"/>
            <a:pathLst>
              <a:path w="3743960" h="1468120">
                <a:moveTo>
                  <a:pt x="3743821" y="411309"/>
                </a:moveTo>
                <a:lnTo>
                  <a:pt x="3734066" y="361666"/>
                </a:lnTo>
                <a:lnTo>
                  <a:pt x="3713177" y="312251"/>
                </a:lnTo>
                <a:lnTo>
                  <a:pt x="3681067" y="263295"/>
                </a:lnTo>
                <a:lnTo>
                  <a:pt x="3637653" y="215030"/>
                </a:lnTo>
                <a:lnTo>
                  <a:pt x="3582851" y="167689"/>
                </a:lnTo>
                <a:lnTo>
                  <a:pt x="3516575" y="121504"/>
                </a:lnTo>
                <a:lnTo>
                  <a:pt x="3438740" y="76706"/>
                </a:lnTo>
                <a:lnTo>
                  <a:pt x="3349264" y="33528"/>
                </a:lnTo>
                <a:lnTo>
                  <a:pt x="3267180" y="0"/>
                </a:lnTo>
                <a:lnTo>
                  <a:pt x="475914" y="0"/>
                </a:lnTo>
                <a:lnTo>
                  <a:pt x="399007" y="31101"/>
                </a:lnTo>
                <a:lnTo>
                  <a:pt x="312359" y="72408"/>
                </a:lnTo>
                <a:lnTo>
                  <a:pt x="236089" y="115586"/>
                </a:lnTo>
                <a:lnTo>
                  <a:pt x="170284" y="160398"/>
                </a:lnTo>
                <a:lnTo>
                  <a:pt x="115028" y="206609"/>
                </a:lnTo>
                <a:lnTo>
                  <a:pt x="70408" y="253984"/>
                </a:lnTo>
                <a:lnTo>
                  <a:pt x="36510" y="302286"/>
                </a:lnTo>
                <a:lnTo>
                  <a:pt x="13418" y="351282"/>
                </a:lnTo>
                <a:lnTo>
                  <a:pt x="1220" y="400735"/>
                </a:lnTo>
                <a:lnTo>
                  <a:pt x="0" y="450409"/>
                </a:lnTo>
                <a:lnTo>
                  <a:pt x="9844" y="500070"/>
                </a:lnTo>
                <a:lnTo>
                  <a:pt x="30838" y="549481"/>
                </a:lnTo>
                <a:lnTo>
                  <a:pt x="63067" y="598408"/>
                </a:lnTo>
                <a:lnTo>
                  <a:pt x="106619" y="646615"/>
                </a:lnTo>
                <a:lnTo>
                  <a:pt x="161577" y="693866"/>
                </a:lnTo>
                <a:lnTo>
                  <a:pt x="228028" y="739926"/>
                </a:lnTo>
                <a:lnTo>
                  <a:pt x="306058" y="784560"/>
                </a:lnTo>
                <a:lnTo>
                  <a:pt x="395752" y="827532"/>
                </a:lnTo>
                <a:lnTo>
                  <a:pt x="468492" y="857942"/>
                </a:lnTo>
                <a:lnTo>
                  <a:pt x="545710" y="886515"/>
                </a:lnTo>
                <a:lnTo>
                  <a:pt x="627130" y="913221"/>
                </a:lnTo>
                <a:lnTo>
                  <a:pt x="712476" y="938028"/>
                </a:lnTo>
                <a:lnTo>
                  <a:pt x="801469" y="960906"/>
                </a:lnTo>
                <a:lnTo>
                  <a:pt x="893835" y="981823"/>
                </a:lnTo>
                <a:lnTo>
                  <a:pt x="989295" y="1000749"/>
                </a:lnTo>
                <a:lnTo>
                  <a:pt x="1087575" y="1017654"/>
                </a:lnTo>
                <a:lnTo>
                  <a:pt x="1188396" y="1032505"/>
                </a:lnTo>
                <a:lnTo>
                  <a:pt x="1291483" y="1045273"/>
                </a:lnTo>
                <a:lnTo>
                  <a:pt x="1396558" y="1055927"/>
                </a:lnTo>
                <a:lnTo>
                  <a:pt x="1503346" y="1064435"/>
                </a:lnTo>
                <a:lnTo>
                  <a:pt x="1611570" y="1070766"/>
                </a:lnTo>
                <a:lnTo>
                  <a:pt x="1720952" y="1074891"/>
                </a:lnTo>
                <a:lnTo>
                  <a:pt x="1831217" y="1076777"/>
                </a:lnTo>
                <a:lnTo>
                  <a:pt x="1942088" y="1076395"/>
                </a:lnTo>
                <a:lnTo>
                  <a:pt x="2053287" y="1073713"/>
                </a:lnTo>
                <a:lnTo>
                  <a:pt x="2164540" y="1068700"/>
                </a:lnTo>
                <a:lnTo>
                  <a:pt x="2275568" y="1061326"/>
                </a:lnTo>
                <a:lnTo>
                  <a:pt x="2386096" y="1051560"/>
                </a:lnTo>
                <a:lnTo>
                  <a:pt x="3023128" y="1313472"/>
                </a:lnTo>
                <a:lnTo>
                  <a:pt x="3023128" y="940308"/>
                </a:lnTo>
                <a:lnTo>
                  <a:pt x="3140397" y="906034"/>
                </a:lnTo>
                <a:lnTo>
                  <a:pt x="3247546" y="869203"/>
                </a:lnTo>
                <a:lnTo>
                  <a:pt x="3344490" y="830047"/>
                </a:lnTo>
                <a:lnTo>
                  <a:pt x="3431145" y="788798"/>
                </a:lnTo>
                <a:lnTo>
                  <a:pt x="3507426" y="745688"/>
                </a:lnTo>
                <a:lnTo>
                  <a:pt x="3573249" y="700950"/>
                </a:lnTo>
                <a:lnTo>
                  <a:pt x="3628529" y="654815"/>
                </a:lnTo>
                <a:lnTo>
                  <a:pt x="3673181" y="607515"/>
                </a:lnTo>
                <a:lnTo>
                  <a:pt x="3707121" y="559283"/>
                </a:lnTo>
                <a:lnTo>
                  <a:pt x="3730264" y="510349"/>
                </a:lnTo>
                <a:lnTo>
                  <a:pt x="3742525" y="460948"/>
                </a:lnTo>
                <a:lnTo>
                  <a:pt x="3743821" y="411309"/>
                </a:lnTo>
                <a:close/>
              </a:path>
              <a:path w="3743960" h="1468120">
                <a:moveTo>
                  <a:pt x="3398032" y="1467612"/>
                </a:moveTo>
                <a:lnTo>
                  <a:pt x="3023128" y="940308"/>
                </a:lnTo>
                <a:lnTo>
                  <a:pt x="3023128" y="1313472"/>
                </a:lnTo>
                <a:lnTo>
                  <a:pt x="3398032" y="1467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087" y="3886199"/>
            <a:ext cx="3749040" cy="1478280"/>
          </a:xfrm>
          <a:custGeom>
            <a:avLst/>
            <a:gdLst/>
            <a:ahLst/>
            <a:cxnLst/>
            <a:rect l="l" t="t" r="r" b="b"/>
            <a:pathLst>
              <a:path w="3749040" h="1478279">
                <a:moveTo>
                  <a:pt x="15239" y="382524"/>
                </a:moveTo>
                <a:lnTo>
                  <a:pt x="15239" y="333756"/>
                </a:lnTo>
                <a:lnTo>
                  <a:pt x="0" y="350520"/>
                </a:lnTo>
                <a:lnTo>
                  <a:pt x="0" y="399288"/>
                </a:lnTo>
                <a:lnTo>
                  <a:pt x="15239" y="382524"/>
                </a:lnTo>
                <a:close/>
              </a:path>
              <a:path w="3749040" h="1478279">
                <a:moveTo>
                  <a:pt x="30479" y="554736"/>
                </a:moveTo>
                <a:lnTo>
                  <a:pt x="30479" y="534924"/>
                </a:lnTo>
                <a:lnTo>
                  <a:pt x="15239" y="504444"/>
                </a:lnTo>
                <a:lnTo>
                  <a:pt x="15239" y="489204"/>
                </a:lnTo>
                <a:lnTo>
                  <a:pt x="0" y="458724"/>
                </a:lnTo>
                <a:lnTo>
                  <a:pt x="0" y="507492"/>
                </a:lnTo>
                <a:lnTo>
                  <a:pt x="15239" y="524256"/>
                </a:lnTo>
                <a:lnTo>
                  <a:pt x="30479" y="554736"/>
                </a:lnTo>
                <a:close/>
              </a:path>
              <a:path w="3749040" h="1478279">
                <a:moveTo>
                  <a:pt x="487679" y="0"/>
                </a:moveTo>
                <a:lnTo>
                  <a:pt x="457199" y="0"/>
                </a:lnTo>
                <a:lnTo>
                  <a:pt x="441959" y="7620"/>
                </a:lnTo>
                <a:lnTo>
                  <a:pt x="380999" y="32004"/>
                </a:lnTo>
                <a:lnTo>
                  <a:pt x="350519" y="45720"/>
                </a:lnTo>
                <a:lnTo>
                  <a:pt x="335279" y="57912"/>
                </a:lnTo>
                <a:lnTo>
                  <a:pt x="274319" y="85344"/>
                </a:lnTo>
                <a:lnTo>
                  <a:pt x="259079" y="97536"/>
                </a:lnTo>
                <a:lnTo>
                  <a:pt x="228599" y="112776"/>
                </a:lnTo>
                <a:lnTo>
                  <a:pt x="182879" y="140208"/>
                </a:lnTo>
                <a:lnTo>
                  <a:pt x="167639" y="153924"/>
                </a:lnTo>
                <a:lnTo>
                  <a:pt x="152399" y="169164"/>
                </a:lnTo>
                <a:lnTo>
                  <a:pt x="137159" y="182880"/>
                </a:lnTo>
                <a:lnTo>
                  <a:pt x="121919" y="198120"/>
                </a:lnTo>
                <a:lnTo>
                  <a:pt x="106679" y="211836"/>
                </a:lnTo>
                <a:lnTo>
                  <a:pt x="60959" y="257556"/>
                </a:lnTo>
                <a:lnTo>
                  <a:pt x="45719" y="288036"/>
                </a:lnTo>
                <a:lnTo>
                  <a:pt x="15239" y="318516"/>
                </a:lnTo>
                <a:lnTo>
                  <a:pt x="15239" y="338328"/>
                </a:lnTo>
                <a:lnTo>
                  <a:pt x="30479" y="307848"/>
                </a:lnTo>
                <a:lnTo>
                  <a:pt x="60959" y="277368"/>
                </a:lnTo>
                <a:lnTo>
                  <a:pt x="60959" y="263652"/>
                </a:lnTo>
                <a:lnTo>
                  <a:pt x="91439" y="233172"/>
                </a:lnTo>
                <a:lnTo>
                  <a:pt x="121919" y="204216"/>
                </a:lnTo>
                <a:lnTo>
                  <a:pt x="137159" y="190500"/>
                </a:lnTo>
                <a:lnTo>
                  <a:pt x="152399" y="175260"/>
                </a:lnTo>
                <a:lnTo>
                  <a:pt x="152399" y="176784"/>
                </a:lnTo>
                <a:lnTo>
                  <a:pt x="182879" y="161544"/>
                </a:lnTo>
                <a:lnTo>
                  <a:pt x="213359" y="134112"/>
                </a:lnTo>
                <a:lnTo>
                  <a:pt x="243839" y="120396"/>
                </a:lnTo>
                <a:lnTo>
                  <a:pt x="259079" y="106680"/>
                </a:lnTo>
                <a:lnTo>
                  <a:pt x="304799" y="79248"/>
                </a:lnTo>
                <a:lnTo>
                  <a:pt x="335279" y="67056"/>
                </a:lnTo>
                <a:lnTo>
                  <a:pt x="365759" y="53340"/>
                </a:lnTo>
                <a:lnTo>
                  <a:pt x="380999" y="41148"/>
                </a:lnTo>
                <a:lnTo>
                  <a:pt x="472439" y="4572"/>
                </a:lnTo>
                <a:lnTo>
                  <a:pt x="487679" y="0"/>
                </a:lnTo>
                <a:close/>
              </a:path>
              <a:path w="3749040" h="1478279">
                <a:moveTo>
                  <a:pt x="3398519" y="1472072"/>
                </a:moveTo>
                <a:lnTo>
                  <a:pt x="3398519" y="1470660"/>
                </a:lnTo>
                <a:lnTo>
                  <a:pt x="3390794" y="1459844"/>
                </a:lnTo>
                <a:lnTo>
                  <a:pt x="2392679" y="1046988"/>
                </a:lnTo>
                <a:lnTo>
                  <a:pt x="2240279" y="1059180"/>
                </a:lnTo>
                <a:lnTo>
                  <a:pt x="2103119" y="1066800"/>
                </a:lnTo>
                <a:lnTo>
                  <a:pt x="1965959" y="1071372"/>
                </a:lnTo>
                <a:lnTo>
                  <a:pt x="1828799" y="1072896"/>
                </a:lnTo>
                <a:lnTo>
                  <a:pt x="1691639" y="1069848"/>
                </a:lnTo>
                <a:lnTo>
                  <a:pt x="1554479" y="1063752"/>
                </a:lnTo>
                <a:lnTo>
                  <a:pt x="1417319" y="1053084"/>
                </a:lnTo>
                <a:lnTo>
                  <a:pt x="1295399" y="1040892"/>
                </a:lnTo>
                <a:lnTo>
                  <a:pt x="1158239" y="1024128"/>
                </a:lnTo>
                <a:lnTo>
                  <a:pt x="1036319" y="1004316"/>
                </a:lnTo>
                <a:lnTo>
                  <a:pt x="914399" y="981456"/>
                </a:lnTo>
                <a:lnTo>
                  <a:pt x="807719" y="957072"/>
                </a:lnTo>
                <a:lnTo>
                  <a:pt x="685799" y="928116"/>
                </a:lnTo>
                <a:lnTo>
                  <a:pt x="640079" y="911352"/>
                </a:lnTo>
                <a:lnTo>
                  <a:pt x="579119" y="896112"/>
                </a:lnTo>
                <a:lnTo>
                  <a:pt x="533399" y="879348"/>
                </a:lnTo>
                <a:lnTo>
                  <a:pt x="396239" y="824484"/>
                </a:lnTo>
                <a:lnTo>
                  <a:pt x="335279" y="797052"/>
                </a:lnTo>
                <a:lnTo>
                  <a:pt x="243839" y="742188"/>
                </a:lnTo>
                <a:lnTo>
                  <a:pt x="213359" y="728472"/>
                </a:lnTo>
                <a:lnTo>
                  <a:pt x="198119" y="713232"/>
                </a:lnTo>
                <a:lnTo>
                  <a:pt x="167639" y="699516"/>
                </a:lnTo>
                <a:lnTo>
                  <a:pt x="152399" y="684276"/>
                </a:lnTo>
                <a:lnTo>
                  <a:pt x="137159" y="670560"/>
                </a:lnTo>
                <a:lnTo>
                  <a:pt x="91439" y="624840"/>
                </a:lnTo>
                <a:lnTo>
                  <a:pt x="91439" y="626364"/>
                </a:lnTo>
                <a:lnTo>
                  <a:pt x="60959" y="595884"/>
                </a:lnTo>
                <a:lnTo>
                  <a:pt x="45719" y="565404"/>
                </a:lnTo>
                <a:lnTo>
                  <a:pt x="30479" y="550164"/>
                </a:lnTo>
                <a:lnTo>
                  <a:pt x="30479" y="569976"/>
                </a:lnTo>
                <a:lnTo>
                  <a:pt x="45719" y="586740"/>
                </a:lnTo>
                <a:lnTo>
                  <a:pt x="76199" y="617220"/>
                </a:lnTo>
                <a:lnTo>
                  <a:pt x="76199" y="632460"/>
                </a:lnTo>
                <a:lnTo>
                  <a:pt x="106679" y="662940"/>
                </a:lnTo>
                <a:lnTo>
                  <a:pt x="137159" y="676656"/>
                </a:lnTo>
                <a:lnTo>
                  <a:pt x="167639" y="707136"/>
                </a:lnTo>
                <a:lnTo>
                  <a:pt x="182879" y="720852"/>
                </a:lnTo>
                <a:lnTo>
                  <a:pt x="213359" y="736092"/>
                </a:lnTo>
                <a:lnTo>
                  <a:pt x="259079" y="763524"/>
                </a:lnTo>
                <a:lnTo>
                  <a:pt x="274319" y="778764"/>
                </a:lnTo>
                <a:lnTo>
                  <a:pt x="335279" y="806196"/>
                </a:lnTo>
                <a:lnTo>
                  <a:pt x="365759" y="818388"/>
                </a:lnTo>
                <a:lnTo>
                  <a:pt x="396239" y="832104"/>
                </a:lnTo>
                <a:lnTo>
                  <a:pt x="441959" y="851916"/>
                </a:lnTo>
                <a:lnTo>
                  <a:pt x="533399" y="888492"/>
                </a:lnTo>
                <a:lnTo>
                  <a:pt x="579119" y="905256"/>
                </a:lnTo>
                <a:lnTo>
                  <a:pt x="640079" y="920496"/>
                </a:lnTo>
                <a:lnTo>
                  <a:pt x="685799" y="937260"/>
                </a:lnTo>
                <a:lnTo>
                  <a:pt x="792479" y="966216"/>
                </a:lnTo>
                <a:lnTo>
                  <a:pt x="914399" y="992124"/>
                </a:lnTo>
                <a:lnTo>
                  <a:pt x="1036319" y="1013460"/>
                </a:lnTo>
                <a:lnTo>
                  <a:pt x="1158239" y="1033272"/>
                </a:lnTo>
                <a:lnTo>
                  <a:pt x="1295399" y="1050036"/>
                </a:lnTo>
                <a:lnTo>
                  <a:pt x="1417319" y="1063752"/>
                </a:lnTo>
                <a:lnTo>
                  <a:pt x="1554479" y="1072896"/>
                </a:lnTo>
                <a:lnTo>
                  <a:pt x="1691639" y="1078992"/>
                </a:lnTo>
                <a:lnTo>
                  <a:pt x="1828799" y="1082040"/>
                </a:lnTo>
                <a:lnTo>
                  <a:pt x="1965959" y="1080516"/>
                </a:lnTo>
                <a:lnTo>
                  <a:pt x="2103119" y="1075944"/>
                </a:lnTo>
                <a:lnTo>
                  <a:pt x="2240279" y="1068324"/>
                </a:lnTo>
                <a:lnTo>
                  <a:pt x="2377439" y="1057656"/>
                </a:lnTo>
                <a:lnTo>
                  <a:pt x="2377439" y="1056132"/>
                </a:lnTo>
                <a:lnTo>
                  <a:pt x="3398519" y="1472072"/>
                </a:lnTo>
                <a:close/>
              </a:path>
              <a:path w="3749040" h="1478279">
                <a:moveTo>
                  <a:pt x="3718559" y="559308"/>
                </a:moveTo>
                <a:lnTo>
                  <a:pt x="3718559" y="539496"/>
                </a:lnTo>
                <a:lnTo>
                  <a:pt x="3703319" y="554736"/>
                </a:lnTo>
                <a:lnTo>
                  <a:pt x="3703319" y="553212"/>
                </a:lnTo>
                <a:lnTo>
                  <a:pt x="3688079" y="583692"/>
                </a:lnTo>
                <a:lnTo>
                  <a:pt x="3657599" y="614172"/>
                </a:lnTo>
                <a:lnTo>
                  <a:pt x="3657599" y="612648"/>
                </a:lnTo>
                <a:lnTo>
                  <a:pt x="3627119" y="643128"/>
                </a:lnTo>
                <a:lnTo>
                  <a:pt x="3611879" y="656844"/>
                </a:lnTo>
                <a:lnTo>
                  <a:pt x="3596639" y="672084"/>
                </a:lnTo>
                <a:lnTo>
                  <a:pt x="3566159" y="699516"/>
                </a:lnTo>
                <a:lnTo>
                  <a:pt x="3550919" y="714756"/>
                </a:lnTo>
                <a:lnTo>
                  <a:pt x="3459479" y="769620"/>
                </a:lnTo>
                <a:lnTo>
                  <a:pt x="3428999" y="781812"/>
                </a:lnTo>
                <a:lnTo>
                  <a:pt x="3413759" y="795528"/>
                </a:lnTo>
                <a:lnTo>
                  <a:pt x="3383279" y="807720"/>
                </a:lnTo>
                <a:lnTo>
                  <a:pt x="3352799" y="821436"/>
                </a:lnTo>
                <a:lnTo>
                  <a:pt x="3230879" y="870204"/>
                </a:lnTo>
                <a:lnTo>
                  <a:pt x="3200399" y="880872"/>
                </a:lnTo>
                <a:lnTo>
                  <a:pt x="3169919" y="893064"/>
                </a:lnTo>
                <a:lnTo>
                  <a:pt x="3124199" y="903732"/>
                </a:lnTo>
                <a:lnTo>
                  <a:pt x="3063239" y="925068"/>
                </a:lnTo>
                <a:lnTo>
                  <a:pt x="3017519" y="937260"/>
                </a:lnTo>
                <a:lnTo>
                  <a:pt x="3021530" y="942875"/>
                </a:lnTo>
                <a:lnTo>
                  <a:pt x="3032759" y="937260"/>
                </a:lnTo>
                <a:lnTo>
                  <a:pt x="3035217" y="940750"/>
                </a:lnTo>
                <a:lnTo>
                  <a:pt x="3063239" y="934212"/>
                </a:lnTo>
                <a:lnTo>
                  <a:pt x="3093719" y="923544"/>
                </a:lnTo>
                <a:lnTo>
                  <a:pt x="3169919" y="902208"/>
                </a:lnTo>
                <a:lnTo>
                  <a:pt x="3200399" y="890016"/>
                </a:lnTo>
                <a:lnTo>
                  <a:pt x="3230879" y="879348"/>
                </a:lnTo>
                <a:lnTo>
                  <a:pt x="3322319" y="842772"/>
                </a:lnTo>
                <a:lnTo>
                  <a:pt x="3352799" y="829056"/>
                </a:lnTo>
                <a:lnTo>
                  <a:pt x="3383279" y="816864"/>
                </a:lnTo>
                <a:lnTo>
                  <a:pt x="3413759" y="803148"/>
                </a:lnTo>
                <a:lnTo>
                  <a:pt x="3444239" y="790956"/>
                </a:lnTo>
                <a:lnTo>
                  <a:pt x="3489959" y="763524"/>
                </a:lnTo>
                <a:lnTo>
                  <a:pt x="3505199" y="749808"/>
                </a:lnTo>
                <a:lnTo>
                  <a:pt x="3535679" y="736092"/>
                </a:lnTo>
                <a:lnTo>
                  <a:pt x="3550919" y="722376"/>
                </a:lnTo>
                <a:lnTo>
                  <a:pt x="3566159" y="707136"/>
                </a:lnTo>
                <a:lnTo>
                  <a:pt x="3596639" y="693420"/>
                </a:lnTo>
                <a:lnTo>
                  <a:pt x="3611879" y="679704"/>
                </a:lnTo>
                <a:lnTo>
                  <a:pt x="3657599" y="633984"/>
                </a:lnTo>
                <a:lnTo>
                  <a:pt x="3672839" y="620268"/>
                </a:lnTo>
                <a:lnTo>
                  <a:pt x="3688079" y="589788"/>
                </a:lnTo>
                <a:lnTo>
                  <a:pt x="3718559" y="559308"/>
                </a:lnTo>
                <a:close/>
              </a:path>
              <a:path w="3749040" h="1478279">
                <a:moveTo>
                  <a:pt x="3022185" y="943791"/>
                </a:moveTo>
                <a:lnTo>
                  <a:pt x="3021530" y="942875"/>
                </a:lnTo>
                <a:lnTo>
                  <a:pt x="3017519" y="944880"/>
                </a:lnTo>
                <a:lnTo>
                  <a:pt x="3022185" y="943791"/>
                </a:lnTo>
                <a:close/>
              </a:path>
              <a:path w="3749040" h="1478279">
                <a:moveTo>
                  <a:pt x="3035217" y="940750"/>
                </a:moveTo>
                <a:lnTo>
                  <a:pt x="3032759" y="937260"/>
                </a:lnTo>
                <a:lnTo>
                  <a:pt x="3021530" y="942875"/>
                </a:lnTo>
                <a:lnTo>
                  <a:pt x="3022185" y="943791"/>
                </a:lnTo>
                <a:lnTo>
                  <a:pt x="3035217" y="940750"/>
                </a:lnTo>
                <a:close/>
              </a:path>
              <a:path w="3749040" h="1478279">
                <a:moveTo>
                  <a:pt x="3413759" y="1478280"/>
                </a:moveTo>
                <a:lnTo>
                  <a:pt x="3035217" y="940750"/>
                </a:lnTo>
                <a:lnTo>
                  <a:pt x="3022185" y="943791"/>
                </a:lnTo>
                <a:lnTo>
                  <a:pt x="3390794" y="1459844"/>
                </a:lnTo>
                <a:lnTo>
                  <a:pt x="3398519" y="1463040"/>
                </a:lnTo>
                <a:lnTo>
                  <a:pt x="3398519" y="1472072"/>
                </a:lnTo>
                <a:lnTo>
                  <a:pt x="3413759" y="1478280"/>
                </a:lnTo>
                <a:close/>
              </a:path>
              <a:path w="3749040" h="1478279">
                <a:moveTo>
                  <a:pt x="3718559" y="326136"/>
                </a:moveTo>
                <a:lnTo>
                  <a:pt x="3718559" y="306324"/>
                </a:lnTo>
                <a:lnTo>
                  <a:pt x="3703319" y="291084"/>
                </a:lnTo>
                <a:lnTo>
                  <a:pt x="3688079" y="260604"/>
                </a:lnTo>
                <a:lnTo>
                  <a:pt x="3596639" y="169164"/>
                </a:lnTo>
                <a:lnTo>
                  <a:pt x="3566159" y="155448"/>
                </a:lnTo>
                <a:lnTo>
                  <a:pt x="3550919" y="140208"/>
                </a:lnTo>
                <a:lnTo>
                  <a:pt x="3535679" y="126492"/>
                </a:lnTo>
                <a:lnTo>
                  <a:pt x="3505199" y="111252"/>
                </a:lnTo>
                <a:lnTo>
                  <a:pt x="3489959" y="97536"/>
                </a:lnTo>
                <a:lnTo>
                  <a:pt x="3428999" y="70104"/>
                </a:lnTo>
                <a:lnTo>
                  <a:pt x="3383279" y="42672"/>
                </a:lnTo>
                <a:lnTo>
                  <a:pt x="3352799" y="28956"/>
                </a:lnTo>
                <a:lnTo>
                  <a:pt x="3291839" y="3048"/>
                </a:lnTo>
                <a:lnTo>
                  <a:pt x="3276599" y="0"/>
                </a:lnTo>
                <a:lnTo>
                  <a:pt x="3246119" y="0"/>
                </a:lnTo>
                <a:lnTo>
                  <a:pt x="3291839" y="12192"/>
                </a:lnTo>
                <a:lnTo>
                  <a:pt x="3291839" y="18669"/>
                </a:lnTo>
                <a:lnTo>
                  <a:pt x="3337559" y="38100"/>
                </a:lnTo>
                <a:lnTo>
                  <a:pt x="3368039" y="51816"/>
                </a:lnTo>
                <a:lnTo>
                  <a:pt x="3398519" y="64008"/>
                </a:lnTo>
                <a:lnTo>
                  <a:pt x="3459479" y="91440"/>
                </a:lnTo>
                <a:lnTo>
                  <a:pt x="3474719" y="105156"/>
                </a:lnTo>
                <a:lnTo>
                  <a:pt x="3505199" y="120396"/>
                </a:lnTo>
                <a:lnTo>
                  <a:pt x="3550919" y="147828"/>
                </a:lnTo>
                <a:lnTo>
                  <a:pt x="3566159" y="163068"/>
                </a:lnTo>
                <a:lnTo>
                  <a:pt x="3581399" y="176784"/>
                </a:lnTo>
                <a:lnTo>
                  <a:pt x="3596639" y="192024"/>
                </a:lnTo>
                <a:lnTo>
                  <a:pt x="3627119" y="207264"/>
                </a:lnTo>
                <a:lnTo>
                  <a:pt x="3627119" y="205740"/>
                </a:lnTo>
                <a:lnTo>
                  <a:pt x="3642359" y="220980"/>
                </a:lnTo>
                <a:lnTo>
                  <a:pt x="3657599" y="251460"/>
                </a:lnTo>
                <a:lnTo>
                  <a:pt x="3688079" y="281940"/>
                </a:lnTo>
                <a:lnTo>
                  <a:pt x="3688079" y="280416"/>
                </a:lnTo>
                <a:lnTo>
                  <a:pt x="3703319" y="295656"/>
                </a:lnTo>
                <a:lnTo>
                  <a:pt x="3703319" y="310896"/>
                </a:lnTo>
                <a:lnTo>
                  <a:pt x="3718559" y="326136"/>
                </a:lnTo>
                <a:close/>
              </a:path>
              <a:path w="3749040" h="1478279">
                <a:moveTo>
                  <a:pt x="3291839" y="18669"/>
                </a:moveTo>
                <a:lnTo>
                  <a:pt x="3291839" y="12192"/>
                </a:lnTo>
                <a:lnTo>
                  <a:pt x="3276599" y="12192"/>
                </a:lnTo>
                <a:lnTo>
                  <a:pt x="3291839" y="18669"/>
                </a:lnTo>
                <a:close/>
              </a:path>
              <a:path w="3749040" h="1478279">
                <a:moveTo>
                  <a:pt x="3398519" y="1470660"/>
                </a:moveTo>
                <a:lnTo>
                  <a:pt x="3398519" y="1463040"/>
                </a:lnTo>
                <a:lnTo>
                  <a:pt x="3390794" y="1459844"/>
                </a:lnTo>
                <a:lnTo>
                  <a:pt x="3398519" y="1470660"/>
                </a:lnTo>
                <a:close/>
              </a:path>
              <a:path w="3749040" h="1478279">
                <a:moveTo>
                  <a:pt x="3733799" y="371856"/>
                </a:moveTo>
                <a:lnTo>
                  <a:pt x="3733799" y="353568"/>
                </a:lnTo>
                <a:lnTo>
                  <a:pt x="3718559" y="323088"/>
                </a:lnTo>
                <a:lnTo>
                  <a:pt x="3718559" y="356616"/>
                </a:lnTo>
                <a:lnTo>
                  <a:pt x="3733799" y="371856"/>
                </a:lnTo>
                <a:close/>
              </a:path>
              <a:path w="3749040" h="1478279">
                <a:moveTo>
                  <a:pt x="3733799" y="527304"/>
                </a:moveTo>
                <a:lnTo>
                  <a:pt x="3733799" y="478536"/>
                </a:lnTo>
                <a:lnTo>
                  <a:pt x="3718559" y="509016"/>
                </a:lnTo>
                <a:lnTo>
                  <a:pt x="3718559" y="542544"/>
                </a:lnTo>
                <a:lnTo>
                  <a:pt x="3733799" y="527304"/>
                </a:lnTo>
                <a:close/>
              </a:path>
              <a:path w="3749040" h="1478279">
                <a:moveTo>
                  <a:pt x="3749039" y="480060"/>
                </a:moveTo>
                <a:lnTo>
                  <a:pt x="3749039" y="385572"/>
                </a:lnTo>
                <a:lnTo>
                  <a:pt x="3733799" y="370332"/>
                </a:lnTo>
                <a:lnTo>
                  <a:pt x="3733799" y="496824"/>
                </a:lnTo>
                <a:lnTo>
                  <a:pt x="3749039" y="480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89963" y="3899914"/>
            <a:ext cx="218249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 sé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,</a:t>
            </a:r>
            <a:r>
              <a:rPr sz="1800" b="1" spc="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quí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 s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em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e h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em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os</a:t>
            </a:r>
            <a:r>
              <a:rPr sz="1800" b="1" spc="-1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ho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s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sa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 as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19763" y="3886199"/>
            <a:ext cx="3493135" cy="1478280"/>
          </a:xfrm>
          <a:custGeom>
            <a:avLst/>
            <a:gdLst/>
            <a:ahLst/>
            <a:cxnLst/>
            <a:rect l="l" t="t" r="r" b="b"/>
            <a:pathLst>
              <a:path w="3493134" h="1478279">
                <a:moveTo>
                  <a:pt x="3492675" y="0"/>
                </a:moveTo>
                <a:lnTo>
                  <a:pt x="0" y="0"/>
                </a:lnTo>
                <a:lnTo>
                  <a:pt x="19134" y="39734"/>
                </a:lnTo>
                <a:lnTo>
                  <a:pt x="50363" y="82824"/>
                </a:lnTo>
                <a:lnTo>
                  <a:pt x="91492" y="124968"/>
                </a:lnTo>
                <a:lnTo>
                  <a:pt x="142302" y="165969"/>
                </a:lnTo>
                <a:lnTo>
                  <a:pt x="202574" y="205630"/>
                </a:lnTo>
                <a:lnTo>
                  <a:pt x="272092" y="243755"/>
                </a:lnTo>
                <a:lnTo>
                  <a:pt x="350636" y="280148"/>
                </a:lnTo>
                <a:lnTo>
                  <a:pt x="437987" y="314611"/>
                </a:lnTo>
                <a:lnTo>
                  <a:pt x="533929" y="346948"/>
                </a:lnTo>
                <a:lnTo>
                  <a:pt x="638241" y="376962"/>
                </a:lnTo>
                <a:lnTo>
                  <a:pt x="750707" y="404457"/>
                </a:lnTo>
                <a:lnTo>
                  <a:pt x="871107" y="429237"/>
                </a:lnTo>
                <a:lnTo>
                  <a:pt x="999224" y="451104"/>
                </a:lnTo>
                <a:lnTo>
                  <a:pt x="999224" y="1085757"/>
                </a:lnTo>
                <a:lnTo>
                  <a:pt x="1651496" y="504444"/>
                </a:lnTo>
                <a:lnTo>
                  <a:pt x="1758533" y="505217"/>
                </a:lnTo>
                <a:lnTo>
                  <a:pt x="1864603" y="503907"/>
                </a:lnTo>
                <a:lnTo>
                  <a:pt x="1969471" y="500559"/>
                </a:lnTo>
                <a:lnTo>
                  <a:pt x="2072900" y="495214"/>
                </a:lnTo>
                <a:lnTo>
                  <a:pt x="2174657" y="487918"/>
                </a:lnTo>
                <a:lnTo>
                  <a:pt x="2274504" y="478713"/>
                </a:lnTo>
                <a:lnTo>
                  <a:pt x="2372207" y="467642"/>
                </a:lnTo>
                <a:lnTo>
                  <a:pt x="2467531" y="454749"/>
                </a:lnTo>
                <a:lnTo>
                  <a:pt x="2560239" y="440078"/>
                </a:lnTo>
                <a:lnTo>
                  <a:pt x="2650097" y="423672"/>
                </a:lnTo>
                <a:lnTo>
                  <a:pt x="2736869" y="405574"/>
                </a:lnTo>
                <a:lnTo>
                  <a:pt x="2820319" y="385828"/>
                </a:lnTo>
                <a:lnTo>
                  <a:pt x="2900212" y="364477"/>
                </a:lnTo>
                <a:lnTo>
                  <a:pt x="2976312" y="341565"/>
                </a:lnTo>
                <a:lnTo>
                  <a:pt x="3048385" y="317135"/>
                </a:lnTo>
                <a:lnTo>
                  <a:pt x="3116194" y="291230"/>
                </a:lnTo>
                <a:lnTo>
                  <a:pt x="3179505" y="263895"/>
                </a:lnTo>
                <a:lnTo>
                  <a:pt x="3238081" y="235171"/>
                </a:lnTo>
                <a:lnTo>
                  <a:pt x="3291687" y="205104"/>
                </a:lnTo>
                <a:lnTo>
                  <a:pt x="3340088" y="173736"/>
                </a:lnTo>
                <a:lnTo>
                  <a:pt x="3395914" y="130152"/>
                </a:lnTo>
                <a:lnTo>
                  <a:pt x="3440094" y="85941"/>
                </a:lnTo>
                <a:lnTo>
                  <a:pt x="3472847" y="41301"/>
                </a:lnTo>
                <a:lnTo>
                  <a:pt x="3492675" y="0"/>
                </a:lnTo>
                <a:close/>
              </a:path>
              <a:path w="3493134" h="1478279">
                <a:moveTo>
                  <a:pt x="999224" y="1085757"/>
                </a:moveTo>
                <a:lnTo>
                  <a:pt x="999224" y="451104"/>
                </a:lnTo>
                <a:lnTo>
                  <a:pt x="558788" y="1478280"/>
                </a:lnTo>
                <a:lnTo>
                  <a:pt x="999224" y="1085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4163" y="3886199"/>
            <a:ext cx="3503929" cy="1496695"/>
          </a:xfrm>
          <a:custGeom>
            <a:avLst/>
            <a:gdLst/>
            <a:ahLst/>
            <a:cxnLst/>
            <a:rect l="l" t="t" r="r" b="b"/>
            <a:pathLst>
              <a:path w="3503929" h="1496695">
                <a:moveTo>
                  <a:pt x="24892" y="30480"/>
                </a:moveTo>
                <a:lnTo>
                  <a:pt x="17272" y="16764"/>
                </a:lnTo>
                <a:lnTo>
                  <a:pt x="11176" y="3048"/>
                </a:lnTo>
                <a:lnTo>
                  <a:pt x="10159" y="0"/>
                </a:lnTo>
                <a:lnTo>
                  <a:pt x="0" y="0"/>
                </a:lnTo>
                <a:lnTo>
                  <a:pt x="2032" y="6096"/>
                </a:lnTo>
                <a:lnTo>
                  <a:pt x="8128" y="19812"/>
                </a:lnTo>
                <a:lnTo>
                  <a:pt x="15748" y="33528"/>
                </a:lnTo>
                <a:lnTo>
                  <a:pt x="23368" y="48768"/>
                </a:lnTo>
                <a:lnTo>
                  <a:pt x="23368" y="28956"/>
                </a:lnTo>
                <a:lnTo>
                  <a:pt x="24892" y="30480"/>
                </a:lnTo>
                <a:close/>
              </a:path>
              <a:path w="3503929" h="1496695">
                <a:moveTo>
                  <a:pt x="847852" y="419100"/>
                </a:moveTo>
                <a:lnTo>
                  <a:pt x="771652" y="403860"/>
                </a:lnTo>
                <a:lnTo>
                  <a:pt x="736600" y="394716"/>
                </a:lnTo>
                <a:lnTo>
                  <a:pt x="700024" y="387096"/>
                </a:lnTo>
                <a:lnTo>
                  <a:pt x="597916" y="359664"/>
                </a:lnTo>
                <a:lnTo>
                  <a:pt x="535432" y="341376"/>
                </a:lnTo>
                <a:lnTo>
                  <a:pt x="503428" y="330708"/>
                </a:lnTo>
                <a:lnTo>
                  <a:pt x="474472" y="321564"/>
                </a:lnTo>
                <a:lnTo>
                  <a:pt x="416560" y="300228"/>
                </a:lnTo>
                <a:lnTo>
                  <a:pt x="389128" y="289560"/>
                </a:lnTo>
                <a:lnTo>
                  <a:pt x="363220" y="278892"/>
                </a:lnTo>
                <a:lnTo>
                  <a:pt x="337312" y="266700"/>
                </a:lnTo>
                <a:lnTo>
                  <a:pt x="312928" y="256032"/>
                </a:lnTo>
                <a:lnTo>
                  <a:pt x="288544" y="243840"/>
                </a:lnTo>
                <a:lnTo>
                  <a:pt x="265684" y="233172"/>
                </a:lnTo>
                <a:lnTo>
                  <a:pt x="223012" y="208788"/>
                </a:lnTo>
                <a:lnTo>
                  <a:pt x="183388" y="184404"/>
                </a:lnTo>
                <a:lnTo>
                  <a:pt x="146812" y="160020"/>
                </a:lnTo>
                <a:lnTo>
                  <a:pt x="130048" y="147828"/>
                </a:lnTo>
                <a:lnTo>
                  <a:pt x="114808" y="134112"/>
                </a:lnTo>
                <a:lnTo>
                  <a:pt x="99568" y="121920"/>
                </a:lnTo>
                <a:lnTo>
                  <a:pt x="85852" y="108204"/>
                </a:lnTo>
                <a:lnTo>
                  <a:pt x="85852" y="109728"/>
                </a:lnTo>
                <a:lnTo>
                  <a:pt x="61468" y="82296"/>
                </a:lnTo>
                <a:lnTo>
                  <a:pt x="50800" y="70104"/>
                </a:lnTo>
                <a:lnTo>
                  <a:pt x="23368" y="28956"/>
                </a:lnTo>
                <a:lnTo>
                  <a:pt x="23368" y="48768"/>
                </a:lnTo>
                <a:lnTo>
                  <a:pt x="53848" y="88392"/>
                </a:lnTo>
                <a:lnTo>
                  <a:pt x="93472" y="129540"/>
                </a:lnTo>
                <a:lnTo>
                  <a:pt x="108712" y="141732"/>
                </a:lnTo>
                <a:lnTo>
                  <a:pt x="123952" y="155448"/>
                </a:lnTo>
                <a:lnTo>
                  <a:pt x="142240" y="167640"/>
                </a:lnTo>
                <a:lnTo>
                  <a:pt x="159004" y="179832"/>
                </a:lnTo>
                <a:lnTo>
                  <a:pt x="177292" y="193548"/>
                </a:lnTo>
                <a:lnTo>
                  <a:pt x="197104" y="205740"/>
                </a:lnTo>
                <a:lnTo>
                  <a:pt x="239776" y="230124"/>
                </a:lnTo>
                <a:lnTo>
                  <a:pt x="285496" y="252984"/>
                </a:lnTo>
                <a:lnTo>
                  <a:pt x="308356" y="265176"/>
                </a:lnTo>
                <a:lnTo>
                  <a:pt x="360172" y="286512"/>
                </a:lnTo>
                <a:lnTo>
                  <a:pt x="386080" y="298704"/>
                </a:lnTo>
                <a:lnTo>
                  <a:pt x="413512" y="309372"/>
                </a:lnTo>
                <a:lnTo>
                  <a:pt x="442468" y="320040"/>
                </a:lnTo>
                <a:lnTo>
                  <a:pt x="471424" y="329184"/>
                </a:lnTo>
                <a:lnTo>
                  <a:pt x="500380" y="339852"/>
                </a:lnTo>
                <a:lnTo>
                  <a:pt x="562864" y="359664"/>
                </a:lnTo>
                <a:lnTo>
                  <a:pt x="663448" y="387096"/>
                </a:lnTo>
                <a:lnTo>
                  <a:pt x="733552" y="403860"/>
                </a:lnTo>
                <a:lnTo>
                  <a:pt x="770128" y="413004"/>
                </a:lnTo>
                <a:lnTo>
                  <a:pt x="806704" y="420624"/>
                </a:lnTo>
                <a:lnTo>
                  <a:pt x="844804" y="428244"/>
                </a:lnTo>
                <a:lnTo>
                  <a:pt x="846328" y="428537"/>
                </a:lnTo>
                <a:lnTo>
                  <a:pt x="846328" y="419100"/>
                </a:lnTo>
                <a:lnTo>
                  <a:pt x="847852" y="419100"/>
                </a:lnTo>
                <a:close/>
              </a:path>
              <a:path w="3503929" h="1496695">
                <a:moveTo>
                  <a:pt x="1004824" y="465783"/>
                </a:moveTo>
                <a:lnTo>
                  <a:pt x="1004824" y="455676"/>
                </a:lnTo>
                <a:lnTo>
                  <a:pt x="998064" y="454674"/>
                </a:lnTo>
                <a:lnTo>
                  <a:pt x="550672" y="1496568"/>
                </a:lnTo>
                <a:lnTo>
                  <a:pt x="561340" y="1487072"/>
                </a:lnTo>
                <a:lnTo>
                  <a:pt x="561340" y="1475232"/>
                </a:lnTo>
                <a:lnTo>
                  <a:pt x="576892" y="1461350"/>
                </a:lnTo>
                <a:lnTo>
                  <a:pt x="1004824" y="465783"/>
                </a:lnTo>
                <a:close/>
              </a:path>
              <a:path w="3503929" h="1496695">
                <a:moveTo>
                  <a:pt x="576892" y="1461350"/>
                </a:moveTo>
                <a:lnTo>
                  <a:pt x="561340" y="1475232"/>
                </a:lnTo>
                <a:lnTo>
                  <a:pt x="568960" y="1479804"/>
                </a:lnTo>
                <a:lnTo>
                  <a:pt x="576892" y="1461350"/>
                </a:lnTo>
                <a:close/>
              </a:path>
              <a:path w="3503929" h="1496695">
                <a:moveTo>
                  <a:pt x="2542540" y="448293"/>
                </a:moveTo>
                <a:lnTo>
                  <a:pt x="2542540" y="438912"/>
                </a:lnTo>
                <a:lnTo>
                  <a:pt x="2425192" y="457200"/>
                </a:lnTo>
                <a:lnTo>
                  <a:pt x="2303272" y="472440"/>
                </a:lnTo>
                <a:lnTo>
                  <a:pt x="2179828" y="483108"/>
                </a:lnTo>
                <a:lnTo>
                  <a:pt x="2051812" y="492252"/>
                </a:lnTo>
                <a:lnTo>
                  <a:pt x="1922272" y="498348"/>
                </a:lnTo>
                <a:lnTo>
                  <a:pt x="1789684" y="501396"/>
                </a:lnTo>
                <a:lnTo>
                  <a:pt x="1654048" y="499872"/>
                </a:lnTo>
                <a:lnTo>
                  <a:pt x="576892" y="1461350"/>
                </a:lnTo>
                <a:lnTo>
                  <a:pt x="568960" y="1479804"/>
                </a:lnTo>
                <a:lnTo>
                  <a:pt x="561340" y="1475232"/>
                </a:lnTo>
                <a:lnTo>
                  <a:pt x="561340" y="1487072"/>
                </a:lnTo>
                <a:lnTo>
                  <a:pt x="1657096" y="511729"/>
                </a:lnTo>
                <a:lnTo>
                  <a:pt x="1657096" y="509016"/>
                </a:lnTo>
                <a:lnTo>
                  <a:pt x="1660144" y="509016"/>
                </a:lnTo>
                <a:lnTo>
                  <a:pt x="1789684" y="510540"/>
                </a:lnTo>
                <a:lnTo>
                  <a:pt x="1922272" y="507492"/>
                </a:lnTo>
                <a:lnTo>
                  <a:pt x="2053336" y="501396"/>
                </a:lnTo>
                <a:lnTo>
                  <a:pt x="2179828" y="493776"/>
                </a:lnTo>
                <a:lnTo>
                  <a:pt x="2304796" y="481584"/>
                </a:lnTo>
                <a:lnTo>
                  <a:pt x="2426716" y="466344"/>
                </a:lnTo>
                <a:lnTo>
                  <a:pt x="2542540" y="448293"/>
                </a:lnTo>
                <a:close/>
              </a:path>
              <a:path w="3503929" h="1496695">
                <a:moveTo>
                  <a:pt x="1012444" y="448056"/>
                </a:moveTo>
                <a:lnTo>
                  <a:pt x="965200" y="440436"/>
                </a:lnTo>
                <a:lnTo>
                  <a:pt x="925576" y="432816"/>
                </a:lnTo>
                <a:lnTo>
                  <a:pt x="885952" y="426720"/>
                </a:lnTo>
                <a:lnTo>
                  <a:pt x="846328" y="419100"/>
                </a:lnTo>
                <a:lnTo>
                  <a:pt x="846328" y="428537"/>
                </a:lnTo>
                <a:lnTo>
                  <a:pt x="884428" y="435864"/>
                </a:lnTo>
                <a:lnTo>
                  <a:pt x="924052" y="441960"/>
                </a:lnTo>
                <a:lnTo>
                  <a:pt x="963676" y="449580"/>
                </a:lnTo>
                <a:lnTo>
                  <a:pt x="998064" y="454674"/>
                </a:lnTo>
                <a:lnTo>
                  <a:pt x="1000252" y="449580"/>
                </a:lnTo>
                <a:lnTo>
                  <a:pt x="1004824" y="455676"/>
                </a:lnTo>
                <a:lnTo>
                  <a:pt x="1004824" y="465783"/>
                </a:lnTo>
                <a:lnTo>
                  <a:pt x="1012444" y="448056"/>
                </a:lnTo>
                <a:close/>
              </a:path>
              <a:path w="3503929" h="1496695">
                <a:moveTo>
                  <a:pt x="1004824" y="455676"/>
                </a:moveTo>
                <a:lnTo>
                  <a:pt x="1000252" y="449580"/>
                </a:lnTo>
                <a:lnTo>
                  <a:pt x="998064" y="454674"/>
                </a:lnTo>
                <a:lnTo>
                  <a:pt x="1004824" y="455676"/>
                </a:lnTo>
                <a:close/>
              </a:path>
              <a:path w="3503929" h="1496695">
                <a:moveTo>
                  <a:pt x="1660144" y="509016"/>
                </a:moveTo>
                <a:lnTo>
                  <a:pt x="1657096" y="509016"/>
                </a:lnTo>
                <a:lnTo>
                  <a:pt x="1660105" y="509050"/>
                </a:lnTo>
                <a:close/>
              </a:path>
              <a:path w="3503929" h="1496695">
                <a:moveTo>
                  <a:pt x="1660105" y="509050"/>
                </a:moveTo>
                <a:lnTo>
                  <a:pt x="1657096" y="509016"/>
                </a:lnTo>
                <a:lnTo>
                  <a:pt x="1657096" y="511729"/>
                </a:lnTo>
                <a:lnTo>
                  <a:pt x="1660105" y="509050"/>
                </a:lnTo>
                <a:close/>
              </a:path>
              <a:path w="3503929" h="1496695">
                <a:moveTo>
                  <a:pt x="1660144" y="509051"/>
                </a:moveTo>
                <a:close/>
              </a:path>
              <a:path w="3503929" h="1496695">
                <a:moveTo>
                  <a:pt x="2655316" y="428512"/>
                </a:moveTo>
                <a:lnTo>
                  <a:pt x="2655316" y="419100"/>
                </a:lnTo>
                <a:lnTo>
                  <a:pt x="2541016" y="438912"/>
                </a:lnTo>
                <a:lnTo>
                  <a:pt x="2542540" y="438912"/>
                </a:lnTo>
                <a:lnTo>
                  <a:pt x="2542540" y="448293"/>
                </a:lnTo>
                <a:lnTo>
                  <a:pt x="2544064" y="448056"/>
                </a:lnTo>
                <a:lnTo>
                  <a:pt x="2655316" y="428512"/>
                </a:lnTo>
                <a:close/>
              </a:path>
              <a:path w="3503929" h="1496695">
                <a:moveTo>
                  <a:pt x="3449320" y="87630"/>
                </a:moveTo>
                <a:lnTo>
                  <a:pt x="3449320" y="74676"/>
                </a:lnTo>
                <a:lnTo>
                  <a:pt x="3437128" y="88392"/>
                </a:lnTo>
                <a:lnTo>
                  <a:pt x="3409696" y="115824"/>
                </a:lnTo>
                <a:lnTo>
                  <a:pt x="3394456" y="129540"/>
                </a:lnTo>
                <a:lnTo>
                  <a:pt x="3360928" y="156972"/>
                </a:lnTo>
                <a:lnTo>
                  <a:pt x="3360928" y="155448"/>
                </a:lnTo>
                <a:lnTo>
                  <a:pt x="3342640" y="169164"/>
                </a:lnTo>
                <a:lnTo>
                  <a:pt x="3281680" y="208788"/>
                </a:lnTo>
                <a:lnTo>
                  <a:pt x="3248152" y="227076"/>
                </a:lnTo>
                <a:lnTo>
                  <a:pt x="3213100" y="245364"/>
                </a:lnTo>
                <a:lnTo>
                  <a:pt x="3175000" y="263652"/>
                </a:lnTo>
                <a:lnTo>
                  <a:pt x="3175000" y="262128"/>
                </a:lnTo>
                <a:lnTo>
                  <a:pt x="3135376" y="280416"/>
                </a:lnTo>
                <a:lnTo>
                  <a:pt x="3094228" y="297180"/>
                </a:lnTo>
                <a:lnTo>
                  <a:pt x="3051556" y="312420"/>
                </a:lnTo>
                <a:lnTo>
                  <a:pt x="3007360" y="327660"/>
                </a:lnTo>
                <a:lnTo>
                  <a:pt x="2961640" y="342900"/>
                </a:lnTo>
                <a:lnTo>
                  <a:pt x="2914396" y="356616"/>
                </a:lnTo>
                <a:lnTo>
                  <a:pt x="2865628" y="370332"/>
                </a:lnTo>
                <a:lnTo>
                  <a:pt x="2761996" y="396240"/>
                </a:lnTo>
                <a:lnTo>
                  <a:pt x="2653792" y="419100"/>
                </a:lnTo>
                <a:lnTo>
                  <a:pt x="2655316" y="419100"/>
                </a:lnTo>
                <a:lnTo>
                  <a:pt x="2655316" y="428512"/>
                </a:lnTo>
                <a:lnTo>
                  <a:pt x="2656840" y="428244"/>
                </a:lnTo>
                <a:lnTo>
                  <a:pt x="2765044" y="405384"/>
                </a:lnTo>
                <a:lnTo>
                  <a:pt x="2867152" y="379476"/>
                </a:lnTo>
                <a:lnTo>
                  <a:pt x="2964688" y="352044"/>
                </a:lnTo>
                <a:lnTo>
                  <a:pt x="3056128" y="321564"/>
                </a:lnTo>
                <a:lnTo>
                  <a:pt x="3098800" y="304800"/>
                </a:lnTo>
                <a:lnTo>
                  <a:pt x="3139948" y="288036"/>
                </a:lnTo>
                <a:lnTo>
                  <a:pt x="3179572" y="271272"/>
                </a:lnTo>
                <a:lnTo>
                  <a:pt x="3216148" y="254508"/>
                </a:lnTo>
                <a:lnTo>
                  <a:pt x="3252724" y="236220"/>
                </a:lnTo>
                <a:lnTo>
                  <a:pt x="3286252" y="216408"/>
                </a:lnTo>
                <a:lnTo>
                  <a:pt x="3318256" y="198120"/>
                </a:lnTo>
                <a:lnTo>
                  <a:pt x="3347212" y="176784"/>
                </a:lnTo>
                <a:lnTo>
                  <a:pt x="3367024" y="164592"/>
                </a:lnTo>
                <a:lnTo>
                  <a:pt x="3400552" y="137160"/>
                </a:lnTo>
                <a:lnTo>
                  <a:pt x="3415792" y="121920"/>
                </a:lnTo>
                <a:lnTo>
                  <a:pt x="3431032" y="108204"/>
                </a:lnTo>
                <a:lnTo>
                  <a:pt x="3449320" y="87630"/>
                </a:lnTo>
                <a:close/>
              </a:path>
              <a:path w="3503929" h="1496695">
                <a:moveTo>
                  <a:pt x="3459988" y="75628"/>
                </a:moveTo>
                <a:lnTo>
                  <a:pt x="3459988" y="60960"/>
                </a:lnTo>
                <a:lnTo>
                  <a:pt x="3447796" y="74676"/>
                </a:lnTo>
                <a:lnTo>
                  <a:pt x="3449320" y="74676"/>
                </a:lnTo>
                <a:lnTo>
                  <a:pt x="3449320" y="87630"/>
                </a:lnTo>
                <a:lnTo>
                  <a:pt x="3459988" y="75628"/>
                </a:lnTo>
                <a:close/>
              </a:path>
              <a:path w="3503929" h="1496695">
                <a:moveTo>
                  <a:pt x="3503676" y="0"/>
                </a:moveTo>
                <a:lnTo>
                  <a:pt x="3493177" y="0"/>
                </a:lnTo>
                <a:lnTo>
                  <a:pt x="3484372" y="19812"/>
                </a:lnTo>
                <a:lnTo>
                  <a:pt x="3469132" y="47244"/>
                </a:lnTo>
                <a:lnTo>
                  <a:pt x="3458464" y="60960"/>
                </a:lnTo>
                <a:lnTo>
                  <a:pt x="3459988" y="60960"/>
                </a:lnTo>
                <a:lnTo>
                  <a:pt x="3459988" y="75628"/>
                </a:lnTo>
                <a:lnTo>
                  <a:pt x="3467608" y="67056"/>
                </a:lnTo>
                <a:lnTo>
                  <a:pt x="3476752" y="51816"/>
                </a:lnTo>
                <a:lnTo>
                  <a:pt x="3485896" y="38100"/>
                </a:lnTo>
                <a:lnTo>
                  <a:pt x="3493516" y="24384"/>
                </a:lnTo>
                <a:lnTo>
                  <a:pt x="3499612" y="9144"/>
                </a:lnTo>
                <a:lnTo>
                  <a:pt x="3503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6891" y="781216"/>
            <a:ext cx="874308" cy="2997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811" y="457200"/>
            <a:ext cx="527916" cy="3335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1811" y="460247"/>
            <a:ext cx="275491" cy="3334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73427" y="441959"/>
            <a:ext cx="5104765" cy="292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6550">
              <a:lnSpc>
                <a:spcPct val="100000"/>
              </a:lnSpc>
            </a:pPr>
            <a:r>
              <a:rPr sz="9600" b="1" dirty="0">
                <a:solidFill>
                  <a:srgbClr val="650032"/>
                </a:solidFill>
                <a:latin typeface="Arial"/>
                <a:cs typeface="Arial"/>
              </a:rPr>
              <a:t>¿Suena </a:t>
            </a:r>
            <a:r>
              <a:rPr sz="9600" b="1" spc="-5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96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9600" b="1" spc="-5" dirty="0">
                <a:solidFill>
                  <a:srgbClr val="650032"/>
                </a:solidFill>
                <a:latin typeface="Arial"/>
                <a:cs typeface="Arial"/>
              </a:rPr>
              <a:t>mili</a:t>
            </a:r>
            <a:r>
              <a:rPr sz="96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9600" b="1" spc="-5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9600" b="1" dirty="0">
                <a:solidFill>
                  <a:srgbClr val="650032"/>
                </a:solidFill>
                <a:latin typeface="Arial"/>
                <a:cs typeface="Arial"/>
              </a:rPr>
              <a:t>?</a:t>
            </a:r>
            <a:endParaRPr sz="9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50364" y="3534155"/>
            <a:ext cx="3745991" cy="3520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10955" y="5514801"/>
            <a:ext cx="1190243" cy="17912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97240" y="5315711"/>
            <a:ext cx="1203959" cy="19994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92169" y="3886200"/>
            <a:ext cx="1195624" cy="33642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7052" y="6688513"/>
            <a:ext cx="1149396" cy="6158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50364" y="3886200"/>
            <a:ext cx="3745991" cy="30967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55975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M</a:t>
            </a:r>
            <a:r>
              <a:rPr spc="-20" dirty="0"/>
              <a:t>e</a:t>
            </a:r>
            <a:r>
              <a:rPr spc="-50" dirty="0"/>
              <a:t>t</a:t>
            </a:r>
            <a:r>
              <a:rPr dirty="0"/>
              <a:t>a</a:t>
            </a:r>
          </a:p>
        </p:txBody>
      </p:sp>
      <p:sp>
        <p:nvSpPr>
          <p:cNvPr id="225" name="object 225"/>
          <p:cNvSpPr/>
          <p:nvPr/>
        </p:nvSpPr>
        <p:spPr>
          <a:xfrm>
            <a:off x="1208532" y="1799844"/>
            <a:ext cx="3459479" cy="208635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5060693" y="1892299"/>
            <a:ext cx="4264660" cy="411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Al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un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20" dirty="0">
                <a:latin typeface="Calibri"/>
                <a:cs typeface="Calibri"/>
              </a:rPr>
              <a:t>os…</a:t>
            </a:r>
            <a:endParaRPr sz="2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ub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198</a:t>
            </a:r>
            <a:r>
              <a:rPr sz="2400" spc="-15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299085" marR="486409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Má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20" dirty="0">
                <a:latin typeface="Calibri"/>
                <a:cs typeface="Calibri"/>
              </a:rPr>
              <a:t> m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ias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299085" marR="255904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55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ás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299085" marR="223520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20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00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a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208532" y="3886200"/>
            <a:ext cx="3459479" cy="231800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55975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M</a:t>
            </a:r>
            <a:r>
              <a:rPr spc="-20" dirty="0"/>
              <a:t>e</a:t>
            </a:r>
            <a:r>
              <a:rPr spc="-50" dirty="0"/>
              <a:t>t</a:t>
            </a:r>
            <a:r>
              <a:rPr dirty="0"/>
              <a:t>a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48611"/>
            <a:ext cx="8021320" cy="469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10" dirty="0">
                <a:latin typeface="Calibri"/>
                <a:cs typeface="Calibri"/>
              </a:rPr>
              <a:t>un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4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f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7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x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s…</a:t>
            </a:r>
            <a:endParaRPr sz="3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¿C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ál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a?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ah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futu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áni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ts val="2800"/>
              </a:lnSpc>
              <a:spcBef>
                <a:spcPts val="63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5" dirty="0">
                <a:latin typeface="Calibri"/>
                <a:cs typeface="Calibri"/>
              </a:rPr>
              <a:t>Ac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7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5700" algn="l"/>
              </a:tabLst>
            </a:pPr>
            <a:r>
              <a:rPr sz="2000" spc="-170" dirty="0">
                <a:latin typeface="Calibri"/>
                <a:cs typeface="Calibri"/>
              </a:rPr>
              <a:t>“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 a nu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0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ts val="2300"/>
              </a:lnSpc>
              <a:spcBef>
                <a:spcPts val="83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¿C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a?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ts val="2300"/>
              </a:lnSpc>
              <a:spcBef>
                <a:spcPts val="83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ía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ili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erí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</a:t>
            </a:r>
            <a:r>
              <a:rPr sz="2000" spc="-5" dirty="0">
                <a:latin typeface="Calibri"/>
                <a:cs typeface="Calibri"/>
              </a:rPr>
              <a:t>ili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án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ando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anar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55975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M</a:t>
            </a:r>
            <a:r>
              <a:rPr spc="-20" dirty="0"/>
              <a:t>e</a:t>
            </a:r>
            <a:r>
              <a:rPr spc="-50" dirty="0"/>
              <a:t>t</a:t>
            </a:r>
            <a:r>
              <a:rPr dirty="0"/>
              <a:t>a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49627"/>
            <a:ext cx="8270240" cy="449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s…</a:t>
            </a:r>
            <a:endParaRPr sz="2800">
              <a:latin typeface="Calibri"/>
              <a:cs typeface="Calibri"/>
            </a:endParaRPr>
          </a:p>
          <a:p>
            <a:pPr marL="756285" marR="57785" lvl="1" indent="-286385">
              <a:lnSpc>
                <a:spcPts val="259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ili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ó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ah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ot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duj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rios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duj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n?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ts val="2400"/>
              </a:lnSpc>
              <a:spcBef>
                <a:spcPts val="35"/>
              </a:spcBef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756285" marR="451484" lvl="1" indent="-286385">
              <a:lnSpc>
                <a:spcPts val="259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ás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la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ot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2600"/>
              </a:lnSpc>
              <a:spcBef>
                <a:spcPts val="89"/>
              </a:spcBef>
              <a:buFont typeface="Arial"/>
              <a:buChar char="–"/>
            </a:pPr>
            <a:endParaRPr sz="225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ts val="259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ili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ot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5" dirty="0">
                <a:latin typeface="Calibri"/>
                <a:cs typeface="Calibri"/>
              </a:rPr>
              <a:t> 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duj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/>
          <p:nvPr/>
        </p:nvSpPr>
        <p:spPr>
          <a:xfrm>
            <a:off x="993139" y="1892299"/>
            <a:ext cx="7913370" cy="162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es-CO" sz="2400" spc="-15" dirty="0">
                <a:latin typeface="Calibri"/>
                <a:cs typeface="Calibri"/>
              </a:rPr>
              <a:t>6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aja</a:t>
            </a:r>
            <a:r>
              <a:rPr sz="2400" spc="-15" dirty="0">
                <a:latin typeface="Calibri"/>
                <a:cs typeface="Calibri"/>
              </a:rPr>
              <a:t> 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ía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</a:t>
            </a:r>
            <a:r>
              <a:rPr sz="2400" spc="-5" dirty="0" err="1">
                <a:latin typeface="Calibri"/>
                <a:cs typeface="Calibri"/>
              </a:rPr>
              <a:t>su</a:t>
            </a:r>
            <a:r>
              <a:rPr sz="2400" spc="-20" dirty="0" err="1">
                <a:latin typeface="Calibri"/>
                <a:cs typeface="Calibri"/>
              </a:rPr>
              <a:t>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es-CO" sz="2400" spc="-20" dirty="0" smtClean="0">
                <a:latin typeface="Calibri"/>
                <a:cs typeface="Calibri"/>
              </a:rPr>
              <a:t>90</a:t>
            </a:r>
            <a:r>
              <a:rPr sz="2400" spc="-20" dirty="0" smtClean="0">
                <a:latin typeface="Calibri"/>
                <a:cs typeface="Calibri"/>
              </a:rPr>
              <a:t>%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ia)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ías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é</a:t>
            </a:r>
            <a:r>
              <a:rPr sz="2400" spc="-15" dirty="0">
                <a:latin typeface="Calibri"/>
                <a:cs typeface="Calibri"/>
              </a:rPr>
              <a:t>rm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 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5" name="object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6" name="object 226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33094" y="5729477"/>
            <a:ext cx="7786115" cy="82753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1840483" y="6723884"/>
            <a:ext cx="164782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unida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429511" y="669493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90">
                <a:moveTo>
                  <a:pt x="288035" y="143255"/>
                </a:moveTo>
                <a:lnTo>
                  <a:pt x="281336" y="100199"/>
                </a:lnTo>
                <a:lnTo>
                  <a:pt x="262938" y="62836"/>
                </a:lnTo>
                <a:lnTo>
                  <a:pt x="234878" y="32528"/>
                </a:lnTo>
                <a:lnTo>
                  <a:pt x="199189" y="11188"/>
                </a:lnTo>
                <a:lnTo>
                  <a:pt x="157907" y="734"/>
                </a:lnTo>
                <a:lnTo>
                  <a:pt x="143255" y="0"/>
                </a:lnTo>
                <a:lnTo>
                  <a:pt x="129236" y="673"/>
                </a:lnTo>
                <a:lnTo>
                  <a:pt x="87901" y="11045"/>
                </a:lnTo>
                <a:lnTo>
                  <a:pt x="52363" y="32435"/>
                </a:lnTo>
                <a:lnTo>
                  <a:pt x="24570" y="62898"/>
                </a:lnTo>
                <a:lnTo>
                  <a:pt x="6466" y="100487"/>
                </a:lnTo>
                <a:lnTo>
                  <a:pt x="0" y="143255"/>
                </a:lnTo>
                <a:lnTo>
                  <a:pt x="1" y="143820"/>
                </a:lnTo>
                <a:lnTo>
                  <a:pt x="6556" y="187024"/>
                </a:lnTo>
                <a:lnTo>
                  <a:pt x="24611" y="224829"/>
                </a:lnTo>
                <a:lnTo>
                  <a:pt x="52251" y="255381"/>
                </a:lnTo>
                <a:lnTo>
                  <a:pt x="87559" y="276823"/>
                </a:lnTo>
                <a:lnTo>
                  <a:pt x="128621" y="287300"/>
                </a:lnTo>
                <a:lnTo>
                  <a:pt x="143255" y="288035"/>
                </a:lnTo>
                <a:lnTo>
                  <a:pt x="145053" y="288025"/>
                </a:lnTo>
                <a:lnTo>
                  <a:pt x="187375" y="281178"/>
                </a:lnTo>
                <a:lnTo>
                  <a:pt x="224764" y="262933"/>
                </a:lnTo>
                <a:lnTo>
                  <a:pt x="255215" y="235118"/>
                </a:lnTo>
                <a:lnTo>
                  <a:pt x="276725" y="199559"/>
                </a:lnTo>
                <a:lnTo>
                  <a:pt x="287291" y="158081"/>
                </a:lnTo>
                <a:lnTo>
                  <a:pt x="288035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427987" y="6693407"/>
            <a:ext cx="291465" cy="291465"/>
          </a:xfrm>
          <a:custGeom>
            <a:avLst/>
            <a:gdLst/>
            <a:ahLst/>
            <a:cxnLst/>
            <a:rect l="l" t="t" r="r" b="b"/>
            <a:pathLst>
              <a:path w="291464" h="291465">
                <a:moveTo>
                  <a:pt x="291083" y="144779"/>
                </a:moveTo>
                <a:lnTo>
                  <a:pt x="289559" y="131063"/>
                </a:lnTo>
                <a:lnTo>
                  <a:pt x="288035" y="115823"/>
                </a:lnTo>
                <a:lnTo>
                  <a:pt x="278891" y="88391"/>
                </a:lnTo>
                <a:lnTo>
                  <a:pt x="257555" y="53339"/>
                </a:lnTo>
                <a:lnTo>
                  <a:pt x="227075" y="24383"/>
                </a:lnTo>
                <a:lnTo>
                  <a:pt x="201167" y="12191"/>
                </a:lnTo>
                <a:lnTo>
                  <a:pt x="188975" y="6095"/>
                </a:lnTo>
                <a:lnTo>
                  <a:pt x="173735" y="3047"/>
                </a:lnTo>
                <a:lnTo>
                  <a:pt x="160019" y="1523"/>
                </a:lnTo>
                <a:lnTo>
                  <a:pt x="144779" y="0"/>
                </a:lnTo>
                <a:lnTo>
                  <a:pt x="129539" y="1523"/>
                </a:lnTo>
                <a:lnTo>
                  <a:pt x="88391" y="12191"/>
                </a:lnTo>
                <a:lnTo>
                  <a:pt x="42671" y="42671"/>
                </a:lnTo>
                <a:lnTo>
                  <a:pt x="16763" y="76199"/>
                </a:lnTo>
                <a:lnTo>
                  <a:pt x="3047" y="115823"/>
                </a:lnTo>
                <a:lnTo>
                  <a:pt x="0" y="131063"/>
                </a:lnTo>
                <a:lnTo>
                  <a:pt x="0" y="160019"/>
                </a:lnTo>
                <a:lnTo>
                  <a:pt x="3047" y="175259"/>
                </a:lnTo>
                <a:lnTo>
                  <a:pt x="3047" y="144779"/>
                </a:lnTo>
                <a:lnTo>
                  <a:pt x="6095" y="117347"/>
                </a:lnTo>
                <a:lnTo>
                  <a:pt x="19811" y="77723"/>
                </a:lnTo>
                <a:lnTo>
                  <a:pt x="54863" y="35051"/>
                </a:lnTo>
                <a:lnTo>
                  <a:pt x="89915" y="15239"/>
                </a:lnTo>
                <a:lnTo>
                  <a:pt x="103631" y="9143"/>
                </a:lnTo>
                <a:lnTo>
                  <a:pt x="117347" y="6095"/>
                </a:lnTo>
                <a:lnTo>
                  <a:pt x="144779" y="3047"/>
                </a:lnTo>
                <a:lnTo>
                  <a:pt x="160019" y="4571"/>
                </a:lnTo>
                <a:lnTo>
                  <a:pt x="201167" y="15239"/>
                </a:lnTo>
                <a:lnTo>
                  <a:pt x="236219" y="36575"/>
                </a:lnTo>
                <a:lnTo>
                  <a:pt x="263651" y="65531"/>
                </a:lnTo>
                <a:lnTo>
                  <a:pt x="284987" y="117347"/>
                </a:lnTo>
                <a:lnTo>
                  <a:pt x="286511" y="131063"/>
                </a:lnTo>
                <a:lnTo>
                  <a:pt x="286511" y="179831"/>
                </a:lnTo>
                <a:lnTo>
                  <a:pt x="288035" y="175259"/>
                </a:lnTo>
                <a:lnTo>
                  <a:pt x="291083" y="144779"/>
                </a:lnTo>
                <a:close/>
              </a:path>
              <a:path w="291464" h="291465">
                <a:moveTo>
                  <a:pt x="286511" y="179831"/>
                </a:moveTo>
                <a:lnTo>
                  <a:pt x="286511" y="160019"/>
                </a:lnTo>
                <a:lnTo>
                  <a:pt x="284987" y="173735"/>
                </a:lnTo>
                <a:lnTo>
                  <a:pt x="275843" y="201167"/>
                </a:lnTo>
                <a:lnTo>
                  <a:pt x="254507" y="236219"/>
                </a:lnTo>
                <a:lnTo>
                  <a:pt x="224027" y="263651"/>
                </a:lnTo>
                <a:lnTo>
                  <a:pt x="173735" y="284987"/>
                </a:lnTo>
                <a:lnTo>
                  <a:pt x="144779" y="288035"/>
                </a:lnTo>
                <a:lnTo>
                  <a:pt x="131063" y="286511"/>
                </a:lnTo>
                <a:lnTo>
                  <a:pt x="115823" y="284987"/>
                </a:lnTo>
                <a:lnTo>
                  <a:pt x="65531" y="263651"/>
                </a:lnTo>
                <a:lnTo>
                  <a:pt x="35051" y="236219"/>
                </a:lnTo>
                <a:lnTo>
                  <a:pt x="13715" y="201167"/>
                </a:lnTo>
                <a:lnTo>
                  <a:pt x="3047" y="160019"/>
                </a:lnTo>
                <a:lnTo>
                  <a:pt x="3047" y="175259"/>
                </a:lnTo>
                <a:lnTo>
                  <a:pt x="16763" y="214883"/>
                </a:lnTo>
                <a:lnTo>
                  <a:pt x="42671" y="248411"/>
                </a:lnTo>
                <a:lnTo>
                  <a:pt x="76199" y="272795"/>
                </a:lnTo>
                <a:lnTo>
                  <a:pt x="115823" y="288035"/>
                </a:lnTo>
                <a:lnTo>
                  <a:pt x="131063" y="289559"/>
                </a:lnTo>
                <a:lnTo>
                  <a:pt x="144779" y="291083"/>
                </a:lnTo>
                <a:lnTo>
                  <a:pt x="188975" y="283463"/>
                </a:lnTo>
                <a:lnTo>
                  <a:pt x="227075" y="265175"/>
                </a:lnTo>
                <a:lnTo>
                  <a:pt x="257555" y="237743"/>
                </a:lnTo>
                <a:lnTo>
                  <a:pt x="278891" y="202691"/>
                </a:lnTo>
                <a:lnTo>
                  <a:pt x="286511" y="179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1515871" y="6719820"/>
            <a:ext cx="11430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#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29" name="object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27708"/>
              </p:ext>
            </p:extLst>
          </p:nvPr>
        </p:nvGraphicFramePr>
        <p:xfrm>
          <a:off x="2433192" y="3550284"/>
          <a:ext cx="5040628" cy="1773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933"/>
                <a:gridCol w="2520695"/>
              </a:tblGrid>
              <a:tr h="2529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ene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983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1,1</a:t>
                      </a:r>
                      <a:r>
                        <a:rPr lang="es-CO" sz="1600" spc="-5" dirty="0" smtClean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8,</a:t>
                      </a:r>
                      <a:r>
                        <a:rPr lang="es-CO" sz="1600" spc="-5" dirty="0" smtClean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MP un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$2,85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4,</a:t>
                      </a:r>
                      <a:r>
                        <a:rPr lang="es-CO" sz="1600" spc="-5" dirty="0" smtClean="0">
                          <a:latin typeface="Calibri"/>
                          <a:cs typeface="Calibri"/>
                        </a:rPr>
                        <a:t>65</a:t>
                      </a:r>
                      <a:r>
                        <a:rPr sz="1600" spc="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983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1,</a:t>
                      </a:r>
                      <a:r>
                        <a:rPr lang="es-CO" sz="1600" spc="-5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5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 smtClean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oces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0" name="object 2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24773"/>
              </p:ext>
            </p:extLst>
          </p:nvPr>
        </p:nvGraphicFramePr>
        <p:xfrm>
          <a:off x="1319910" y="5408330"/>
          <a:ext cx="7361646" cy="100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459"/>
                <a:gridCol w="1146211"/>
                <a:gridCol w="1101247"/>
                <a:gridCol w="1218309"/>
                <a:gridCol w="1104108"/>
                <a:gridCol w="1140681"/>
                <a:gridCol w="782631"/>
              </a:tblGrid>
              <a:tr h="439019">
                <a:tc>
                  <a:txBody>
                    <a:bodyPr/>
                    <a:lstStyle/>
                    <a:p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lang="es-CO" sz="1800" b="1" dirty="0" smtClean="0">
                          <a:latin typeface="Arial"/>
                          <a:cs typeface="Arial"/>
                        </a:rPr>
                        <a:t>F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655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</a:pPr>
                      <a:r>
                        <a:rPr lang="es-CO" sz="2800" dirty="0" smtClean="0">
                          <a:latin typeface="Calibri"/>
                          <a:cs typeface="Calibri"/>
                        </a:rPr>
                        <a:t>11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0267"/>
            <a:ext cx="7938134" cy="235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¿</a:t>
            </a:r>
            <a:r>
              <a:rPr sz="3200" spc="-5" dirty="0">
                <a:latin typeface="Calibri"/>
                <a:cs typeface="Calibri"/>
              </a:rPr>
              <a:t>Cu</a:t>
            </a:r>
            <a:r>
              <a:rPr sz="3200" dirty="0">
                <a:latin typeface="Calibri"/>
                <a:cs typeface="Calibri"/>
              </a:rPr>
              <a:t>ál 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-5" dirty="0">
                <a:latin typeface="Calibri"/>
                <a:cs typeface="Calibri"/>
              </a:rPr>
              <a:t>uni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o?</a:t>
            </a:r>
            <a:endParaRPr sz="320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985519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383665" lvl="2" indent="-51308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138430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383665" lvl="2" indent="-513080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138430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io</a:t>
            </a:r>
            <a:endParaRPr sz="2400">
              <a:latin typeface="Calibri"/>
              <a:cs typeface="Calibri"/>
            </a:endParaRPr>
          </a:p>
          <a:p>
            <a:pPr marL="1384300" lvl="2" indent="-513715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138430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5855"/>
            <a:ext cx="8148955" cy="449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mi</a:t>
            </a:r>
            <a:r>
              <a:rPr sz="2000" dirty="0">
                <a:latin typeface="Calibri"/>
                <a:cs typeface="Calibri"/>
              </a:rPr>
              <a:t>n.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9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ns 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M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</a:t>
            </a:r>
            <a:r>
              <a:rPr sz="2000" dirty="0">
                <a:latin typeface="Calibri"/>
                <a:cs typeface="Calibri"/>
              </a:rPr>
              <a:t>F</a:t>
            </a:r>
          </a:p>
          <a:p>
            <a:pPr marL="413384">
              <a:lnSpc>
                <a:spcPct val="100000"/>
              </a:lnSpc>
              <a:spcBef>
                <a:spcPts val="480"/>
              </a:spcBef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9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$4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500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$1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314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9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$5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814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p.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#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í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í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%</a:t>
            </a:r>
            <a:r>
              <a:rPr sz="2000" spc="-15" dirty="0">
                <a:latin typeface="Calibri"/>
                <a:cs typeface="Calibri"/>
              </a:rPr>
              <a:t> 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ns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p.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5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85%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60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p.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61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200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mi</a:t>
            </a:r>
            <a:r>
              <a:rPr sz="2000" dirty="0">
                <a:latin typeface="Calibri"/>
                <a:cs typeface="Calibri"/>
              </a:rPr>
              <a:t>n.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9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ns 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413384">
              <a:lnSpc>
                <a:spcPct val="100000"/>
              </a:lnSpc>
              <a:spcBef>
                <a:spcPts val="480"/>
              </a:spcBef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mi</a:t>
            </a:r>
            <a:r>
              <a:rPr sz="2000" dirty="0">
                <a:latin typeface="Calibri"/>
                <a:cs typeface="Calibri"/>
              </a:rPr>
              <a:t>n.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$5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814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61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200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mi</a:t>
            </a:r>
            <a:r>
              <a:rPr sz="2000" dirty="0">
                <a:latin typeface="Calibri"/>
                <a:cs typeface="Calibri"/>
              </a:rPr>
              <a:t>n.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$95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27" rIns="0" bIns="0" rtlCol="0">
            <a:spAutoFit/>
          </a:bodyPr>
          <a:lstStyle/>
          <a:p>
            <a:pPr marL="3413760">
              <a:lnSpc>
                <a:spcPct val="100000"/>
              </a:lnSpc>
            </a:pPr>
            <a:r>
              <a:rPr spc="-5" dirty="0"/>
              <a:t>A</a:t>
            </a:r>
            <a:r>
              <a:rPr spc="-35" dirty="0"/>
              <a:t>g</a:t>
            </a:r>
            <a:r>
              <a:rPr spc="5" dirty="0"/>
              <a:t>e</a:t>
            </a:r>
            <a:r>
              <a:rPr dirty="0"/>
              <a:t>nda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0267"/>
            <a:ext cx="7037070" cy="516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dirty="0">
                <a:latin typeface="Calibri"/>
                <a:cs typeface="Calibri"/>
              </a:rPr>
              <a:t>cc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ón 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OC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líc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65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 (</a:t>
            </a:r>
            <a:r>
              <a:rPr sz="2400" spc="-15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úpu</a:t>
            </a:r>
            <a:r>
              <a:rPr sz="2400" spc="-10" dirty="0">
                <a:latin typeface="Calibri"/>
                <a:cs typeface="Calibri"/>
              </a:rPr>
              <a:t>t,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lvl="2">
              <a:lnSpc>
                <a:spcPts val="2150"/>
              </a:lnSpc>
              <a:spcBef>
                <a:spcPts val="13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é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“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mbi</a:t>
            </a:r>
            <a:r>
              <a:rPr sz="3200" dirty="0">
                <a:latin typeface="Calibri"/>
                <a:cs typeface="Calibri"/>
              </a:rPr>
              <a:t>o”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7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eg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r…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5855"/>
            <a:ext cx="8260080" cy="40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Font typeface="Calibri"/>
              <a:buAutoNum type="arabicPeriod" startAt="2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io</a:t>
            </a: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MP 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MP 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(t</a:t>
            </a:r>
            <a:r>
              <a:rPr sz="2000" spc="-5" dirty="0">
                <a:latin typeface="Calibri"/>
                <a:cs typeface="Calibri"/>
              </a:rPr>
              <a:t>iem</a:t>
            </a:r>
            <a:r>
              <a:rPr sz="2000" dirty="0">
                <a:latin typeface="Calibri"/>
                <a:cs typeface="Calibri"/>
              </a:rPr>
              <a:t>po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)</a:t>
            </a:r>
          </a:p>
          <a:p>
            <a:pPr marL="413384">
              <a:lnSpc>
                <a:spcPct val="100000"/>
              </a:lnSpc>
              <a:spcBef>
                <a:spcPts val="480"/>
              </a:spcBef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$2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850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(28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$95)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$2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850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+ $2,660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$5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510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ló</a:t>
            </a:r>
            <a:r>
              <a:rPr sz="2000" dirty="0">
                <a:latin typeface="Calibri"/>
                <a:cs typeface="Calibri"/>
              </a:rPr>
              <a:t>n</a:t>
            </a:r>
          </a:p>
          <a:p>
            <a:pPr lvl="1">
              <a:lnSpc>
                <a:spcPts val="1950"/>
              </a:lnSpc>
              <a:spcBef>
                <a:spcPts val="37"/>
              </a:spcBef>
              <a:buFont typeface="Arial"/>
              <a:buChar char="–"/>
            </a:pPr>
            <a:endParaRPr sz="1650" dirty="0">
              <a:latin typeface="Times New Roman"/>
              <a:cs typeface="Times New Roman"/>
            </a:endParaRPr>
          </a:p>
          <a:p>
            <a:pPr marL="12701">
              <a:lnSpc>
                <a:spcPct val="100000"/>
              </a:lnSpc>
              <a:tabLst>
                <a:tab pos="528320" algn="l"/>
              </a:tabLst>
            </a:pPr>
            <a:r>
              <a:rPr lang="es-CO" sz="2400" dirty="0" smtClean="0">
                <a:latin typeface="Calibri"/>
                <a:cs typeface="Calibri"/>
              </a:rPr>
              <a:t>3.    </a:t>
            </a:r>
            <a:r>
              <a:rPr sz="2400" dirty="0" err="1" smtClean="0">
                <a:latin typeface="Calibri"/>
                <a:cs typeface="Calibri"/>
              </a:rPr>
              <a:t>Cal</a:t>
            </a:r>
            <a:r>
              <a:rPr sz="2400" spc="-10" dirty="0" err="1" smtClean="0">
                <a:latin typeface="Calibri"/>
                <a:cs typeface="Calibri"/>
              </a:rPr>
              <a:t>c</a:t>
            </a:r>
            <a:r>
              <a:rPr sz="2400" spc="-5" dirty="0" err="1" smtClean="0">
                <a:latin typeface="Calibri"/>
                <a:cs typeface="Calibri"/>
              </a:rPr>
              <a:t>u</a:t>
            </a:r>
            <a:r>
              <a:rPr sz="2400" dirty="0" err="1" smtClean="0">
                <a:latin typeface="Calibri"/>
                <a:cs typeface="Calibri"/>
              </a:rPr>
              <a:t>la</a:t>
            </a:r>
            <a:r>
              <a:rPr sz="2400" spc="-10" dirty="0" err="1" smtClean="0">
                <a:latin typeface="Calibri"/>
                <a:cs typeface="Calibri"/>
              </a:rPr>
              <a:t>r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io</a:t>
            </a: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$</a:t>
            </a:r>
            <a:r>
              <a:rPr sz="2000" dirty="0" smtClean="0">
                <a:latin typeface="Calibri"/>
                <a:cs typeface="Calibri"/>
              </a:rPr>
              <a:t>8</a:t>
            </a:r>
            <a:r>
              <a:rPr sz="2000" spc="5" dirty="0" smtClean="0">
                <a:latin typeface="Calibri"/>
                <a:cs typeface="Calibri"/>
              </a:rPr>
              <a:t>,</a:t>
            </a:r>
            <a:r>
              <a:rPr lang="es-CO" sz="2000" dirty="0">
                <a:latin typeface="Calibri"/>
                <a:cs typeface="Calibri"/>
              </a:rPr>
              <a:t>8</a:t>
            </a:r>
            <a:r>
              <a:rPr sz="2000" dirty="0" smtClean="0">
                <a:latin typeface="Calibri"/>
                <a:cs typeface="Calibri"/>
              </a:rPr>
              <a:t>00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510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$2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890 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(</a:t>
            </a:r>
            <a:r>
              <a:rPr lang="es-CO" sz="2000" dirty="0" smtClean="0">
                <a:latin typeface="Calibri"/>
                <a:cs typeface="Calibri"/>
              </a:rPr>
              <a:t>37.38</a:t>
            </a:r>
            <a:r>
              <a:rPr sz="2000" spc="-5" dirty="0" smtClean="0">
                <a:latin typeface="Calibri"/>
                <a:cs typeface="Calibri"/>
              </a:rPr>
              <a:t>%</a:t>
            </a:r>
            <a:r>
              <a:rPr sz="200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2935044" y="387857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69">
                <a:moveTo>
                  <a:pt x="0" y="0"/>
                </a:moveTo>
                <a:lnTo>
                  <a:pt x="21688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894381" y="387248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2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097736" y="387857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88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056584" y="387248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2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02636" y="387857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88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161484" y="387248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02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83736" y="387857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88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42583" y="387248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2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97900" y="387857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88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456627" y="387248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2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744796" y="3882389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827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698693" y="387857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886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993139" y="1895855"/>
            <a:ext cx="8462010" cy="193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mé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r 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m</a:t>
            </a:r>
            <a:r>
              <a:rPr sz="2400" dirty="0" err="1">
                <a:latin typeface="Calibri"/>
                <a:cs typeface="Calibri"/>
              </a:rPr>
              <a:t>á</a:t>
            </a:r>
            <a:r>
              <a:rPr sz="2400" spc="-5" dirty="0" err="1">
                <a:latin typeface="Calibri"/>
                <a:cs typeface="Calibri"/>
              </a:rPr>
              <a:t>qu</a:t>
            </a:r>
            <a:r>
              <a:rPr sz="2400" dirty="0" err="1">
                <a:latin typeface="Calibri"/>
                <a:cs typeface="Calibri"/>
              </a:rPr>
              <a:t>i</a:t>
            </a:r>
            <a:r>
              <a:rPr sz="2400" spc="-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s-CO" sz="2400" spc="-15" dirty="0" smtClean="0">
                <a:latin typeface="Calibri"/>
                <a:cs typeface="Calibri"/>
              </a:rPr>
              <a:t>C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es-CO" sz="2400" spc="-15" dirty="0" smtClean="0">
                <a:latin typeface="Calibri"/>
                <a:cs typeface="Calibri"/>
              </a:rPr>
              <a:t>10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s-CO" sz="2400" spc="-15" dirty="0">
                <a:latin typeface="Calibri"/>
                <a:cs typeface="Calibri"/>
              </a:rPr>
              <a:t>6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nu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a 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$150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00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un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a.</a:t>
            </a:r>
          </a:p>
          <a:p>
            <a:pPr marL="3549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¿Ha</a:t>
            </a:r>
            <a:r>
              <a:rPr sz="2400" spc="-10" dirty="0">
                <a:latin typeface="Calibri"/>
                <a:cs typeface="Calibri"/>
              </a:rPr>
              <a:t>ría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?</a:t>
            </a:r>
          </a:p>
          <a:p>
            <a:pPr marL="1965960">
              <a:lnSpc>
                <a:spcPts val="2140"/>
              </a:lnSpc>
              <a:spcBef>
                <a:spcPts val="1545"/>
              </a:spcBef>
              <a:tabLst>
                <a:tab pos="3162300" algn="l"/>
                <a:tab pos="4248785" algn="l"/>
                <a:tab pos="5404485" algn="l"/>
                <a:tab pos="6556375" algn="l"/>
              </a:tabLst>
            </a:pPr>
            <a:r>
              <a:rPr sz="1800" b="1" dirty="0">
                <a:latin typeface="Arial"/>
                <a:cs typeface="Arial"/>
              </a:rPr>
              <a:t>A	B	C	D	</a:t>
            </a:r>
            <a:r>
              <a:rPr sz="1800" b="1" dirty="0" smtClean="0">
                <a:latin typeface="Arial"/>
                <a:cs typeface="Arial"/>
              </a:rPr>
              <a:t>E</a:t>
            </a:r>
            <a:r>
              <a:rPr lang="es-CO" sz="1800" b="1" dirty="0" smtClean="0">
                <a:latin typeface="Arial"/>
                <a:cs typeface="Arial"/>
              </a:rPr>
              <a:t>	         F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421129" y="3885437"/>
            <a:ext cx="7786115" cy="79857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993139" y="4109210"/>
            <a:ext cx="1063625" cy="81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MP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242" name="object 242"/>
          <p:cNvSpPr txBox="1"/>
          <p:nvPr/>
        </p:nvSpPr>
        <p:spPr>
          <a:xfrm>
            <a:off x="1393951" y="4959601"/>
            <a:ext cx="568388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Calibri"/>
              <a:buAutoNum type="arabicPeriod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iem</a:t>
            </a:r>
            <a:r>
              <a:rPr sz="2000" dirty="0">
                <a:latin typeface="Calibri"/>
                <a:cs typeface="Calibri"/>
              </a:rPr>
              <a:t>po 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c</a:t>
            </a:r>
            <a:r>
              <a:rPr sz="2000" dirty="0">
                <a:latin typeface="Calibri"/>
                <a:cs typeface="Calibri"/>
              </a:rPr>
              <a:t>uá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iem</a:t>
            </a:r>
            <a:r>
              <a:rPr sz="2000" dirty="0">
                <a:latin typeface="Calibri"/>
                <a:cs typeface="Calibri"/>
              </a:rPr>
              <a:t>po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5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2939228" y="4033518"/>
            <a:ext cx="47688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5385" algn="l"/>
                <a:tab pos="2190115" algn="l"/>
                <a:tab pos="3461385" algn="l"/>
                <a:tab pos="4575175" algn="l"/>
              </a:tabLst>
            </a:pPr>
            <a:r>
              <a:rPr sz="2800" spc="-1435" dirty="0" smtClean="0">
                <a:latin typeface="Calibri"/>
                <a:cs typeface="Calibri"/>
              </a:rPr>
              <a:t>5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3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6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9439338" y="4104132"/>
            <a:ext cx="2870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5" name="Elipse 244"/>
          <p:cNvSpPr/>
          <p:nvPr/>
        </p:nvSpPr>
        <p:spPr>
          <a:xfrm>
            <a:off x="8458200" y="3827526"/>
            <a:ext cx="844803" cy="8564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11</a:t>
            </a:r>
            <a:endParaRPr lang="es-CO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5855"/>
            <a:ext cx="7996555" cy="456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ad</a:t>
            </a: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iem</a:t>
            </a:r>
            <a:r>
              <a:rPr sz="2000" dirty="0">
                <a:latin typeface="Calibri"/>
                <a:cs typeface="Calibri"/>
              </a:rPr>
              <a:t>po 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lang="es-CO" sz="2000" dirty="0">
                <a:latin typeface="Calibri"/>
                <a:cs typeface="Calibri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527685" indent="-514984">
              <a:lnSpc>
                <a:spcPct val="100000"/>
              </a:lnSpc>
              <a:spcBef>
                <a:spcPts val="170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ad</a:t>
            </a: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x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iem</a:t>
            </a:r>
            <a:r>
              <a:rPr sz="2000" dirty="0">
                <a:latin typeface="Calibri"/>
                <a:cs typeface="Calibri"/>
              </a:rPr>
              <a:t>po 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lang="es-CO" sz="2000" dirty="0" smtClean="0">
                <a:latin typeface="Calibri"/>
                <a:cs typeface="Calibri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ns 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$</a:t>
            </a:r>
            <a:r>
              <a:rPr lang="es-CO" sz="2000" dirty="0" smtClean="0">
                <a:latin typeface="Calibri"/>
                <a:cs typeface="Calibri"/>
              </a:rPr>
              <a:t>79,26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lang="es-CO" sz="2000" dirty="0" smtClean="0">
                <a:latin typeface="Calibri"/>
                <a:cs typeface="Calibri"/>
              </a:rPr>
              <a:t>317,04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eso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</a:p>
          <a:p>
            <a:pPr marL="527685" indent="-514984">
              <a:lnSpc>
                <a:spcPct val="100000"/>
              </a:lnSpc>
              <a:spcBef>
                <a:spcPts val="170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$</a:t>
            </a:r>
            <a:r>
              <a:rPr lang="es-CO" sz="2000" dirty="0">
                <a:latin typeface="Calibri"/>
                <a:cs typeface="Calibri"/>
              </a:rPr>
              <a:t> </a:t>
            </a:r>
            <a:r>
              <a:rPr lang="es-CO" sz="2000" dirty="0" smtClean="0">
                <a:latin typeface="Calibri"/>
                <a:cs typeface="Calibri"/>
              </a:rPr>
              <a:t>317,04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1</a:t>
            </a:r>
            <a:r>
              <a:rPr sz="2000" spc="5" dirty="0" smtClean="0">
                <a:latin typeface="Calibri"/>
                <a:cs typeface="Calibri"/>
              </a:rPr>
              <a:t>,</a:t>
            </a:r>
            <a:r>
              <a:rPr sz="2000" dirty="0" smtClean="0">
                <a:latin typeface="Calibri"/>
                <a:cs typeface="Calibri"/>
              </a:rPr>
              <a:t>1</a:t>
            </a:r>
            <a:r>
              <a:rPr lang="es-CO" sz="2000" dirty="0" smtClean="0">
                <a:latin typeface="Calibri"/>
                <a:cs typeface="Calibri"/>
              </a:rPr>
              <a:t>9</a:t>
            </a:r>
            <a:r>
              <a:rPr sz="2000" dirty="0" smtClean="0">
                <a:latin typeface="Calibri"/>
                <a:cs typeface="Calibri"/>
              </a:rPr>
              <a:t>0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$</a:t>
            </a:r>
            <a:r>
              <a:rPr lang="es-CO" sz="2000" dirty="0">
                <a:latin typeface="Calibri"/>
                <a:cs typeface="Calibri"/>
              </a:rPr>
              <a:t> </a:t>
            </a:r>
            <a:r>
              <a:rPr lang="es-CO" sz="2000" dirty="0" smtClean="0">
                <a:latin typeface="Calibri"/>
                <a:cs typeface="Calibri"/>
              </a:rPr>
              <a:t>377.277,6</a:t>
            </a:r>
            <a:r>
              <a:rPr sz="2000" spc="-5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8016240" y="33375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0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26095" y="3310128"/>
            <a:ext cx="438912" cy="8534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022335" y="33924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0757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83423" y="340461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B646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40752" y="3395471"/>
            <a:ext cx="213359" cy="2438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80959" y="34168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27D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748016" y="34594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C66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327392" y="3419855"/>
            <a:ext cx="335280" cy="548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370064" y="34716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24D4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394447" y="34716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AC0B0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80959" y="34777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B66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303007" y="34838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F444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21295" y="3468623"/>
            <a:ext cx="158496" cy="1828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424928" y="34838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757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303007" y="34899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A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211568" y="35021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77328" y="3389376"/>
            <a:ext cx="518160" cy="12191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26095" y="35082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5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77328" y="35143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A35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120128" y="3486911"/>
            <a:ext cx="286511" cy="4267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60335" y="352653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D696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34656" y="352653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11B1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491983" y="35326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0727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443216" y="3505200"/>
            <a:ext cx="554736" cy="365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28559" y="35387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424928" y="3535679"/>
            <a:ext cx="573023" cy="1219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28559" y="35448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A656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04176" y="355092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3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357871" y="3541776"/>
            <a:ext cx="646176" cy="243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467600" y="35631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1161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96783" y="35631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F74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55535" y="3529584"/>
            <a:ext cx="1054608" cy="6705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808976" y="35935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A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961376" y="35935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F6F6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49440" y="35996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047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08976" y="35996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C3B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205471" y="3596640"/>
            <a:ext cx="573024" cy="1219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479792" y="360578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575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21168" y="3590544"/>
            <a:ext cx="36576" cy="1828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45552" y="360578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6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321295" y="36118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AA030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181088" y="3602735"/>
            <a:ext cx="597408" cy="1219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41919" y="36118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AC050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900416" y="3505200"/>
            <a:ext cx="225551" cy="12191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119871" y="36240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31C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156704" y="3608832"/>
            <a:ext cx="701039" cy="2438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174992" y="36301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E3F3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119871" y="36301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82B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925056" y="36362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85F5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931152" y="3596640"/>
            <a:ext cx="79247" cy="4267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961631" y="36362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B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156704" y="3627120"/>
            <a:ext cx="615696" cy="1219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72400" y="36362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A656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961631" y="36423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455407" y="36423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321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729728" y="36423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82F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912607" y="3627120"/>
            <a:ext cx="103631" cy="1828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10143" y="36423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27B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156704" y="3627120"/>
            <a:ext cx="713232" cy="2438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626095" y="36484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0161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28559" y="36545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27D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955535" y="36606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37C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162800" y="3645408"/>
            <a:ext cx="707135" cy="1828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60207" y="36606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9646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77200" y="36606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E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925056" y="36667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E3F3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55535" y="36667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6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925056" y="36728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1181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955535" y="36728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34C4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168895" y="3663696"/>
            <a:ext cx="505967" cy="1219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565135" y="36728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E3F3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071104" y="3627120"/>
            <a:ext cx="54863" cy="4876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107680" y="36728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37B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71104" y="367893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24C4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925056" y="3639311"/>
            <a:ext cx="36576" cy="4876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955535" y="36850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728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168895" y="3645408"/>
            <a:ext cx="841247" cy="4267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303007" y="36850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31C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40880" y="3633215"/>
            <a:ext cx="85344" cy="6095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20128" y="36911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E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74992" y="3681984"/>
            <a:ext cx="615696" cy="1828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546847" y="36972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C3A3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046719" y="3675888"/>
            <a:ext cx="67055" cy="2438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089392" y="36972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A636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046976" y="3694176"/>
            <a:ext cx="743712" cy="3047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443216" y="3721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C393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485888" y="3721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C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741919" y="3721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F434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101840" y="37277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1181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485888" y="37277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31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443216" y="3718559"/>
            <a:ext cx="249935" cy="1219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83423" y="37277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D6A6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833359" y="3681984"/>
            <a:ext cx="262128" cy="6095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924800" y="373989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D6A6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449311" y="3724655"/>
            <a:ext cx="243840" cy="3047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638288" y="37520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D696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455407" y="37642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11A1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455407" y="3755135"/>
            <a:ext cx="164591" cy="1219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565135" y="37642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8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479792" y="37703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C3B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455407" y="3767328"/>
            <a:ext cx="109727" cy="1219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498080" y="37764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E3F3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546847" y="37764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F727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461504" y="37825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C393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461504" y="37886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B36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729728" y="37886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0777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461504" y="37947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2777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473695" y="37947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925056" y="3688079"/>
            <a:ext cx="67055" cy="12191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986016" y="38069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35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053071" y="3724655"/>
            <a:ext cx="329183" cy="8534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376159" y="38069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4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986016" y="38130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9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473695" y="3736847"/>
            <a:ext cx="573023" cy="10363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589519" y="38374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585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949440" y="3810000"/>
            <a:ext cx="48768" cy="4876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998207" y="385572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5C5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485888" y="385572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95E5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967728" y="3858767"/>
            <a:ext cx="36576" cy="1219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004304" y="38679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4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967728" y="3870959"/>
            <a:ext cx="42671" cy="1219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004304" y="38801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52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065264" y="3810000"/>
            <a:ext cx="195071" cy="7315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333488" y="3810000"/>
            <a:ext cx="353567" cy="7315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133094" y="4720589"/>
            <a:ext cx="7786115" cy="83515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748016" y="34594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C66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303007" y="34838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F444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680959" y="34777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B66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303007" y="348995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A33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211568" y="35021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986016" y="38069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35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376159" y="38069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41F1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9" name="object 359"/>
          <p:cNvSpPr txBox="1"/>
          <p:nvPr/>
        </p:nvSpPr>
        <p:spPr>
          <a:xfrm>
            <a:off x="993139" y="1895855"/>
            <a:ext cx="7018655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Font typeface="Calibri"/>
              <a:buAutoNum type="arabicPeriod" startAt="4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spc="-5" dirty="0">
                <a:latin typeface="Calibri"/>
                <a:cs typeface="Calibri"/>
              </a:rPr>
              <a:t>up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erio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5" dirty="0">
                <a:latin typeface="Calibri"/>
                <a:cs typeface="Calibri"/>
              </a:rPr>
              <a:t> 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es</a:t>
            </a: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erio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$</a:t>
            </a:r>
            <a:r>
              <a:rPr sz="2000" dirty="0" smtClean="0">
                <a:latin typeface="Calibri"/>
                <a:cs typeface="Calibri"/>
              </a:rPr>
              <a:t>1</a:t>
            </a:r>
            <a:r>
              <a:rPr lang="es-CO" sz="2000" dirty="0" smtClean="0">
                <a:latin typeface="Calibri"/>
                <a:cs typeface="Calibri"/>
              </a:rPr>
              <a:t>8</a:t>
            </a:r>
            <a:r>
              <a:rPr sz="2000" dirty="0" smtClean="0">
                <a:latin typeface="Calibri"/>
                <a:cs typeface="Calibri"/>
              </a:rPr>
              <a:t>0</a:t>
            </a:r>
            <a:r>
              <a:rPr sz="2000" spc="5" dirty="0" smtClean="0">
                <a:latin typeface="Calibri"/>
                <a:cs typeface="Calibri"/>
              </a:rPr>
              <a:t>,</a:t>
            </a:r>
            <a:r>
              <a:rPr sz="2000" dirty="0" smtClean="0">
                <a:latin typeface="Calibri"/>
                <a:cs typeface="Calibri"/>
              </a:rPr>
              <a:t>000</a:t>
            </a:r>
            <a:r>
              <a:rPr sz="2000" spc="-5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</a:t>
            </a:r>
            <a:r>
              <a:rPr sz="2000" dirty="0" smtClean="0">
                <a:latin typeface="Calibri"/>
                <a:cs typeface="Calibri"/>
              </a:rPr>
              <a:t>3</a:t>
            </a:r>
            <a:r>
              <a:rPr lang="es-CO" sz="2000" dirty="0" smtClean="0">
                <a:latin typeface="Calibri"/>
                <a:cs typeface="Calibri"/>
              </a:rPr>
              <a:t>77</a:t>
            </a:r>
            <a:r>
              <a:rPr lang="es-CO" sz="2000" spc="5" dirty="0" smtClean="0">
                <a:latin typeface="Calibri"/>
                <a:cs typeface="Calibri"/>
              </a:rPr>
              <a:t>.277,6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ts val="100"/>
              </a:lnSpc>
              <a:spcBef>
                <a:spcPts val="64"/>
              </a:spcBef>
              <a:buFont typeface="Arial"/>
              <a:buChar char="–"/>
            </a:pPr>
            <a:endParaRPr sz="100" dirty="0">
              <a:latin typeface="Times New Roman"/>
              <a:cs typeface="Times New Roman"/>
            </a:endParaRPr>
          </a:p>
          <a:p>
            <a:pPr marL="6306820">
              <a:lnSpc>
                <a:spcPts val="100"/>
              </a:lnSpc>
              <a:tabLst>
                <a:tab pos="6327775" algn="l"/>
                <a:tab pos="6684645" algn="l"/>
              </a:tabLst>
            </a:pPr>
            <a:r>
              <a:rPr dirty="0"/>
              <a:t>	</a:t>
            </a:r>
            <a:r>
              <a:rPr sz="100" dirty="0"/>
              <a:t>	</a:t>
            </a:r>
          </a:p>
          <a:p>
            <a:pPr marL="927100" lvl="1" indent="-513715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erio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dirty="0" smtClean="0">
                <a:latin typeface="Calibri"/>
                <a:cs typeface="Calibri"/>
              </a:rPr>
              <a:t>0</a:t>
            </a:r>
            <a:r>
              <a:rPr sz="2000" spc="-5" dirty="0" smtClean="0">
                <a:latin typeface="Calibri"/>
                <a:cs typeface="Calibri"/>
              </a:rPr>
              <a:t>.</a:t>
            </a:r>
            <a:r>
              <a:rPr sz="2000" dirty="0" smtClean="0">
                <a:latin typeface="Calibri"/>
                <a:cs typeface="Calibri"/>
              </a:rPr>
              <a:t>4</a:t>
            </a:r>
            <a:r>
              <a:rPr lang="es-CO" sz="2000" dirty="0" smtClean="0">
                <a:latin typeface="Calibri"/>
                <a:cs typeface="Calibri"/>
              </a:rPr>
              <a:t>771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mese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≈ </a:t>
            </a:r>
            <a:r>
              <a:rPr sz="2000" dirty="0" smtClean="0">
                <a:latin typeface="Calibri"/>
                <a:cs typeface="Calibri"/>
              </a:rPr>
              <a:t>1</a:t>
            </a:r>
            <a:r>
              <a:rPr lang="es-CO" sz="2000" dirty="0" smtClean="0">
                <a:latin typeface="Calibri"/>
                <a:cs typeface="Calibri"/>
              </a:rPr>
              <a:t>5,9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í</a:t>
            </a:r>
            <a:r>
              <a:rPr sz="2000" dirty="0">
                <a:latin typeface="Calibri"/>
                <a:cs typeface="Calibri"/>
              </a:rPr>
              <a:t>as</a:t>
            </a:r>
          </a:p>
          <a:p>
            <a:pPr marL="5989320">
              <a:lnSpc>
                <a:spcPts val="1000"/>
              </a:lnSpc>
              <a:tabLst>
                <a:tab pos="6379845" algn="l"/>
              </a:tabLst>
            </a:pPr>
            <a:r>
              <a:rPr dirty="0"/>
              <a:t>	</a:t>
            </a:r>
          </a:p>
          <a:p>
            <a:pPr marL="6339840">
              <a:lnSpc>
                <a:spcPts val="550"/>
              </a:lnSpc>
            </a:pPr>
            <a:endParaRPr dirty="0"/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¿E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s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es</a:t>
            </a:r>
            <a:r>
              <a:rPr sz="2400" dirty="0">
                <a:latin typeface="Calibri"/>
                <a:cs typeface="Calibri"/>
              </a:rPr>
              <a:t>a?</a:t>
            </a:r>
          </a:p>
          <a:p>
            <a:pPr marL="1679575">
              <a:lnSpc>
                <a:spcPct val="100000"/>
              </a:lnSpc>
              <a:spcBef>
                <a:spcPts val="585"/>
              </a:spcBef>
              <a:tabLst>
                <a:tab pos="2872740" algn="l"/>
                <a:tab pos="3962400" algn="l"/>
                <a:tab pos="5114925" algn="l"/>
                <a:tab pos="6266815" algn="l"/>
              </a:tabLst>
            </a:pPr>
            <a:r>
              <a:rPr sz="1800" b="1" dirty="0">
                <a:latin typeface="Arial"/>
                <a:cs typeface="Arial"/>
              </a:rPr>
              <a:t>A	B	C	D	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429511" y="5623559"/>
            <a:ext cx="288290" cy="289560"/>
          </a:xfrm>
          <a:custGeom>
            <a:avLst/>
            <a:gdLst/>
            <a:ahLst/>
            <a:cxnLst/>
            <a:rect l="l" t="t" r="r" b="b"/>
            <a:pathLst>
              <a:path w="288289" h="289560">
                <a:moveTo>
                  <a:pt x="288035" y="144779"/>
                </a:moveTo>
                <a:lnTo>
                  <a:pt x="281039" y="100084"/>
                </a:lnTo>
                <a:lnTo>
                  <a:pt x="262524" y="62603"/>
                </a:lnTo>
                <a:lnTo>
                  <a:pt x="234483" y="32333"/>
                </a:lnTo>
                <a:lnTo>
                  <a:pt x="198917" y="11098"/>
                </a:lnTo>
                <a:lnTo>
                  <a:pt x="157831" y="727"/>
                </a:lnTo>
                <a:lnTo>
                  <a:pt x="143255" y="0"/>
                </a:lnTo>
                <a:lnTo>
                  <a:pt x="142701" y="1"/>
                </a:lnTo>
                <a:lnTo>
                  <a:pt x="100199" y="6567"/>
                </a:lnTo>
                <a:lnTo>
                  <a:pt x="62836" y="24693"/>
                </a:lnTo>
                <a:lnTo>
                  <a:pt x="32528" y="52523"/>
                </a:lnTo>
                <a:lnTo>
                  <a:pt x="11188" y="88203"/>
                </a:lnTo>
                <a:lnTo>
                  <a:pt x="734" y="129877"/>
                </a:lnTo>
                <a:lnTo>
                  <a:pt x="0" y="144779"/>
                </a:lnTo>
                <a:lnTo>
                  <a:pt x="1" y="145334"/>
                </a:lnTo>
                <a:lnTo>
                  <a:pt x="6556" y="187979"/>
                </a:lnTo>
                <a:lnTo>
                  <a:pt x="24611" y="225684"/>
                </a:lnTo>
                <a:lnTo>
                  <a:pt x="52251" y="256414"/>
                </a:lnTo>
                <a:lnTo>
                  <a:pt x="87559" y="278133"/>
                </a:lnTo>
                <a:lnTo>
                  <a:pt x="128621" y="288808"/>
                </a:lnTo>
                <a:lnTo>
                  <a:pt x="143255" y="289559"/>
                </a:lnTo>
                <a:lnTo>
                  <a:pt x="145053" y="289548"/>
                </a:lnTo>
                <a:lnTo>
                  <a:pt x="187375" y="282563"/>
                </a:lnTo>
                <a:lnTo>
                  <a:pt x="224764" y="264048"/>
                </a:lnTo>
                <a:lnTo>
                  <a:pt x="255215" y="236007"/>
                </a:lnTo>
                <a:lnTo>
                  <a:pt x="276725" y="200441"/>
                </a:lnTo>
                <a:lnTo>
                  <a:pt x="287291" y="159355"/>
                </a:lnTo>
                <a:lnTo>
                  <a:pt x="288035" y="144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27987" y="5622035"/>
            <a:ext cx="291465" cy="292735"/>
          </a:xfrm>
          <a:custGeom>
            <a:avLst/>
            <a:gdLst/>
            <a:ahLst/>
            <a:cxnLst/>
            <a:rect l="l" t="t" r="r" b="b"/>
            <a:pathLst>
              <a:path w="291464" h="292735">
                <a:moveTo>
                  <a:pt x="291083" y="146303"/>
                </a:moveTo>
                <a:lnTo>
                  <a:pt x="283463" y="102107"/>
                </a:lnTo>
                <a:lnTo>
                  <a:pt x="265175" y="64007"/>
                </a:lnTo>
                <a:lnTo>
                  <a:pt x="227075" y="24383"/>
                </a:lnTo>
                <a:lnTo>
                  <a:pt x="201167" y="12191"/>
                </a:lnTo>
                <a:lnTo>
                  <a:pt x="188975" y="6095"/>
                </a:lnTo>
                <a:lnTo>
                  <a:pt x="173735" y="3047"/>
                </a:lnTo>
                <a:lnTo>
                  <a:pt x="160019" y="1523"/>
                </a:lnTo>
                <a:lnTo>
                  <a:pt x="144779" y="0"/>
                </a:lnTo>
                <a:lnTo>
                  <a:pt x="129539" y="1523"/>
                </a:lnTo>
                <a:lnTo>
                  <a:pt x="88391" y="12191"/>
                </a:lnTo>
                <a:lnTo>
                  <a:pt x="42671" y="42671"/>
                </a:lnTo>
                <a:lnTo>
                  <a:pt x="16763" y="76199"/>
                </a:lnTo>
                <a:lnTo>
                  <a:pt x="3047" y="117347"/>
                </a:lnTo>
                <a:lnTo>
                  <a:pt x="0" y="131063"/>
                </a:lnTo>
                <a:lnTo>
                  <a:pt x="0" y="161543"/>
                </a:lnTo>
                <a:lnTo>
                  <a:pt x="3047" y="175259"/>
                </a:lnTo>
                <a:lnTo>
                  <a:pt x="3047" y="146303"/>
                </a:lnTo>
                <a:lnTo>
                  <a:pt x="4571" y="131063"/>
                </a:lnTo>
                <a:lnTo>
                  <a:pt x="13715" y="89915"/>
                </a:lnTo>
                <a:lnTo>
                  <a:pt x="35051" y="54863"/>
                </a:lnTo>
                <a:lnTo>
                  <a:pt x="65531" y="27431"/>
                </a:lnTo>
                <a:lnTo>
                  <a:pt x="103631" y="9143"/>
                </a:lnTo>
                <a:lnTo>
                  <a:pt x="144779" y="3047"/>
                </a:lnTo>
                <a:lnTo>
                  <a:pt x="160019" y="4571"/>
                </a:lnTo>
                <a:lnTo>
                  <a:pt x="173735" y="6095"/>
                </a:lnTo>
                <a:lnTo>
                  <a:pt x="187451" y="9143"/>
                </a:lnTo>
                <a:lnTo>
                  <a:pt x="201167" y="15239"/>
                </a:lnTo>
                <a:lnTo>
                  <a:pt x="213359" y="19811"/>
                </a:lnTo>
                <a:lnTo>
                  <a:pt x="254507" y="54863"/>
                </a:lnTo>
                <a:lnTo>
                  <a:pt x="275843" y="89915"/>
                </a:lnTo>
                <a:lnTo>
                  <a:pt x="286511" y="131063"/>
                </a:lnTo>
                <a:lnTo>
                  <a:pt x="286511" y="179831"/>
                </a:lnTo>
                <a:lnTo>
                  <a:pt x="288035" y="175259"/>
                </a:lnTo>
                <a:lnTo>
                  <a:pt x="289559" y="161543"/>
                </a:lnTo>
                <a:lnTo>
                  <a:pt x="291083" y="146303"/>
                </a:lnTo>
                <a:close/>
              </a:path>
              <a:path w="291464" h="292735">
                <a:moveTo>
                  <a:pt x="286511" y="179831"/>
                </a:moveTo>
                <a:lnTo>
                  <a:pt x="286511" y="160019"/>
                </a:lnTo>
                <a:lnTo>
                  <a:pt x="284987" y="175259"/>
                </a:lnTo>
                <a:lnTo>
                  <a:pt x="280415" y="188975"/>
                </a:lnTo>
                <a:lnTo>
                  <a:pt x="263651" y="225551"/>
                </a:lnTo>
                <a:lnTo>
                  <a:pt x="236219" y="256031"/>
                </a:lnTo>
                <a:lnTo>
                  <a:pt x="201167" y="277367"/>
                </a:lnTo>
                <a:lnTo>
                  <a:pt x="160019" y="288035"/>
                </a:lnTo>
                <a:lnTo>
                  <a:pt x="144779" y="289559"/>
                </a:lnTo>
                <a:lnTo>
                  <a:pt x="131063" y="288035"/>
                </a:lnTo>
                <a:lnTo>
                  <a:pt x="115823" y="286511"/>
                </a:lnTo>
                <a:lnTo>
                  <a:pt x="65531" y="265175"/>
                </a:lnTo>
                <a:lnTo>
                  <a:pt x="35051" y="236219"/>
                </a:lnTo>
                <a:lnTo>
                  <a:pt x="13715" y="201167"/>
                </a:lnTo>
                <a:lnTo>
                  <a:pt x="3047" y="160019"/>
                </a:lnTo>
                <a:lnTo>
                  <a:pt x="3047" y="175259"/>
                </a:lnTo>
                <a:lnTo>
                  <a:pt x="16763" y="216407"/>
                </a:lnTo>
                <a:lnTo>
                  <a:pt x="42671" y="249935"/>
                </a:lnTo>
                <a:lnTo>
                  <a:pt x="76199" y="274319"/>
                </a:lnTo>
                <a:lnTo>
                  <a:pt x="115823" y="289559"/>
                </a:lnTo>
                <a:lnTo>
                  <a:pt x="131063" y="291083"/>
                </a:lnTo>
                <a:lnTo>
                  <a:pt x="144779" y="292607"/>
                </a:lnTo>
                <a:lnTo>
                  <a:pt x="188975" y="284987"/>
                </a:lnTo>
                <a:lnTo>
                  <a:pt x="227075" y="266699"/>
                </a:lnTo>
                <a:lnTo>
                  <a:pt x="257555" y="239267"/>
                </a:lnTo>
                <a:lnTo>
                  <a:pt x="278891" y="202691"/>
                </a:lnTo>
                <a:lnTo>
                  <a:pt x="286511" y="179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63267" y="5606795"/>
            <a:ext cx="1971039" cy="367665"/>
          </a:xfrm>
          <a:custGeom>
            <a:avLst/>
            <a:gdLst/>
            <a:ahLst/>
            <a:cxnLst/>
            <a:rect l="l" t="t" r="r" b="b"/>
            <a:pathLst>
              <a:path w="1971039" h="367664">
                <a:moveTo>
                  <a:pt x="0" y="0"/>
                </a:moveTo>
                <a:lnTo>
                  <a:pt x="0" y="367283"/>
                </a:lnTo>
                <a:lnTo>
                  <a:pt x="1970531" y="367283"/>
                </a:lnTo>
                <a:lnTo>
                  <a:pt x="19705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3" name="object 363"/>
          <p:cNvSpPr txBox="1"/>
          <p:nvPr/>
        </p:nvSpPr>
        <p:spPr>
          <a:xfrm>
            <a:off x="993139" y="5619493"/>
            <a:ext cx="8214995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  <a:tabLst>
                <a:tab pos="354965" algn="l"/>
                <a:tab pos="2590800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385" dirty="0">
                <a:latin typeface="Calibri"/>
                <a:cs typeface="Calibri"/>
              </a:rPr>
              <a:t>a</a:t>
            </a:r>
            <a:r>
              <a:rPr sz="2100" spc="-480" baseline="13888" dirty="0">
                <a:latin typeface="Calibri"/>
                <a:cs typeface="Calibri"/>
              </a:rPr>
              <a:t>#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v</a:t>
            </a:r>
            <a:r>
              <a:rPr sz="1800" spc="-5" dirty="0">
                <a:latin typeface="Arial"/>
                <a:cs typeface="Arial"/>
              </a:rPr>
              <a:t>Und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5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ra	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ó (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54965" marR="5080">
              <a:lnSpc>
                <a:spcPts val="2400"/>
              </a:lnSpc>
              <a:spcBef>
                <a:spcPts val="70"/>
              </a:spcBef>
            </a:pPr>
            <a:r>
              <a:rPr sz="2000" dirty="0">
                <a:latin typeface="Calibri"/>
                <a:cs typeface="Calibri"/>
              </a:rPr>
              <a:t>$150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imos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G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erm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ua</a:t>
            </a:r>
            <a:r>
              <a:rPr sz="2000" spc="-5" dirty="0">
                <a:latin typeface="Calibri"/>
                <a:cs typeface="Calibri"/>
              </a:rPr>
              <a:t>les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p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ar de 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y</a:t>
            </a:r>
            <a:r>
              <a:rPr sz="2000" spc="-5" dirty="0">
                <a:latin typeface="Calibri"/>
                <a:cs typeface="Calibri"/>
              </a:rPr>
              <a:t> 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m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j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1763267" y="5619493"/>
            <a:ext cx="1971039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2000" spc="-925" dirty="0" err="1">
                <a:latin typeface="Calibri"/>
                <a:cs typeface="Calibri"/>
              </a:rPr>
              <a:t>e</a:t>
            </a:r>
            <a:r>
              <a:rPr sz="1800" spc="-575" dirty="0" err="1">
                <a:latin typeface="Arial"/>
                <a:cs typeface="Arial"/>
              </a:rPr>
              <a:t>M</a:t>
            </a:r>
            <a:r>
              <a:rPr sz="2000" spc="-480" dirty="0" err="1">
                <a:latin typeface="Calibri"/>
                <a:cs typeface="Calibri"/>
              </a:rPr>
              <a:t>n</a:t>
            </a:r>
            <a:r>
              <a:rPr sz="1800" spc="-5" dirty="0" err="1">
                <a:latin typeface="Arial"/>
                <a:cs typeface="Arial"/>
              </a:rPr>
              <a:t>i</a:t>
            </a:r>
            <a:r>
              <a:rPr sz="1800" spc="-944" dirty="0" err="1">
                <a:latin typeface="Arial"/>
                <a:cs typeface="Arial"/>
              </a:rPr>
              <a:t>n</a:t>
            </a:r>
            <a:r>
              <a:rPr sz="2000" spc="-25" dirty="0" err="1">
                <a:latin typeface="Calibri"/>
                <a:cs typeface="Calibri"/>
              </a:rPr>
              <a:t>t</a:t>
            </a:r>
            <a:r>
              <a:rPr sz="2000" spc="-675" dirty="0" err="1">
                <a:latin typeface="Calibri"/>
                <a:cs typeface="Calibri"/>
              </a:rPr>
              <a:t>a</a:t>
            </a:r>
            <a:r>
              <a:rPr sz="1800" spc="-229" dirty="0" err="1">
                <a:latin typeface="Arial"/>
                <a:cs typeface="Arial"/>
              </a:rPr>
              <a:t>s</a:t>
            </a:r>
            <a:r>
              <a:rPr sz="2000" spc="-65" dirty="0" err="1">
                <a:latin typeface="Calibri"/>
                <a:cs typeface="Calibri"/>
              </a:rPr>
              <a:t>s</a:t>
            </a:r>
            <a:r>
              <a:rPr sz="1800" spc="-475" dirty="0" err="1">
                <a:latin typeface="Arial"/>
                <a:cs typeface="Arial"/>
              </a:rPr>
              <a:t>p</a:t>
            </a:r>
            <a:r>
              <a:rPr sz="2000" spc="-585" dirty="0" err="1">
                <a:latin typeface="Calibri"/>
                <a:cs typeface="Calibri"/>
              </a:rPr>
              <a:t>n</a:t>
            </a:r>
            <a:r>
              <a:rPr sz="1800" spc="-415" dirty="0" err="1">
                <a:latin typeface="Arial"/>
                <a:cs typeface="Arial"/>
              </a:rPr>
              <a:t>o</a:t>
            </a:r>
            <a:r>
              <a:rPr sz="2000" spc="-650" dirty="0" err="1">
                <a:latin typeface="Calibri"/>
                <a:cs typeface="Calibri"/>
              </a:rPr>
              <a:t>o</a:t>
            </a:r>
            <a:r>
              <a:rPr sz="1800" dirty="0" err="1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2000" spc="-760" dirty="0" err="1" smtClean="0">
                <a:latin typeface="Calibri"/>
                <a:cs typeface="Calibri"/>
              </a:rPr>
              <a:t>s</a:t>
            </a:r>
            <a:r>
              <a:rPr sz="1800" spc="-250" dirty="0" err="1" smtClean="0">
                <a:latin typeface="Arial"/>
                <a:cs typeface="Arial"/>
              </a:rPr>
              <a:t>u</a:t>
            </a:r>
            <a:r>
              <a:rPr sz="2000" spc="-755" dirty="0" err="1" smtClean="0">
                <a:latin typeface="Calibri"/>
                <a:cs typeface="Calibri"/>
              </a:rPr>
              <a:t>e</a:t>
            </a:r>
            <a:r>
              <a:rPr sz="1800" spc="-5" dirty="0" err="1" smtClean="0">
                <a:latin typeface="Arial"/>
                <a:cs typeface="Arial"/>
              </a:rPr>
              <a:t>n</a:t>
            </a:r>
            <a:r>
              <a:rPr sz="1800" spc="-190" dirty="0" err="1" smtClean="0">
                <a:latin typeface="Arial"/>
                <a:cs typeface="Arial"/>
              </a:rPr>
              <a:t>i</a:t>
            </a:r>
            <a:r>
              <a:rPr sz="2000" spc="-280" dirty="0" err="1" smtClean="0">
                <a:latin typeface="Calibri"/>
                <a:cs typeface="Calibri"/>
              </a:rPr>
              <a:t>i</a:t>
            </a:r>
            <a:r>
              <a:rPr sz="1800" spc="-730" dirty="0" err="1" smtClean="0">
                <a:latin typeface="Arial"/>
                <a:cs typeface="Arial"/>
              </a:rPr>
              <a:t>d</a:t>
            </a:r>
            <a:r>
              <a:rPr sz="2000" spc="-330" dirty="0" err="1" smtClean="0">
                <a:latin typeface="Calibri"/>
                <a:cs typeface="Calibri"/>
              </a:rPr>
              <a:t>n</a:t>
            </a:r>
            <a:r>
              <a:rPr sz="1800" spc="-670" dirty="0" err="1" smtClean="0">
                <a:latin typeface="Arial"/>
                <a:cs typeface="Arial"/>
              </a:rPr>
              <a:t>a</a:t>
            </a:r>
            <a:r>
              <a:rPr sz="2000" spc="-185" dirty="0" err="1" smtClean="0">
                <a:latin typeface="Calibri"/>
                <a:cs typeface="Calibri"/>
              </a:rPr>
              <a:t>c</a:t>
            </a:r>
            <a:r>
              <a:rPr sz="1800" spc="-815" dirty="0" err="1" smtClean="0">
                <a:latin typeface="Arial"/>
                <a:cs typeface="Arial"/>
              </a:rPr>
              <a:t>d</a:t>
            </a:r>
            <a:r>
              <a:rPr sz="2000" spc="-30" dirty="0" err="1" smtClean="0">
                <a:latin typeface="Calibri"/>
                <a:cs typeface="Calibri"/>
              </a:rPr>
              <a:t>r</a:t>
            </a:r>
            <a:r>
              <a:rPr sz="2000" dirty="0" err="1" smtClean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2366772" y="4742688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800099" y="399287"/>
                </a:moveTo>
                <a:lnTo>
                  <a:pt x="794843" y="334409"/>
                </a:lnTo>
                <a:lnTo>
                  <a:pt x="779629" y="272905"/>
                </a:lnTo>
                <a:lnTo>
                  <a:pt x="755289" y="215589"/>
                </a:lnTo>
                <a:lnTo>
                  <a:pt x="722656" y="163275"/>
                </a:lnTo>
                <a:lnTo>
                  <a:pt x="682561" y="116776"/>
                </a:lnTo>
                <a:lnTo>
                  <a:pt x="635837" y="76907"/>
                </a:lnTo>
                <a:lnTo>
                  <a:pt x="583315" y="44480"/>
                </a:lnTo>
                <a:lnTo>
                  <a:pt x="525828" y="20311"/>
                </a:lnTo>
                <a:lnTo>
                  <a:pt x="464208" y="5213"/>
                </a:lnTo>
                <a:lnTo>
                  <a:pt x="399287" y="0"/>
                </a:lnTo>
                <a:lnTo>
                  <a:pt x="366477" y="1320"/>
                </a:lnTo>
                <a:lnTo>
                  <a:pt x="303185" y="11578"/>
                </a:lnTo>
                <a:lnTo>
                  <a:pt x="243673" y="31313"/>
                </a:lnTo>
                <a:lnTo>
                  <a:pt x="188756" y="59712"/>
                </a:lnTo>
                <a:lnTo>
                  <a:pt x="139248" y="95962"/>
                </a:lnTo>
                <a:lnTo>
                  <a:pt x="95962" y="139248"/>
                </a:lnTo>
                <a:lnTo>
                  <a:pt x="59712" y="188756"/>
                </a:lnTo>
                <a:lnTo>
                  <a:pt x="31313" y="243673"/>
                </a:lnTo>
                <a:lnTo>
                  <a:pt x="11578" y="303185"/>
                </a:lnTo>
                <a:lnTo>
                  <a:pt x="1320" y="366477"/>
                </a:lnTo>
                <a:lnTo>
                  <a:pt x="0" y="399287"/>
                </a:lnTo>
                <a:lnTo>
                  <a:pt x="1320" y="432109"/>
                </a:lnTo>
                <a:lnTo>
                  <a:pt x="11578" y="495483"/>
                </a:lnTo>
                <a:lnTo>
                  <a:pt x="31313" y="555140"/>
                </a:lnTo>
                <a:lnTo>
                  <a:pt x="59712" y="610249"/>
                </a:lnTo>
                <a:lnTo>
                  <a:pt x="95962" y="659975"/>
                </a:lnTo>
                <a:lnTo>
                  <a:pt x="139248" y="703489"/>
                </a:lnTo>
                <a:lnTo>
                  <a:pt x="188756" y="739957"/>
                </a:lnTo>
                <a:lnTo>
                  <a:pt x="243673" y="768548"/>
                </a:lnTo>
                <a:lnTo>
                  <a:pt x="303185" y="788429"/>
                </a:lnTo>
                <a:lnTo>
                  <a:pt x="366477" y="798768"/>
                </a:lnTo>
                <a:lnTo>
                  <a:pt x="399287" y="800099"/>
                </a:lnTo>
                <a:lnTo>
                  <a:pt x="432109" y="798768"/>
                </a:lnTo>
                <a:lnTo>
                  <a:pt x="495483" y="788429"/>
                </a:lnTo>
                <a:lnTo>
                  <a:pt x="555140" y="768548"/>
                </a:lnTo>
                <a:lnTo>
                  <a:pt x="610249" y="739957"/>
                </a:lnTo>
                <a:lnTo>
                  <a:pt x="659975" y="703489"/>
                </a:lnTo>
                <a:lnTo>
                  <a:pt x="703489" y="659975"/>
                </a:lnTo>
                <a:lnTo>
                  <a:pt x="739957" y="610249"/>
                </a:lnTo>
                <a:lnTo>
                  <a:pt x="768548" y="555140"/>
                </a:lnTo>
                <a:lnTo>
                  <a:pt x="788429" y="495483"/>
                </a:lnTo>
                <a:lnTo>
                  <a:pt x="798768" y="432109"/>
                </a:lnTo>
                <a:lnTo>
                  <a:pt x="800099" y="399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353055" y="4730495"/>
            <a:ext cx="826135" cy="824865"/>
          </a:xfrm>
          <a:custGeom>
            <a:avLst/>
            <a:gdLst/>
            <a:ahLst/>
            <a:cxnLst/>
            <a:rect l="l" t="t" r="r" b="b"/>
            <a:pathLst>
              <a:path w="826135" h="824864">
                <a:moveTo>
                  <a:pt x="826007" y="432815"/>
                </a:moveTo>
                <a:lnTo>
                  <a:pt x="826007" y="390143"/>
                </a:lnTo>
                <a:lnTo>
                  <a:pt x="822959" y="370331"/>
                </a:lnTo>
                <a:lnTo>
                  <a:pt x="821435" y="348995"/>
                </a:lnTo>
                <a:lnTo>
                  <a:pt x="807719" y="289559"/>
                </a:lnTo>
                <a:lnTo>
                  <a:pt x="800099" y="269747"/>
                </a:lnTo>
                <a:lnTo>
                  <a:pt x="794003" y="251459"/>
                </a:lnTo>
                <a:lnTo>
                  <a:pt x="775715" y="214883"/>
                </a:lnTo>
                <a:lnTo>
                  <a:pt x="755903" y="181355"/>
                </a:lnTo>
                <a:lnTo>
                  <a:pt x="731519" y="149351"/>
                </a:lnTo>
                <a:lnTo>
                  <a:pt x="690371" y="106679"/>
                </a:lnTo>
                <a:lnTo>
                  <a:pt x="659891" y="80771"/>
                </a:lnTo>
                <a:lnTo>
                  <a:pt x="609599" y="48767"/>
                </a:lnTo>
                <a:lnTo>
                  <a:pt x="554735" y="24383"/>
                </a:lnTo>
                <a:lnTo>
                  <a:pt x="534923" y="18287"/>
                </a:lnTo>
                <a:lnTo>
                  <a:pt x="516635" y="12191"/>
                </a:lnTo>
                <a:lnTo>
                  <a:pt x="495299" y="7619"/>
                </a:lnTo>
                <a:lnTo>
                  <a:pt x="455675" y="1523"/>
                </a:lnTo>
                <a:lnTo>
                  <a:pt x="434339" y="0"/>
                </a:lnTo>
                <a:lnTo>
                  <a:pt x="391667" y="0"/>
                </a:lnTo>
                <a:lnTo>
                  <a:pt x="370331" y="1523"/>
                </a:lnTo>
                <a:lnTo>
                  <a:pt x="350519" y="4571"/>
                </a:lnTo>
                <a:lnTo>
                  <a:pt x="329183" y="7619"/>
                </a:lnTo>
                <a:lnTo>
                  <a:pt x="289559" y="18287"/>
                </a:lnTo>
                <a:lnTo>
                  <a:pt x="251459" y="32003"/>
                </a:lnTo>
                <a:lnTo>
                  <a:pt x="216407" y="48767"/>
                </a:lnTo>
                <a:lnTo>
                  <a:pt x="182879" y="70103"/>
                </a:lnTo>
                <a:lnTo>
                  <a:pt x="135635" y="106679"/>
                </a:lnTo>
                <a:lnTo>
                  <a:pt x="106679" y="135635"/>
                </a:lnTo>
                <a:lnTo>
                  <a:pt x="82295" y="166115"/>
                </a:lnTo>
                <a:lnTo>
                  <a:pt x="70103" y="181355"/>
                </a:lnTo>
                <a:lnTo>
                  <a:pt x="59435" y="198119"/>
                </a:lnTo>
                <a:lnTo>
                  <a:pt x="50291" y="216407"/>
                </a:lnTo>
                <a:lnTo>
                  <a:pt x="41147" y="233171"/>
                </a:lnTo>
                <a:lnTo>
                  <a:pt x="32003" y="251459"/>
                </a:lnTo>
                <a:lnTo>
                  <a:pt x="25907" y="271271"/>
                </a:lnTo>
                <a:lnTo>
                  <a:pt x="18287" y="289559"/>
                </a:lnTo>
                <a:lnTo>
                  <a:pt x="4571" y="348995"/>
                </a:lnTo>
                <a:lnTo>
                  <a:pt x="0" y="413003"/>
                </a:lnTo>
                <a:lnTo>
                  <a:pt x="4571" y="475487"/>
                </a:lnTo>
                <a:lnTo>
                  <a:pt x="13715" y="515111"/>
                </a:lnTo>
                <a:lnTo>
                  <a:pt x="25907" y="554735"/>
                </a:lnTo>
                <a:lnTo>
                  <a:pt x="25907" y="391667"/>
                </a:lnTo>
                <a:lnTo>
                  <a:pt x="27431" y="371855"/>
                </a:lnTo>
                <a:lnTo>
                  <a:pt x="33527" y="333755"/>
                </a:lnTo>
                <a:lnTo>
                  <a:pt x="48767" y="278891"/>
                </a:lnTo>
                <a:lnTo>
                  <a:pt x="64007" y="243839"/>
                </a:lnTo>
                <a:lnTo>
                  <a:pt x="82295" y="210311"/>
                </a:lnTo>
                <a:lnTo>
                  <a:pt x="103631" y="179831"/>
                </a:lnTo>
                <a:lnTo>
                  <a:pt x="114299" y="166115"/>
                </a:lnTo>
                <a:lnTo>
                  <a:pt x="126491" y="150875"/>
                </a:lnTo>
                <a:lnTo>
                  <a:pt x="140207" y="138683"/>
                </a:lnTo>
                <a:lnTo>
                  <a:pt x="152399" y="124967"/>
                </a:lnTo>
                <a:lnTo>
                  <a:pt x="211835" y="80771"/>
                </a:lnTo>
                <a:lnTo>
                  <a:pt x="245363" y="62483"/>
                </a:lnTo>
                <a:lnTo>
                  <a:pt x="316991" y="36575"/>
                </a:lnTo>
                <a:lnTo>
                  <a:pt x="355091" y="28955"/>
                </a:lnTo>
                <a:lnTo>
                  <a:pt x="413003" y="24383"/>
                </a:lnTo>
                <a:lnTo>
                  <a:pt x="472439" y="28955"/>
                </a:lnTo>
                <a:lnTo>
                  <a:pt x="510539" y="36575"/>
                </a:lnTo>
                <a:lnTo>
                  <a:pt x="547115" y="48767"/>
                </a:lnTo>
                <a:lnTo>
                  <a:pt x="614171" y="80771"/>
                </a:lnTo>
                <a:lnTo>
                  <a:pt x="659891" y="112775"/>
                </a:lnTo>
                <a:lnTo>
                  <a:pt x="711707" y="166115"/>
                </a:lnTo>
                <a:lnTo>
                  <a:pt x="745235" y="211835"/>
                </a:lnTo>
                <a:lnTo>
                  <a:pt x="769619" y="262127"/>
                </a:lnTo>
                <a:lnTo>
                  <a:pt x="777239" y="278891"/>
                </a:lnTo>
                <a:lnTo>
                  <a:pt x="783335" y="297179"/>
                </a:lnTo>
                <a:lnTo>
                  <a:pt x="792479" y="333755"/>
                </a:lnTo>
                <a:lnTo>
                  <a:pt x="798575" y="373379"/>
                </a:lnTo>
                <a:lnTo>
                  <a:pt x="800099" y="393191"/>
                </a:lnTo>
                <a:lnTo>
                  <a:pt x="800099" y="557174"/>
                </a:lnTo>
                <a:lnTo>
                  <a:pt x="801623" y="553211"/>
                </a:lnTo>
                <a:lnTo>
                  <a:pt x="807719" y="534923"/>
                </a:lnTo>
                <a:lnTo>
                  <a:pt x="816863" y="495299"/>
                </a:lnTo>
                <a:lnTo>
                  <a:pt x="821435" y="473963"/>
                </a:lnTo>
                <a:lnTo>
                  <a:pt x="824483" y="454151"/>
                </a:lnTo>
                <a:lnTo>
                  <a:pt x="826007" y="432815"/>
                </a:lnTo>
                <a:close/>
              </a:path>
              <a:path w="826135" h="824864">
                <a:moveTo>
                  <a:pt x="800099" y="557174"/>
                </a:moveTo>
                <a:lnTo>
                  <a:pt x="800099" y="432815"/>
                </a:lnTo>
                <a:lnTo>
                  <a:pt x="798575" y="452627"/>
                </a:lnTo>
                <a:lnTo>
                  <a:pt x="795527" y="470915"/>
                </a:lnTo>
                <a:lnTo>
                  <a:pt x="783335" y="527303"/>
                </a:lnTo>
                <a:lnTo>
                  <a:pt x="769619" y="563879"/>
                </a:lnTo>
                <a:lnTo>
                  <a:pt x="743711" y="612647"/>
                </a:lnTo>
                <a:lnTo>
                  <a:pt x="734567" y="629411"/>
                </a:lnTo>
                <a:lnTo>
                  <a:pt x="723899" y="644651"/>
                </a:lnTo>
                <a:lnTo>
                  <a:pt x="711707" y="658367"/>
                </a:lnTo>
                <a:lnTo>
                  <a:pt x="699515" y="673607"/>
                </a:lnTo>
                <a:lnTo>
                  <a:pt x="659891" y="711707"/>
                </a:lnTo>
                <a:lnTo>
                  <a:pt x="614171" y="743711"/>
                </a:lnTo>
                <a:lnTo>
                  <a:pt x="580643" y="761999"/>
                </a:lnTo>
                <a:lnTo>
                  <a:pt x="509015" y="787907"/>
                </a:lnTo>
                <a:lnTo>
                  <a:pt x="490727" y="790955"/>
                </a:lnTo>
                <a:lnTo>
                  <a:pt x="472439" y="795527"/>
                </a:lnTo>
                <a:lnTo>
                  <a:pt x="413003" y="800099"/>
                </a:lnTo>
                <a:lnTo>
                  <a:pt x="353567" y="795527"/>
                </a:lnTo>
                <a:lnTo>
                  <a:pt x="335279" y="790955"/>
                </a:lnTo>
                <a:lnTo>
                  <a:pt x="315467" y="787907"/>
                </a:lnTo>
                <a:lnTo>
                  <a:pt x="297179" y="781811"/>
                </a:lnTo>
                <a:lnTo>
                  <a:pt x="280415" y="775715"/>
                </a:lnTo>
                <a:lnTo>
                  <a:pt x="262127" y="769619"/>
                </a:lnTo>
                <a:lnTo>
                  <a:pt x="245363" y="760475"/>
                </a:lnTo>
                <a:lnTo>
                  <a:pt x="228599" y="752855"/>
                </a:lnTo>
                <a:lnTo>
                  <a:pt x="211835" y="743711"/>
                </a:lnTo>
                <a:lnTo>
                  <a:pt x="166115" y="710183"/>
                </a:lnTo>
                <a:lnTo>
                  <a:pt x="114299" y="658367"/>
                </a:lnTo>
                <a:lnTo>
                  <a:pt x="82295" y="612647"/>
                </a:lnTo>
                <a:lnTo>
                  <a:pt x="71627" y="595883"/>
                </a:lnTo>
                <a:lnTo>
                  <a:pt x="48767" y="545591"/>
                </a:lnTo>
                <a:lnTo>
                  <a:pt x="33527" y="489203"/>
                </a:lnTo>
                <a:lnTo>
                  <a:pt x="27431" y="451103"/>
                </a:lnTo>
                <a:lnTo>
                  <a:pt x="25907" y="431291"/>
                </a:lnTo>
                <a:lnTo>
                  <a:pt x="25907" y="554735"/>
                </a:lnTo>
                <a:lnTo>
                  <a:pt x="41147" y="591311"/>
                </a:lnTo>
                <a:lnTo>
                  <a:pt x="82295" y="659891"/>
                </a:lnTo>
                <a:lnTo>
                  <a:pt x="108203" y="690371"/>
                </a:lnTo>
                <a:lnTo>
                  <a:pt x="135635" y="717803"/>
                </a:lnTo>
                <a:lnTo>
                  <a:pt x="166115" y="743711"/>
                </a:lnTo>
                <a:lnTo>
                  <a:pt x="216407" y="775715"/>
                </a:lnTo>
                <a:lnTo>
                  <a:pt x="271271" y="800099"/>
                </a:lnTo>
                <a:lnTo>
                  <a:pt x="310895" y="812291"/>
                </a:lnTo>
                <a:lnTo>
                  <a:pt x="350519" y="819911"/>
                </a:lnTo>
                <a:lnTo>
                  <a:pt x="391667" y="824483"/>
                </a:lnTo>
                <a:lnTo>
                  <a:pt x="434339" y="824483"/>
                </a:lnTo>
                <a:lnTo>
                  <a:pt x="455675" y="822959"/>
                </a:lnTo>
                <a:lnTo>
                  <a:pt x="475487" y="819911"/>
                </a:lnTo>
                <a:lnTo>
                  <a:pt x="496823" y="816863"/>
                </a:lnTo>
                <a:lnTo>
                  <a:pt x="536447" y="806195"/>
                </a:lnTo>
                <a:lnTo>
                  <a:pt x="574547" y="792479"/>
                </a:lnTo>
                <a:lnTo>
                  <a:pt x="609599" y="774191"/>
                </a:lnTo>
                <a:lnTo>
                  <a:pt x="627887" y="765047"/>
                </a:lnTo>
                <a:lnTo>
                  <a:pt x="690371" y="717803"/>
                </a:lnTo>
                <a:lnTo>
                  <a:pt x="719327" y="688847"/>
                </a:lnTo>
                <a:lnTo>
                  <a:pt x="743711" y="658367"/>
                </a:lnTo>
                <a:lnTo>
                  <a:pt x="755903" y="643127"/>
                </a:lnTo>
                <a:lnTo>
                  <a:pt x="766571" y="626363"/>
                </a:lnTo>
                <a:lnTo>
                  <a:pt x="775715" y="608075"/>
                </a:lnTo>
                <a:lnTo>
                  <a:pt x="784859" y="591311"/>
                </a:lnTo>
                <a:lnTo>
                  <a:pt x="794003" y="573023"/>
                </a:lnTo>
                <a:lnTo>
                  <a:pt x="800099" y="557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2571944" y="4905245"/>
            <a:ext cx="49485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3480" algn="l"/>
                <a:tab pos="2278380" algn="l"/>
                <a:tab pos="3459479" algn="l"/>
                <a:tab pos="4575175" algn="l"/>
              </a:tabLst>
            </a:pPr>
            <a:r>
              <a:rPr sz="2800" spc="-1435" dirty="0">
                <a:latin typeface="Calibri"/>
                <a:cs typeface="Calibri"/>
              </a:rPr>
              <a:t>1</a:t>
            </a:r>
            <a:r>
              <a:rPr sz="2800" spc="-725" dirty="0">
                <a:latin typeface="Calibri"/>
                <a:cs typeface="Calibri"/>
              </a:rPr>
              <a:t>35</a:t>
            </a:r>
            <a:r>
              <a:rPr sz="2800" spc="-1435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25" dirty="0">
                <a:latin typeface="Calibri"/>
                <a:cs typeface="Calibri"/>
              </a:rPr>
              <a:t>23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25" dirty="0">
                <a:latin typeface="Calibri"/>
                <a:cs typeface="Calibri"/>
              </a:rPr>
              <a:t>16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25" dirty="0">
                <a:latin typeface="Calibri"/>
                <a:cs typeface="Calibri"/>
              </a:rPr>
              <a:t>16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25" dirty="0">
                <a:latin typeface="Calibri"/>
                <a:cs typeface="Calibri"/>
              </a:rPr>
              <a:t>14</a:t>
            </a:r>
            <a:r>
              <a:rPr sz="2800" spc="-15" dirty="0"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1342135" y="4973318"/>
            <a:ext cx="3835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8125967" y="4747901"/>
            <a:ext cx="1475740" cy="795020"/>
          </a:xfrm>
          <a:custGeom>
            <a:avLst/>
            <a:gdLst/>
            <a:ahLst/>
            <a:cxnLst/>
            <a:rect l="l" t="t" r="r" b="b"/>
            <a:pathLst>
              <a:path w="1475740" h="795020">
                <a:moveTo>
                  <a:pt x="63650" y="549927"/>
                </a:moveTo>
                <a:lnTo>
                  <a:pt x="63650" y="238459"/>
                </a:lnTo>
                <a:lnTo>
                  <a:pt x="41294" y="267692"/>
                </a:lnTo>
                <a:lnTo>
                  <a:pt x="23541" y="297971"/>
                </a:lnTo>
                <a:lnTo>
                  <a:pt x="10602" y="329196"/>
                </a:lnTo>
                <a:lnTo>
                  <a:pt x="2685" y="361264"/>
                </a:lnTo>
                <a:lnTo>
                  <a:pt x="0" y="394074"/>
                </a:lnTo>
                <a:lnTo>
                  <a:pt x="2685" y="426895"/>
                </a:lnTo>
                <a:lnTo>
                  <a:pt x="10602" y="458995"/>
                </a:lnTo>
                <a:lnTo>
                  <a:pt x="23541" y="490269"/>
                </a:lnTo>
                <a:lnTo>
                  <a:pt x="41294" y="520615"/>
                </a:lnTo>
                <a:lnTo>
                  <a:pt x="63650" y="549927"/>
                </a:lnTo>
                <a:close/>
              </a:path>
              <a:path w="1475740" h="795020">
                <a:moveTo>
                  <a:pt x="237172" y="677347"/>
                </a:moveTo>
                <a:lnTo>
                  <a:pt x="237172" y="111562"/>
                </a:lnTo>
                <a:lnTo>
                  <a:pt x="194933" y="134034"/>
                </a:lnTo>
                <a:lnTo>
                  <a:pt x="156252" y="158061"/>
                </a:lnTo>
                <a:lnTo>
                  <a:pt x="156252" y="630623"/>
                </a:lnTo>
                <a:lnTo>
                  <a:pt x="194933" y="654762"/>
                </a:lnTo>
                <a:lnTo>
                  <a:pt x="237172" y="677347"/>
                </a:lnTo>
                <a:close/>
              </a:path>
              <a:path w="1475740" h="795020">
                <a:moveTo>
                  <a:pt x="614903" y="783215"/>
                </a:moveTo>
                <a:lnTo>
                  <a:pt x="614903" y="6364"/>
                </a:lnTo>
                <a:lnTo>
                  <a:pt x="553614" y="15098"/>
                </a:lnTo>
                <a:lnTo>
                  <a:pt x="494418" y="26099"/>
                </a:lnTo>
                <a:lnTo>
                  <a:pt x="437526" y="39267"/>
                </a:lnTo>
                <a:lnTo>
                  <a:pt x="437526" y="750076"/>
                </a:lnTo>
                <a:lnTo>
                  <a:pt x="494418" y="763334"/>
                </a:lnTo>
                <a:lnTo>
                  <a:pt x="553614" y="774416"/>
                </a:lnTo>
                <a:lnTo>
                  <a:pt x="614903" y="783215"/>
                </a:lnTo>
                <a:close/>
              </a:path>
              <a:path w="1475740" h="795020">
                <a:moveTo>
                  <a:pt x="875777" y="793554"/>
                </a:moveTo>
                <a:lnTo>
                  <a:pt x="875777" y="-3893"/>
                </a:lnTo>
                <a:lnTo>
                  <a:pt x="809243" y="-5213"/>
                </a:lnTo>
                <a:lnTo>
                  <a:pt x="742927" y="-3893"/>
                </a:lnTo>
                <a:lnTo>
                  <a:pt x="678077" y="0"/>
                </a:lnTo>
                <a:lnTo>
                  <a:pt x="678077" y="789630"/>
                </a:lnTo>
                <a:lnTo>
                  <a:pt x="742927" y="793554"/>
                </a:lnTo>
                <a:lnTo>
                  <a:pt x="809243" y="794886"/>
                </a:lnTo>
                <a:lnTo>
                  <a:pt x="875777" y="793554"/>
                </a:lnTo>
                <a:close/>
              </a:path>
              <a:path w="1475740" h="795020">
                <a:moveTo>
                  <a:pt x="1124950" y="763334"/>
                </a:moveTo>
                <a:lnTo>
                  <a:pt x="1124950" y="26099"/>
                </a:lnTo>
                <a:lnTo>
                  <a:pt x="1065617" y="15098"/>
                </a:lnTo>
                <a:lnTo>
                  <a:pt x="1004172" y="6364"/>
                </a:lnTo>
                <a:lnTo>
                  <a:pt x="940823" y="0"/>
                </a:lnTo>
                <a:lnTo>
                  <a:pt x="940823" y="789630"/>
                </a:lnTo>
                <a:lnTo>
                  <a:pt x="1004172" y="783215"/>
                </a:lnTo>
                <a:lnTo>
                  <a:pt x="1065617" y="774416"/>
                </a:lnTo>
                <a:lnTo>
                  <a:pt x="1124950" y="763334"/>
                </a:lnTo>
                <a:close/>
              </a:path>
              <a:path w="1475740" h="795020">
                <a:moveTo>
                  <a:pt x="1475231" y="622151"/>
                </a:moveTo>
                <a:lnTo>
                  <a:pt x="1475231" y="166497"/>
                </a:lnTo>
                <a:lnTo>
                  <a:pt x="1463661" y="158061"/>
                </a:lnTo>
                <a:lnTo>
                  <a:pt x="1424939" y="134034"/>
                </a:lnTo>
                <a:lnTo>
                  <a:pt x="1382648" y="111562"/>
                </a:lnTo>
                <a:lnTo>
                  <a:pt x="1336997" y="90748"/>
                </a:lnTo>
                <a:lnTo>
                  <a:pt x="1288194" y="71693"/>
                </a:lnTo>
                <a:lnTo>
                  <a:pt x="1236446" y="54499"/>
                </a:lnTo>
                <a:lnTo>
                  <a:pt x="1236446" y="734744"/>
                </a:lnTo>
                <a:lnTo>
                  <a:pt x="1288194" y="717442"/>
                </a:lnTo>
                <a:lnTo>
                  <a:pt x="1336997" y="698276"/>
                </a:lnTo>
                <a:lnTo>
                  <a:pt x="1382648" y="677347"/>
                </a:lnTo>
                <a:lnTo>
                  <a:pt x="1424939" y="654762"/>
                </a:lnTo>
                <a:lnTo>
                  <a:pt x="1463661" y="630623"/>
                </a:lnTo>
                <a:lnTo>
                  <a:pt x="1475231" y="622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>
            <a:off x="8372344" y="4939281"/>
            <a:ext cx="105029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719" baseline="5555" dirty="0">
                <a:latin typeface="Calibri"/>
                <a:cs typeface="Calibri"/>
              </a:rPr>
              <a:t>P</a:t>
            </a:r>
            <a:r>
              <a:rPr sz="2400" b="1" spc="-755" dirty="0">
                <a:latin typeface="Calibri"/>
                <a:cs typeface="Calibri"/>
              </a:rPr>
              <a:t>6</a:t>
            </a:r>
            <a:r>
              <a:rPr sz="3000" b="1" baseline="5555" dirty="0">
                <a:latin typeface="Calibri"/>
                <a:cs typeface="Calibri"/>
              </a:rPr>
              <a:t>T</a:t>
            </a:r>
            <a:r>
              <a:rPr sz="3000" b="1" spc="-277" baseline="55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un</a:t>
            </a:r>
            <a:r>
              <a:rPr sz="2400" b="1" spc="-15" dirty="0">
                <a:latin typeface="Calibri"/>
                <a:cs typeface="Calibri"/>
              </a:rPr>
              <a:t>/</a:t>
            </a: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7077456" y="38862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85F5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357871" y="38862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3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370064" y="38862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C6B6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315200" y="38983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E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242047" y="391667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3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973823" y="3886200"/>
            <a:ext cx="54863" cy="3962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022592" y="39227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E41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016495" y="39593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565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034783" y="3977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F6E6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053071" y="3977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A8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053071" y="398373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B82B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083552" y="3989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85D5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992111" y="3886200"/>
            <a:ext cx="507873" cy="10334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463" y="6309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6D8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57879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M</a:t>
            </a:r>
            <a:r>
              <a:rPr spc="-20" dirty="0"/>
              <a:t>e</a:t>
            </a:r>
            <a:r>
              <a:rPr spc="-50" dirty="0"/>
              <a:t>t</a:t>
            </a:r>
            <a:r>
              <a:rPr dirty="0"/>
              <a:t>a</a:t>
            </a:r>
          </a:p>
        </p:txBody>
      </p:sp>
      <p:sp>
        <p:nvSpPr>
          <p:cNvPr id="227" name="object 227"/>
          <p:cNvSpPr txBox="1"/>
          <p:nvPr/>
        </p:nvSpPr>
        <p:spPr>
          <a:xfrm>
            <a:off x="994663" y="1895855"/>
            <a:ext cx="636841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876675" algn="l"/>
              </a:tabLst>
            </a:pPr>
            <a:r>
              <a:rPr sz="2400" dirty="0">
                <a:latin typeface="Calibri"/>
                <a:cs typeface="Calibri"/>
              </a:rPr>
              <a:t>¿C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ía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nu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emo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uar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 im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ado 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8226552" y="3525011"/>
            <a:ext cx="835151" cy="36118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113532" y="2971800"/>
            <a:ext cx="3396996" cy="91439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15300" y="3124200"/>
            <a:ext cx="515112" cy="5166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58783" y="3124200"/>
            <a:ext cx="515112" cy="5166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434840" y="3208020"/>
            <a:ext cx="1082039" cy="6141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754367" y="3628644"/>
            <a:ext cx="1091565" cy="257810"/>
          </a:xfrm>
          <a:custGeom>
            <a:avLst/>
            <a:gdLst/>
            <a:ahLst/>
            <a:cxnLst/>
            <a:rect l="l" t="t" r="r" b="b"/>
            <a:pathLst>
              <a:path w="1091565" h="257810">
                <a:moveTo>
                  <a:pt x="899159" y="102107"/>
                </a:moveTo>
                <a:lnTo>
                  <a:pt x="899159" y="97535"/>
                </a:lnTo>
                <a:lnTo>
                  <a:pt x="0" y="97535"/>
                </a:lnTo>
                <a:lnTo>
                  <a:pt x="0" y="257555"/>
                </a:lnTo>
                <a:lnTo>
                  <a:pt x="4571" y="257555"/>
                </a:lnTo>
                <a:lnTo>
                  <a:pt x="4571" y="102107"/>
                </a:lnTo>
                <a:lnTo>
                  <a:pt x="899159" y="102107"/>
                </a:lnTo>
                <a:close/>
              </a:path>
              <a:path w="1091565" h="257810">
                <a:moveTo>
                  <a:pt x="911351" y="12191"/>
                </a:moveTo>
                <a:lnTo>
                  <a:pt x="899159" y="0"/>
                </a:lnTo>
                <a:lnTo>
                  <a:pt x="899159" y="97535"/>
                </a:lnTo>
                <a:lnTo>
                  <a:pt x="900683" y="97535"/>
                </a:lnTo>
                <a:lnTo>
                  <a:pt x="900683" y="15239"/>
                </a:lnTo>
                <a:lnTo>
                  <a:pt x="903731" y="14224"/>
                </a:lnTo>
                <a:lnTo>
                  <a:pt x="903731" y="12191"/>
                </a:lnTo>
                <a:lnTo>
                  <a:pt x="911351" y="12191"/>
                </a:lnTo>
                <a:close/>
              </a:path>
              <a:path w="1091565" h="257810">
                <a:moveTo>
                  <a:pt x="903731" y="102107"/>
                </a:moveTo>
                <a:lnTo>
                  <a:pt x="903731" y="97536"/>
                </a:lnTo>
                <a:lnTo>
                  <a:pt x="899160" y="102107"/>
                </a:lnTo>
                <a:lnTo>
                  <a:pt x="903731" y="102107"/>
                </a:lnTo>
                <a:close/>
              </a:path>
              <a:path w="1091565" h="257810">
                <a:moveTo>
                  <a:pt x="903731" y="97535"/>
                </a:moveTo>
                <a:lnTo>
                  <a:pt x="903731" y="18287"/>
                </a:lnTo>
                <a:lnTo>
                  <a:pt x="900683" y="15239"/>
                </a:lnTo>
                <a:lnTo>
                  <a:pt x="900683" y="97535"/>
                </a:lnTo>
                <a:lnTo>
                  <a:pt x="903731" y="97535"/>
                </a:lnTo>
                <a:close/>
              </a:path>
              <a:path w="1091565" h="257810">
                <a:moveTo>
                  <a:pt x="1091183" y="192023"/>
                </a:moveTo>
                <a:lnTo>
                  <a:pt x="911351" y="12191"/>
                </a:lnTo>
                <a:lnTo>
                  <a:pt x="905255" y="12191"/>
                </a:lnTo>
                <a:lnTo>
                  <a:pt x="906398" y="13335"/>
                </a:lnTo>
                <a:lnTo>
                  <a:pt x="909827" y="12191"/>
                </a:lnTo>
                <a:lnTo>
                  <a:pt x="909827" y="16764"/>
                </a:lnTo>
                <a:lnTo>
                  <a:pt x="1083563" y="190499"/>
                </a:lnTo>
                <a:lnTo>
                  <a:pt x="1083563" y="199583"/>
                </a:lnTo>
                <a:lnTo>
                  <a:pt x="1091183" y="192023"/>
                </a:lnTo>
                <a:close/>
              </a:path>
              <a:path w="1091565" h="257810">
                <a:moveTo>
                  <a:pt x="909827" y="16764"/>
                </a:moveTo>
                <a:lnTo>
                  <a:pt x="909827" y="12191"/>
                </a:lnTo>
                <a:lnTo>
                  <a:pt x="906398" y="13335"/>
                </a:lnTo>
                <a:lnTo>
                  <a:pt x="909827" y="16764"/>
                </a:lnTo>
                <a:close/>
              </a:path>
              <a:path w="1091565" h="257810">
                <a:moveTo>
                  <a:pt x="1080515" y="202607"/>
                </a:moveTo>
                <a:lnTo>
                  <a:pt x="1080515" y="195071"/>
                </a:lnTo>
                <a:lnTo>
                  <a:pt x="1079753" y="194309"/>
                </a:lnTo>
                <a:lnTo>
                  <a:pt x="1018031" y="256031"/>
                </a:lnTo>
                <a:lnTo>
                  <a:pt x="1026657" y="256038"/>
                </a:lnTo>
                <a:lnTo>
                  <a:pt x="1080515" y="202607"/>
                </a:lnTo>
                <a:close/>
              </a:path>
              <a:path w="1091565" h="257810">
                <a:moveTo>
                  <a:pt x="1083563" y="199583"/>
                </a:moveTo>
                <a:lnTo>
                  <a:pt x="1083563" y="190499"/>
                </a:lnTo>
                <a:lnTo>
                  <a:pt x="1079753" y="194309"/>
                </a:lnTo>
                <a:lnTo>
                  <a:pt x="1080515" y="195071"/>
                </a:lnTo>
                <a:lnTo>
                  <a:pt x="1080515" y="202607"/>
                </a:lnTo>
                <a:lnTo>
                  <a:pt x="1083563" y="199583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58940" y="3642359"/>
            <a:ext cx="1078991" cy="24383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754367" y="3628644"/>
            <a:ext cx="1091565" cy="257810"/>
          </a:xfrm>
          <a:custGeom>
            <a:avLst/>
            <a:gdLst/>
            <a:ahLst/>
            <a:cxnLst/>
            <a:rect l="l" t="t" r="r" b="b"/>
            <a:pathLst>
              <a:path w="1091565" h="257810">
                <a:moveTo>
                  <a:pt x="903731" y="97535"/>
                </a:moveTo>
                <a:lnTo>
                  <a:pt x="0" y="97535"/>
                </a:lnTo>
                <a:lnTo>
                  <a:pt x="0" y="257555"/>
                </a:lnTo>
                <a:lnTo>
                  <a:pt x="4571" y="257555"/>
                </a:lnTo>
                <a:lnTo>
                  <a:pt x="4571" y="106679"/>
                </a:lnTo>
                <a:lnTo>
                  <a:pt x="9143" y="102107"/>
                </a:lnTo>
                <a:lnTo>
                  <a:pt x="9143" y="106679"/>
                </a:lnTo>
                <a:lnTo>
                  <a:pt x="899159" y="106679"/>
                </a:lnTo>
                <a:lnTo>
                  <a:pt x="899159" y="102107"/>
                </a:lnTo>
                <a:lnTo>
                  <a:pt x="903731" y="97535"/>
                </a:lnTo>
                <a:close/>
              </a:path>
              <a:path w="1091565" h="257810">
                <a:moveTo>
                  <a:pt x="9143" y="106679"/>
                </a:moveTo>
                <a:lnTo>
                  <a:pt x="9143" y="102107"/>
                </a:lnTo>
                <a:lnTo>
                  <a:pt x="4571" y="106679"/>
                </a:lnTo>
                <a:lnTo>
                  <a:pt x="9143" y="106679"/>
                </a:lnTo>
                <a:close/>
              </a:path>
              <a:path w="1091565" h="257810">
                <a:moveTo>
                  <a:pt x="9143" y="257555"/>
                </a:moveTo>
                <a:lnTo>
                  <a:pt x="9143" y="106679"/>
                </a:lnTo>
                <a:lnTo>
                  <a:pt x="4571" y="106679"/>
                </a:lnTo>
                <a:lnTo>
                  <a:pt x="4571" y="257555"/>
                </a:lnTo>
                <a:lnTo>
                  <a:pt x="9143" y="257555"/>
                </a:lnTo>
                <a:close/>
              </a:path>
              <a:path w="1091565" h="257810">
                <a:moveTo>
                  <a:pt x="1091183" y="192023"/>
                </a:moveTo>
                <a:lnTo>
                  <a:pt x="899159" y="0"/>
                </a:lnTo>
                <a:lnTo>
                  <a:pt x="899159" y="97535"/>
                </a:lnTo>
                <a:lnTo>
                  <a:pt x="900683" y="97535"/>
                </a:lnTo>
                <a:lnTo>
                  <a:pt x="900683" y="15239"/>
                </a:lnTo>
                <a:lnTo>
                  <a:pt x="909827" y="12191"/>
                </a:lnTo>
                <a:lnTo>
                  <a:pt x="909827" y="24383"/>
                </a:lnTo>
                <a:lnTo>
                  <a:pt x="1077455" y="192011"/>
                </a:lnTo>
                <a:lnTo>
                  <a:pt x="1080515" y="188975"/>
                </a:lnTo>
                <a:lnTo>
                  <a:pt x="1080515" y="202607"/>
                </a:lnTo>
                <a:lnTo>
                  <a:pt x="1091183" y="192023"/>
                </a:lnTo>
                <a:close/>
              </a:path>
              <a:path w="1091565" h="257810">
                <a:moveTo>
                  <a:pt x="903731" y="106679"/>
                </a:moveTo>
                <a:lnTo>
                  <a:pt x="903731" y="97535"/>
                </a:lnTo>
                <a:lnTo>
                  <a:pt x="899159" y="102107"/>
                </a:lnTo>
                <a:lnTo>
                  <a:pt x="899159" y="106679"/>
                </a:lnTo>
                <a:lnTo>
                  <a:pt x="903731" y="106679"/>
                </a:lnTo>
                <a:close/>
              </a:path>
              <a:path w="1091565" h="257810">
                <a:moveTo>
                  <a:pt x="909827" y="24383"/>
                </a:moveTo>
                <a:lnTo>
                  <a:pt x="909827" y="12191"/>
                </a:lnTo>
                <a:lnTo>
                  <a:pt x="900683" y="15239"/>
                </a:lnTo>
                <a:lnTo>
                  <a:pt x="909827" y="24383"/>
                </a:lnTo>
                <a:close/>
              </a:path>
              <a:path w="1091565" h="257810">
                <a:moveTo>
                  <a:pt x="909827" y="106679"/>
                </a:moveTo>
                <a:lnTo>
                  <a:pt x="909827" y="24383"/>
                </a:lnTo>
                <a:lnTo>
                  <a:pt x="900683" y="15239"/>
                </a:lnTo>
                <a:lnTo>
                  <a:pt x="900683" y="97535"/>
                </a:lnTo>
                <a:lnTo>
                  <a:pt x="903731" y="97535"/>
                </a:lnTo>
                <a:lnTo>
                  <a:pt x="903731" y="106679"/>
                </a:lnTo>
                <a:lnTo>
                  <a:pt x="909827" y="106679"/>
                </a:lnTo>
                <a:close/>
              </a:path>
              <a:path w="1091565" h="257810">
                <a:moveTo>
                  <a:pt x="1080515" y="202607"/>
                </a:moveTo>
                <a:lnTo>
                  <a:pt x="1080515" y="195071"/>
                </a:lnTo>
                <a:lnTo>
                  <a:pt x="1077455" y="192011"/>
                </a:lnTo>
                <a:lnTo>
                  <a:pt x="1011350" y="257555"/>
                </a:lnTo>
                <a:lnTo>
                  <a:pt x="1025128" y="257555"/>
                </a:lnTo>
                <a:lnTo>
                  <a:pt x="1080515" y="202607"/>
                </a:lnTo>
                <a:close/>
              </a:path>
              <a:path w="1091565" h="257810">
                <a:moveTo>
                  <a:pt x="1080515" y="195071"/>
                </a:moveTo>
                <a:lnTo>
                  <a:pt x="1080515" y="188975"/>
                </a:lnTo>
                <a:lnTo>
                  <a:pt x="1077455" y="192011"/>
                </a:lnTo>
                <a:lnTo>
                  <a:pt x="1080515" y="195071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82396" y="3525011"/>
            <a:ext cx="835151" cy="36118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1144" y="3197351"/>
            <a:ext cx="513587" cy="51511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13103" y="3197351"/>
            <a:ext cx="515112" cy="51511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784604" y="3628644"/>
            <a:ext cx="1091565" cy="257810"/>
          </a:xfrm>
          <a:custGeom>
            <a:avLst/>
            <a:gdLst/>
            <a:ahLst/>
            <a:cxnLst/>
            <a:rect l="l" t="t" r="r" b="b"/>
            <a:pathLst>
              <a:path w="1091564" h="257810">
                <a:moveTo>
                  <a:pt x="900683" y="102107"/>
                </a:moveTo>
                <a:lnTo>
                  <a:pt x="900683" y="97535"/>
                </a:lnTo>
                <a:lnTo>
                  <a:pt x="0" y="97535"/>
                </a:lnTo>
                <a:lnTo>
                  <a:pt x="0" y="257555"/>
                </a:lnTo>
                <a:lnTo>
                  <a:pt x="4571" y="257555"/>
                </a:lnTo>
                <a:lnTo>
                  <a:pt x="4571" y="102107"/>
                </a:lnTo>
                <a:lnTo>
                  <a:pt x="900683" y="102107"/>
                </a:lnTo>
                <a:close/>
              </a:path>
              <a:path w="1091564" h="257810">
                <a:moveTo>
                  <a:pt x="912778" y="12191"/>
                </a:moveTo>
                <a:lnTo>
                  <a:pt x="900683" y="0"/>
                </a:lnTo>
                <a:lnTo>
                  <a:pt x="900683" y="97535"/>
                </a:lnTo>
                <a:lnTo>
                  <a:pt x="902207" y="97535"/>
                </a:lnTo>
                <a:lnTo>
                  <a:pt x="902207" y="15239"/>
                </a:lnTo>
                <a:lnTo>
                  <a:pt x="905255" y="14020"/>
                </a:lnTo>
                <a:lnTo>
                  <a:pt x="905255" y="12191"/>
                </a:lnTo>
                <a:lnTo>
                  <a:pt x="912778" y="12191"/>
                </a:lnTo>
                <a:close/>
              </a:path>
              <a:path w="1091564" h="257810">
                <a:moveTo>
                  <a:pt x="905255" y="102107"/>
                </a:moveTo>
                <a:lnTo>
                  <a:pt x="905255" y="97536"/>
                </a:lnTo>
                <a:lnTo>
                  <a:pt x="900684" y="102107"/>
                </a:lnTo>
                <a:lnTo>
                  <a:pt x="905255" y="102107"/>
                </a:lnTo>
                <a:close/>
              </a:path>
              <a:path w="1091564" h="257810">
                <a:moveTo>
                  <a:pt x="905255" y="97535"/>
                </a:moveTo>
                <a:lnTo>
                  <a:pt x="905255" y="18287"/>
                </a:lnTo>
                <a:lnTo>
                  <a:pt x="902207" y="15239"/>
                </a:lnTo>
                <a:lnTo>
                  <a:pt x="902207" y="97535"/>
                </a:lnTo>
                <a:lnTo>
                  <a:pt x="905255" y="97535"/>
                </a:lnTo>
                <a:close/>
              </a:path>
              <a:path w="1091564" h="257810">
                <a:moveTo>
                  <a:pt x="1091183" y="192023"/>
                </a:moveTo>
                <a:lnTo>
                  <a:pt x="912778" y="12191"/>
                </a:lnTo>
                <a:lnTo>
                  <a:pt x="906779" y="12191"/>
                </a:lnTo>
                <a:lnTo>
                  <a:pt x="907650" y="13062"/>
                </a:lnTo>
                <a:lnTo>
                  <a:pt x="909827" y="12191"/>
                </a:lnTo>
                <a:lnTo>
                  <a:pt x="909827" y="15239"/>
                </a:lnTo>
                <a:lnTo>
                  <a:pt x="1085087" y="190499"/>
                </a:lnTo>
                <a:lnTo>
                  <a:pt x="1085087" y="198120"/>
                </a:lnTo>
                <a:lnTo>
                  <a:pt x="1091183" y="192023"/>
                </a:lnTo>
                <a:close/>
              </a:path>
              <a:path w="1091564" h="257810">
                <a:moveTo>
                  <a:pt x="909827" y="15239"/>
                </a:moveTo>
                <a:lnTo>
                  <a:pt x="909827" y="12191"/>
                </a:lnTo>
                <a:lnTo>
                  <a:pt x="907650" y="13062"/>
                </a:lnTo>
                <a:lnTo>
                  <a:pt x="909827" y="15239"/>
                </a:lnTo>
                <a:close/>
              </a:path>
              <a:path w="1091564" h="257810">
                <a:moveTo>
                  <a:pt x="1082039" y="201167"/>
                </a:moveTo>
                <a:lnTo>
                  <a:pt x="1082039" y="195071"/>
                </a:lnTo>
                <a:lnTo>
                  <a:pt x="1081277" y="194309"/>
                </a:lnTo>
                <a:lnTo>
                  <a:pt x="1019555" y="256031"/>
                </a:lnTo>
                <a:lnTo>
                  <a:pt x="1027174" y="256033"/>
                </a:lnTo>
                <a:lnTo>
                  <a:pt x="1082039" y="201167"/>
                </a:lnTo>
                <a:close/>
              </a:path>
              <a:path w="1091564" h="257810">
                <a:moveTo>
                  <a:pt x="1085087" y="198120"/>
                </a:moveTo>
                <a:lnTo>
                  <a:pt x="1085087" y="190499"/>
                </a:lnTo>
                <a:lnTo>
                  <a:pt x="1081277" y="194309"/>
                </a:lnTo>
                <a:lnTo>
                  <a:pt x="1082039" y="195071"/>
                </a:lnTo>
                <a:lnTo>
                  <a:pt x="1082039" y="201167"/>
                </a:lnTo>
                <a:lnTo>
                  <a:pt x="1085087" y="198120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789175" y="3642359"/>
            <a:ext cx="1080515" cy="24383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784604" y="3628644"/>
            <a:ext cx="1091565" cy="257810"/>
          </a:xfrm>
          <a:custGeom>
            <a:avLst/>
            <a:gdLst/>
            <a:ahLst/>
            <a:cxnLst/>
            <a:rect l="l" t="t" r="r" b="b"/>
            <a:pathLst>
              <a:path w="1091564" h="257810">
                <a:moveTo>
                  <a:pt x="905255" y="97535"/>
                </a:moveTo>
                <a:lnTo>
                  <a:pt x="0" y="97535"/>
                </a:lnTo>
                <a:lnTo>
                  <a:pt x="0" y="257555"/>
                </a:lnTo>
                <a:lnTo>
                  <a:pt x="4571" y="257555"/>
                </a:lnTo>
                <a:lnTo>
                  <a:pt x="4571" y="106679"/>
                </a:lnTo>
                <a:lnTo>
                  <a:pt x="10667" y="102107"/>
                </a:lnTo>
                <a:lnTo>
                  <a:pt x="10667" y="106679"/>
                </a:lnTo>
                <a:lnTo>
                  <a:pt x="900683" y="106679"/>
                </a:lnTo>
                <a:lnTo>
                  <a:pt x="900683" y="102107"/>
                </a:lnTo>
                <a:lnTo>
                  <a:pt x="905255" y="97535"/>
                </a:lnTo>
                <a:close/>
              </a:path>
              <a:path w="1091564" h="257810">
                <a:moveTo>
                  <a:pt x="10667" y="106679"/>
                </a:moveTo>
                <a:lnTo>
                  <a:pt x="10667" y="102107"/>
                </a:lnTo>
                <a:lnTo>
                  <a:pt x="4571" y="106679"/>
                </a:lnTo>
                <a:lnTo>
                  <a:pt x="10667" y="106679"/>
                </a:lnTo>
                <a:close/>
              </a:path>
              <a:path w="1091564" h="257810">
                <a:moveTo>
                  <a:pt x="10667" y="257555"/>
                </a:moveTo>
                <a:lnTo>
                  <a:pt x="10667" y="106679"/>
                </a:lnTo>
                <a:lnTo>
                  <a:pt x="4571" y="106679"/>
                </a:lnTo>
                <a:lnTo>
                  <a:pt x="4571" y="257555"/>
                </a:lnTo>
                <a:lnTo>
                  <a:pt x="10667" y="257555"/>
                </a:lnTo>
                <a:close/>
              </a:path>
              <a:path w="1091564" h="257810">
                <a:moveTo>
                  <a:pt x="1091183" y="192023"/>
                </a:moveTo>
                <a:lnTo>
                  <a:pt x="900683" y="0"/>
                </a:lnTo>
                <a:lnTo>
                  <a:pt x="900683" y="97535"/>
                </a:lnTo>
                <a:lnTo>
                  <a:pt x="902207" y="97535"/>
                </a:lnTo>
                <a:lnTo>
                  <a:pt x="902207" y="15239"/>
                </a:lnTo>
                <a:lnTo>
                  <a:pt x="909827" y="12191"/>
                </a:lnTo>
                <a:lnTo>
                  <a:pt x="909827" y="22859"/>
                </a:lnTo>
                <a:lnTo>
                  <a:pt x="1078979" y="192011"/>
                </a:lnTo>
                <a:lnTo>
                  <a:pt x="1082039" y="188975"/>
                </a:lnTo>
                <a:lnTo>
                  <a:pt x="1082039" y="201167"/>
                </a:lnTo>
                <a:lnTo>
                  <a:pt x="1091183" y="192023"/>
                </a:lnTo>
                <a:close/>
              </a:path>
              <a:path w="1091564" h="257810">
                <a:moveTo>
                  <a:pt x="905255" y="106679"/>
                </a:moveTo>
                <a:lnTo>
                  <a:pt x="905255" y="97535"/>
                </a:lnTo>
                <a:lnTo>
                  <a:pt x="900683" y="102107"/>
                </a:lnTo>
                <a:lnTo>
                  <a:pt x="900683" y="106679"/>
                </a:lnTo>
                <a:lnTo>
                  <a:pt x="905255" y="106679"/>
                </a:lnTo>
                <a:close/>
              </a:path>
              <a:path w="1091564" h="257810">
                <a:moveTo>
                  <a:pt x="909827" y="22859"/>
                </a:moveTo>
                <a:lnTo>
                  <a:pt x="909827" y="12191"/>
                </a:lnTo>
                <a:lnTo>
                  <a:pt x="902207" y="15239"/>
                </a:lnTo>
                <a:lnTo>
                  <a:pt x="909827" y="22859"/>
                </a:lnTo>
                <a:close/>
              </a:path>
              <a:path w="1091564" h="257810">
                <a:moveTo>
                  <a:pt x="909827" y="106679"/>
                </a:moveTo>
                <a:lnTo>
                  <a:pt x="909827" y="22859"/>
                </a:lnTo>
                <a:lnTo>
                  <a:pt x="902207" y="15239"/>
                </a:lnTo>
                <a:lnTo>
                  <a:pt x="902207" y="97535"/>
                </a:lnTo>
                <a:lnTo>
                  <a:pt x="905255" y="97535"/>
                </a:lnTo>
                <a:lnTo>
                  <a:pt x="905255" y="106679"/>
                </a:lnTo>
                <a:lnTo>
                  <a:pt x="909827" y="106679"/>
                </a:lnTo>
                <a:close/>
              </a:path>
              <a:path w="1091564" h="257810">
                <a:moveTo>
                  <a:pt x="1082039" y="201167"/>
                </a:moveTo>
                <a:lnTo>
                  <a:pt x="1082039" y="195071"/>
                </a:lnTo>
                <a:lnTo>
                  <a:pt x="1078979" y="192011"/>
                </a:lnTo>
                <a:lnTo>
                  <a:pt x="1012874" y="257555"/>
                </a:lnTo>
                <a:lnTo>
                  <a:pt x="1025652" y="257555"/>
                </a:lnTo>
                <a:lnTo>
                  <a:pt x="1082039" y="201167"/>
                </a:lnTo>
                <a:close/>
              </a:path>
              <a:path w="1091564" h="257810">
                <a:moveTo>
                  <a:pt x="1082039" y="195071"/>
                </a:moveTo>
                <a:lnTo>
                  <a:pt x="1082039" y="188975"/>
                </a:lnTo>
                <a:lnTo>
                  <a:pt x="1078979" y="192011"/>
                </a:lnTo>
                <a:lnTo>
                  <a:pt x="1082039" y="195071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8413492" y="2845814"/>
            <a:ext cx="3505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83054" y="2886962"/>
            <a:ext cx="40703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226552" y="3886200"/>
            <a:ext cx="835151" cy="4739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113532" y="3886200"/>
            <a:ext cx="3396996" cy="13944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981188" y="4966715"/>
            <a:ext cx="1080516" cy="6141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299459" y="3928871"/>
            <a:ext cx="1082039" cy="6141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283708" y="4143755"/>
            <a:ext cx="1082039" cy="6141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96696" y="4966715"/>
            <a:ext cx="1080516" cy="61417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45045" y="4283201"/>
            <a:ext cx="1504187" cy="6578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059167" y="4704079"/>
            <a:ext cx="568451" cy="23368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89519" y="4288535"/>
            <a:ext cx="752855" cy="64769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45807" y="4283964"/>
            <a:ext cx="1503045" cy="685800"/>
          </a:xfrm>
          <a:custGeom>
            <a:avLst/>
            <a:gdLst/>
            <a:ahLst/>
            <a:cxnLst/>
            <a:rect l="l" t="t" r="r" b="b"/>
            <a:pathLst>
              <a:path w="1503045" h="685800">
                <a:moveTo>
                  <a:pt x="332231" y="167639"/>
                </a:moveTo>
                <a:lnTo>
                  <a:pt x="332231" y="163067"/>
                </a:lnTo>
                <a:lnTo>
                  <a:pt x="149351" y="1523"/>
                </a:lnTo>
                <a:lnTo>
                  <a:pt x="146303" y="0"/>
                </a:lnTo>
                <a:lnTo>
                  <a:pt x="143255" y="1523"/>
                </a:lnTo>
                <a:lnTo>
                  <a:pt x="1523" y="163067"/>
                </a:lnTo>
                <a:lnTo>
                  <a:pt x="0" y="169163"/>
                </a:lnTo>
                <a:lnTo>
                  <a:pt x="4571" y="170687"/>
                </a:lnTo>
                <a:lnTo>
                  <a:pt x="4571" y="161543"/>
                </a:lnTo>
                <a:lnTo>
                  <a:pt x="14305" y="161543"/>
                </a:lnTo>
                <a:lnTo>
                  <a:pt x="143255" y="14568"/>
                </a:lnTo>
                <a:lnTo>
                  <a:pt x="143255" y="7619"/>
                </a:lnTo>
                <a:lnTo>
                  <a:pt x="149351" y="7619"/>
                </a:lnTo>
                <a:lnTo>
                  <a:pt x="149351" y="13101"/>
                </a:lnTo>
                <a:lnTo>
                  <a:pt x="314442" y="161543"/>
                </a:lnTo>
                <a:lnTo>
                  <a:pt x="327659" y="161543"/>
                </a:lnTo>
                <a:lnTo>
                  <a:pt x="327659" y="170687"/>
                </a:lnTo>
                <a:lnTo>
                  <a:pt x="332231" y="167639"/>
                </a:lnTo>
                <a:close/>
              </a:path>
              <a:path w="1503045" h="685800">
                <a:moveTo>
                  <a:pt x="14305" y="161543"/>
                </a:moveTo>
                <a:lnTo>
                  <a:pt x="4571" y="161543"/>
                </a:lnTo>
                <a:lnTo>
                  <a:pt x="7619" y="169163"/>
                </a:lnTo>
                <a:lnTo>
                  <a:pt x="14305" y="161543"/>
                </a:lnTo>
                <a:close/>
              </a:path>
              <a:path w="1503045" h="685800">
                <a:moveTo>
                  <a:pt x="708877" y="647699"/>
                </a:moveTo>
                <a:lnTo>
                  <a:pt x="673607" y="647699"/>
                </a:lnTo>
                <a:lnTo>
                  <a:pt x="647699" y="644651"/>
                </a:lnTo>
                <a:lnTo>
                  <a:pt x="620267" y="643127"/>
                </a:lnTo>
                <a:lnTo>
                  <a:pt x="568451" y="633983"/>
                </a:lnTo>
                <a:lnTo>
                  <a:pt x="518159" y="620267"/>
                </a:lnTo>
                <a:lnTo>
                  <a:pt x="469391" y="603503"/>
                </a:lnTo>
                <a:lnTo>
                  <a:pt x="446531" y="592835"/>
                </a:lnTo>
                <a:lnTo>
                  <a:pt x="422147" y="582167"/>
                </a:lnTo>
                <a:lnTo>
                  <a:pt x="377951" y="556259"/>
                </a:lnTo>
                <a:lnTo>
                  <a:pt x="335279" y="528827"/>
                </a:lnTo>
                <a:lnTo>
                  <a:pt x="294131" y="496823"/>
                </a:lnTo>
                <a:lnTo>
                  <a:pt x="239267" y="443483"/>
                </a:lnTo>
                <a:lnTo>
                  <a:pt x="205739" y="402335"/>
                </a:lnTo>
                <a:lnTo>
                  <a:pt x="175259" y="361187"/>
                </a:lnTo>
                <a:lnTo>
                  <a:pt x="147827" y="315467"/>
                </a:lnTo>
                <a:lnTo>
                  <a:pt x="137159" y="291083"/>
                </a:lnTo>
                <a:lnTo>
                  <a:pt x="124967" y="268223"/>
                </a:lnTo>
                <a:lnTo>
                  <a:pt x="114299" y="242315"/>
                </a:lnTo>
                <a:lnTo>
                  <a:pt x="105155" y="217931"/>
                </a:lnTo>
                <a:lnTo>
                  <a:pt x="97535" y="192023"/>
                </a:lnTo>
                <a:lnTo>
                  <a:pt x="89915" y="164591"/>
                </a:lnTo>
                <a:lnTo>
                  <a:pt x="85343" y="161543"/>
                </a:lnTo>
                <a:lnTo>
                  <a:pt x="14305" y="161543"/>
                </a:lnTo>
                <a:lnTo>
                  <a:pt x="7619" y="169163"/>
                </a:lnTo>
                <a:lnTo>
                  <a:pt x="4571" y="161543"/>
                </a:lnTo>
                <a:lnTo>
                  <a:pt x="4571" y="170687"/>
                </a:lnTo>
                <a:lnTo>
                  <a:pt x="80771" y="170687"/>
                </a:lnTo>
                <a:lnTo>
                  <a:pt x="80771" y="167639"/>
                </a:lnTo>
                <a:lnTo>
                  <a:pt x="85343" y="170687"/>
                </a:lnTo>
                <a:lnTo>
                  <a:pt x="85343" y="184099"/>
                </a:lnTo>
                <a:lnTo>
                  <a:pt x="88391" y="195071"/>
                </a:lnTo>
                <a:lnTo>
                  <a:pt x="96011" y="220979"/>
                </a:lnTo>
                <a:lnTo>
                  <a:pt x="106679" y="246887"/>
                </a:lnTo>
                <a:lnTo>
                  <a:pt x="115823" y="271271"/>
                </a:lnTo>
                <a:lnTo>
                  <a:pt x="140207" y="320039"/>
                </a:lnTo>
                <a:lnTo>
                  <a:pt x="167639" y="365759"/>
                </a:lnTo>
                <a:lnTo>
                  <a:pt x="198119" y="408431"/>
                </a:lnTo>
                <a:lnTo>
                  <a:pt x="231647" y="449579"/>
                </a:lnTo>
                <a:lnTo>
                  <a:pt x="268223" y="486155"/>
                </a:lnTo>
                <a:lnTo>
                  <a:pt x="307847" y="519683"/>
                </a:lnTo>
                <a:lnTo>
                  <a:pt x="329183" y="536447"/>
                </a:lnTo>
                <a:lnTo>
                  <a:pt x="350519" y="551687"/>
                </a:lnTo>
                <a:lnTo>
                  <a:pt x="373379" y="565403"/>
                </a:lnTo>
                <a:lnTo>
                  <a:pt x="394715" y="577595"/>
                </a:lnTo>
                <a:lnTo>
                  <a:pt x="419099" y="589787"/>
                </a:lnTo>
                <a:lnTo>
                  <a:pt x="441959" y="601979"/>
                </a:lnTo>
                <a:lnTo>
                  <a:pt x="466343" y="611123"/>
                </a:lnTo>
                <a:lnTo>
                  <a:pt x="490727" y="621791"/>
                </a:lnTo>
                <a:lnTo>
                  <a:pt x="515111" y="629411"/>
                </a:lnTo>
                <a:lnTo>
                  <a:pt x="566927" y="643127"/>
                </a:lnTo>
                <a:lnTo>
                  <a:pt x="618743" y="652271"/>
                </a:lnTo>
                <a:lnTo>
                  <a:pt x="673607" y="656843"/>
                </a:lnTo>
                <a:lnTo>
                  <a:pt x="701039" y="656843"/>
                </a:lnTo>
                <a:lnTo>
                  <a:pt x="701039" y="652271"/>
                </a:lnTo>
                <a:lnTo>
                  <a:pt x="708877" y="647699"/>
                </a:lnTo>
                <a:close/>
              </a:path>
              <a:path w="1503045" h="685800">
                <a:moveTo>
                  <a:pt x="85343" y="170687"/>
                </a:moveTo>
                <a:lnTo>
                  <a:pt x="80771" y="167639"/>
                </a:lnTo>
                <a:lnTo>
                  <a:pt x="81618" y="170687"/>
                </a:lnTo>
                <a:lnTo>
                  <a:pt x="85343" y="170687"/>
                </a:lnTo>
                <a:close/>
              </a:path>
              <a:path w="1503045" h="685800">
                <a:moveTo>
                  <a:pt x="81618" y="170687"/>
                </a:moveTo>
                <a:lnTo>
                  <a:pt x="80771" y="167639"/>
                </a:lnTo>
                <a:lnTo>
                  <a:pt x="80771" y="170687"/>
                </a:lnTo>
                <a:lnTo>
                  <a:pt x="81618" y="170687"/>
                </a:lnTo>
                <a:close/>
              </a:path>
              <a:path w="1503045" h="685800">
                <a:moveTo>
                  <a:pt x="85343" y="184099"/>
                </a:moveTo>
                <a:lnTo>
                  <a:pt x="85343" y="170687"/>
                </a:lnTo>
                <a:lnTo>
                  <a:pt x="81618" y="170687"/>
                </a:lnTo>
                <a:lnTo>
                  <a:pt x="85343" y="184099"/>
                </a:lnTo>
                <a:close/>
              </a:path>
              <a:path w="1503045" h="685800">
                <a:moveTo>
                  <a:pt x="149351" y="7619"/>
                </a:moveTo>
                <a:lnTo>
                  <a:pt x="143255" y="7619"/>
                </a:lnTo>
                <a:lnTo>
                  <a:pt x="146663" y="10684"/>
                </a:lnTo>
                <a:lnTo>
                  <a:pt x="149351" y="7619"/>
                </a:lnTo>
                <a:close/>
              </a:path>
              <a:path w="1503045" h="685800">
                <a:moveTo>
                  <a:pt x="146663" y="10684"/>
                </a:moveTo>
                <a:lnTo>
                  <a:pt x="143255" y="7619"/>
                </a:lnTo>
                <a:lnTo>
                  <a:pt x="143255" y="14568"/>
                </a:lnTo>
                <a:lnTo>
                  <a:pt x="146663" y="10684"/>
                </a:lnTo>
                <a:close/>
              </a:path>
              <a:path w="1503045" h="685800">
                <a:moveTo>
                  <a:pt x="149351" y="13101"/>
                </a:moveTo>
                <a:lnTo>
                  <a:pt x="149351" y="7619"/>
                </a:lnTo>
                <a:lnTo>
                  <a:pt x="146663" y="10684"/>
                </a:lnTo>
                <a:lnTo>
                  <a:pt x="149351" y="13101"/>
                </a:lnTo>
                <a:close/>
              </a:path>
              <a:path w="1503045" h="685800">
                <a:moveTo>
                  <a:pt x="324611" y="170687"/>
                </a:moveTo>
                <a:lnTo>
                  <a:pt x="314442" y="161543"/>
                </a:lnTo>
                <a:lnTo>
                  <a:pt x="246887" y="161543"/>
                </a:lnTo>
                <a:lnTo>
                  <a:pt x="243839" y="163067"/>
                </a:lnTo>
                <a:lnTo>
                  <a:pt x="242315" y="167639"/>
                </a:lnTo>
                <a:lnTo>
                  <a:pt x="246887" y="182270"/>
                </a:lnTo>
                <a:lnTo>
                  <a:pt x="246887" y="170687"/>
                </a:lnTo>
                <a:lnTo>
                  <a:pt x="251459" y="164591"/>
                </a:lnTo>
                <a:lnTo>
                  <a:pt x="253364" y="170687"/>
                </a:lnTo>
                <a:lnTo>
                  <a:pt x="324611" y="170687"/>
                </a:lnTo>
                <a:close/>
              </a:path>
              <a:path w="1503045" h="685800">
                <a:moveTo>
                  <a:pt x="253364" y="170687"/>
                </a:moveTo>
                <a:lnTo>
                  <a:pt x="251459" y="164591"/>
                </a:lnTo>
                <a:lnTo>
                  <a:pt x="246887" y="170687"/>
                </a:lnTo>
                <a:lnTo>
                  <a:pt x="253364" y="170687"/>
                </a:lnTo>
                <a:close/>
              </a:path>
              <a:path w="1503045" h="685800">
                <a:moveTo>
                  <a:pt x="732946" y="633659"/>
                </a:moveTo>
                <a:lnTo>
                  <a:pt x="688847" y="623315"/>
                </a:lnTo>
                <a:lnTo>
                  <a:pt x="643127" y="608075"/>
                </a:lnTo>
                <a:lnTo>
                  <a:pt x="600455" y="589787"/>
                </a:lnTo>
                <a:lnTo>
                  <a:pt x="559307" y="568451"/>
                </a:lnTo>
                <a:lnTo>
                  <a:pt x="518159" y="544067"/>
                </a:lnTo>
                <a:lnTo>
                  <a:pt x="481583" y="516635"/>
                </a:lnTo>
                <a:lnTo>
                  <a:pt x="445007" y="486155"/>
                </a:lnTo>
                <a:lnTo>
                  <a:pt x="411479" y="454151"/>
                </a:lnTo>
                <a:lnTo>
                  <a:pt x="365759" y="400811"/>
                </a:lnTo>
                <a:lnTo>
                  <a:pt x="338327" y="362711"/>
                </a:lnTo>
                <a:lnTo>
                  <a:pt x="313943" y="321563"/>
                </a:lnTo>
                <a:lnTo>
                  <a:pt x="292607" y="278891"/>
                </a:lnTo>
                <a:lnTo>
                  <a:pt x="265175" y="211835"/>
                </a:lnTo>
                <a:lnTo>
                  <a:pt x="259079" y="188975"/>
                </a:lnTo>
                <a:lnTo>
                  <a:pt x="253364" y="170687"/>
                </a:lnTo>
                <a:lnTo>
                  <a:pt x="246887" y="170687"/>
                </a:lnTo>
                <a:lnTo>
                  <a:pt x="246887" y="182270"/>
                </a:lnTo>
                <a:lnTo>
                  <a:pt x="249935" y="192023"/>
                </a:lnTo>
                <a:lnTo>
                  <a:pt x="257555" y="214883"/>
                </a:lnTo>
                <a:lnTo>
                  <a:pt x="265175" y="239267"/>
                </a:lnTo>
                <a:lnTo>
                  <a:pt x="274319" y="260603"/>
                </a:lnTo>
                <a:lnTo>
                  <a:pt x="283463" y="283463"/>
                </a:lnTo>
                <a:lnTo>
                  <a:pt x="294131" y="304799"/>
                </a:lnTo>
                <a:lnTo>
                  <a:pt x="318515" y="347471"/>
                </a:lnTo>
                <a:lnTo>
                  <a:pt x="358139" y="406907"/>
                </a:lnTo>
                <a:lnTo>
                  <a:pt x="388619" y="443483"/>
                </a:lnTo>
                <a:lnTo>
                  <a:pt x="438911" y="493775"/>
                </a:lnTo>
                <a:lnTo>
                  <a:pt x="475487" y="524255"/>
                </a:lnTo>
                <a:lnTo>
                  <a:pt x="513587" y="551687"/>
                </a:lnTo>
                <a:lnTo>
                  <a:pt x="554735" y="576071"/>
                </a:lnTo>
                <a:lnTo>
                  <a:pt x="574547" y="588263"/>
                </a:lnTo>
                <a:lnTo>
                  <a:pt x="595883" y="598931"/>
                </a:lnTo>
                <a:lnTo>
                  <a:pt x="618743" y="608075"/>
                </a:lnTo>
                <a:lnTo>
                  <a:pt x="640079" y="617219"/>
                </a:lnTo>
                <a:lnTo>
                  <a:pt x="685799" y="632459"/>
                </a:lnTo>
                <a:lnTo>
                  <a:pt x="708659" y="638555"/>
                </a:lnTo>
                <a:lnTo>
                  <a:pt x="720687" y="640811"/>
                </a:lnTo>
                <a:lnTo>
                  <a:pt x="732946" y="633659"/>
                </a:lnTo>
                <a:close/>
              </a:path>
              <a:path w="1503045" h="685800">
                <a:moveTo>
                  <a:pt x="327659" y="161543"/>
                </a:moveTo>
                <a:lnTo>
                  <a:pt x="314442" y="161543"/>
                </a:lnTo>
                <a:lnTo>
                  <a:pt x="324611" y="170687"/>
                </a:lnTo>
                <a:lnTo>
                  <a:pt x="327659" y="161543"/>
                </a:lnTo>
                <a:close/>
              </a:path>
              <a:path w="1503045" h="685800">
                <a:moveTo>
                  <a:pt x="327659" y="170687"/>
                </a:moveTo>
                <a:lnTo>
                  <a:pt x="327659" y="161543"/>
                </a:lnTo>
                <a:lnTo>
                  <a:pt x="324611" y="170687"/>
                </a:lnTo>
                <a:lnTo>
                  <a:pt x="327659" y="170687"/>
                </a:lnTo>
                <a:close/>
              </a:path>
              <a:path w="1503045" h="685800">
                <a:moveTo>
                  <a:pt x="776740" y="652072"/>
                </a:moveTo>
                <a:lnTo>
                  <a:pt x="776712" y="651601"/>
                </a:lnTo>
                <a:lnTo>
                  <a:pt x="755903" y="647699"/>
                </a:lnTo>
                <a:lnTo>
                  <a:pt x="708877" y="647699"/>
                </a:lnTo>
                <a:lnTo>
                  <a:pt x="701039" y="652271"/>
                </a:lnTo>
                <a:lnTo>
                  <a:pt x="711638" y="656843"/>
                </a:lnTo>
                <a:lnTo>
                  <a:pt x="763523" y="656843"/>
                </a:lnTo>
                <a:lnTo>
                  <a:pt x="763523" y="653795"/>
                </a:lnTo>
                <a:lnTo>
                  <a:pt x="776740" y="652072"/>
                </a:lnTo>
                <a:close/>
              </a:path>
              <a:path w="1503045" h="685800">
                <a:moveTo>
                  <a:pt x="711638" y="656843"/>
                </a:moveTo>
                <a:lnTo>
                  <a:pt x="701039" y="652271"/>
                </a:lnTo>
                <a:lnTo>
                  <a:pt x="701039" y="656843"/>
                </a:lnTo>
                <a:lnTo>
                  <a:pt x="711638" y="656843"/>
                </a:lnTo>
                <a:close/>
              </a:path>
              <a:path w="1503045" h="685800">
                <a:moveTo>
                  <a:pt x="755903" y="647699"/>
                </a:moveTo>
                <a:lnTo>
                  <a:pt x="733043" y="643127"/>
                </a:lnTo>
                <a:lnTo>
                  <a:pt x="720687" y="640811"/>
                </a:lnTo>
                <a:lnTo>
                  <a:pt x="708877" y="647699"/>
                </a:lnTo>
                <a:lnTo>
                  <a:pt x="755903" y="647699"/>
                </a:lnTo>
                <a:close/>
              </a:path>
              <a:path w="1503045" h="685800">
                <a:moveTo>
                  <a:pt x="778763" y="685799"/>
                </a:moveTo>
                <a:lnTo>
                  <a:pt x="777026" y="656843"/>
                </a:lnTo>
                <a:lnTo>
                  <a:pt x="711638" y="656843"/>
                </a:lnTo>
                <a:lnTo>
                  <a:pt x="778763" y="685799"/>
                </a:lnTo>
                <a:close/>
              </a:path>
              <a:path w="1503045" h="685800">
                <a:moveTo>
                  <a:pt x="775651" y="641972"/>
                </a:moveTo>
                <a:lnTo>
                  <a:pt x="757427" y="638555"/>
                </a:lnTo>
                <a:lnTo>
                  <a:pt x="732946" y="633659"/>
                </a:lnTo>
                <a:lnTo>
                  <a:pt x="720687" y="640811"/>
                </a:lnTo>
                <a:lnTo>
                  <a:pt x="733043" y="643127"/>
                </a:lnTo>
                <a:lnTo>
                  <a:pt x="755903" y="647699"/>
                </a:lnTo>
                <a:lnTo>
                  <a:pt x="763523" y="647699"/>
                </a:lnTo>
                <a:lnTo>
                  <a:pt x="763523" y="643127"/>
                </a:lnTo>
                <a:lnTo>
                  <a:pt x="775651" y="641972"/>
                </a:lnTo>
                <a:close/>
              </a:path>
              <a:path w="1503045" h="685800">
                <a:moveTo>
                  <a:pt x="776131" y="641927"/>
                </a:moveTo>
                <a:lnTo>
                  <a:pt x="774191" y="609599"/>
                </a:lnTo>
                <a:lnTo>
                  <a:pt x="732946" y="633659"/>
                </a:lnTo>
                <a:lnTo>
                  <a:pt x="757427" y="638555"/>
                </a:lnTo>
                <a:lnTo>
                  <a:pt x="775651" y="641972"/>
                </a:lnTo>
                <a:lnTo>
                  <a:pt x="776131" y="641927"/>
                </a:lnTo>
                <a:close/>
              </a:path>
              <a:path w="1503045" h="685800">
                <a:moveTo>
                  <a:pt x="776712" y="651601"/>
                </a:moveTo>
                <a:lnTo>
                  <a:pt x="776477" y="647699"/>
                </a:lnTo>
                <a:lnTo>
                  <a:pt x="755903" y="647699"/>
                </a:lnTo>
                <a:lnTo>
                  <a:pt x="776712" y="651601"/>
                </a:lnTo>
                <a:close/>
              </a:path>
              <a:path w="1503045" h="685800">
                <a:moveTo>
                  <a:pt x="776477" y="647699"/>
                </a:moveTo>
                <a:lnTo>
                  <a:pt x="776139" y="642064"/>
                </a:lnTo>
                <a:lnTo>
                  <a:pt x="775651" y="641972"/>
                </a:lnTo>
                <a:lnTo>
                  <a:pt x="763523" y="643127"/>
                </a:lnTo>
                <a:lnTo>
                  <a:pt x="763523" y="647699"/>
                </a:lnTo>
                <a:lnTo>
                  <a:pt x="776477" y="647699"/>
                </a:lnTo>
                <a:close/>
              </a:path>
              <a:path w="1503045" h="685800">
                <a:moveTo>
                  <a:pt x="777026" y="656843"/>
                </a:moveTo>
                <a:lnTo>
                  <a:pt x="776740" y="652072"/>
                </a:lnTo>
                <a:lnTo>
                  <a:pt x="763523" y="653795"/>
                </a:lnTo>
                <a:lnTo>
                  <a:pt x="763523" y="656843"/>
                </a:lnTo>
                <a:lnTo>
                  <a:pt x="777026" y="656843"/>
                </a:lnTo>
                <a:close/>
              </a:path>
              <a:path w="1503045" h="685800">
                <a:moveTo>
                  <a:pt x="776139" y="642064"/>
                </a:moveTo>
                <a:lnTo>
                  <a:pt x="776131" y="641927"/>
                </a:lnTo>
                <a:lnTo>
                  <a:pt x="775651" y="641972"/>
                </a:lnTo>
                <a:lnTo>
                  <a:pt x="776139" y="642064"/>
                </a:lnTo>
                <a:close/>
              </a:path>
              <a:path w="1503045" h="685800">
                <a:moveTo>
                  <a:pt x="1502663" y="4571"/>
                </a:moveTo>
                <a:lnTo>
                  <a:pt x="1501139" y="1523"/>
                </a:lnTo>
                <a:lnTo>
                  <a:pt x="1496567" y="0"/>
                </a:lnTo>
                <a:lnTo>
                  <a:pt x="1335023" y="0"/>
                </a:lnTo>
                <a:lnTo>
                  <a:pt x="1331975" y="1523"/>
                </a:lnTo>
                <a:lnTo>
                  <a:pt x="1330451" y="4571"/>
                </a:lnTo>
                <a:lnTo>
                  <a:pt x="1330451" y="38099"/>
                </a:lnTo>
                <a:lnTo>
                  <a:pt x="1327403" y="70103"/>
                </a:lnTo>
                <a:lnTo>
                  <a:pt x="1318259" y="134111"/>
                </a:lnTo>
                <a:lnTo>
                  <a:pt x="1301495" y="196595"/>
                </a:lnTo>
                <a:lnTo>
                  <a:pt x="1281683" y="254507"/>
                </a:lnTo>
                <a:lnTo>
                  <a:pt x="1254251" y="310895"/>
                </a:lnTo>
                <a:lnTo>
                  <a:pt x="1205483" y="390143"/>
                </a:lnTo>
                <a:lnTo>
                  <a:pt x="1167383" y="437387"/>
                </a:lnTo>
                <a:lnTo>
                  <a:pt x="1124711" y="480059"/>
                </a:lnTo>
                <a:lnTo>
                  <a:pt x="1053083" y="537971"/>
                </a:lnTo>
                <a:lnTo>
                  <a:pt x="1001267" y="569975"/>
                </a:lnTo>
                <a:lnTo>
                  <a:pt x="944879" y="597407"/>
                </a:lnTo>
                <a:lnTo>
                  <a:pt x="886967" y="618743"/>
                </a:lnTo>
                <a:lnTo>
                  <a:pt x="827531" y="633983"/>
                </a:lnTo>
                <a:lnTo>
                  <a:pt x="776131" y="641927"/>
                </a:lnTo>
                <a:lnTo>
                  <a:pt x="776139" y="642064"/>
                </a:lnTo>
                <a:lnTo>
                  <a:pt x="781811" y="643127"/>
                </a:lnTo>
                <a:lnTo>
                  <a:pt x="781811" y="647699"/>
                </a:lnTo>
                <a:lnTo>
                  <a:pt x="806195" y="647699"/>
                </a:lnTo>
                <a:lnTo>
                  <a:pt x="829055" y="643127"/>
                </a:lnTo>
                <a:lnTo>
                  <a:pt x="861059" y="637031"/>
                </a:lnTo>
                <a:lnTo>
                  <a:pt x="891539" y="627887"/>
                </a:lnTo>
                <a:lnTo>
                  <a:pt x="949451" y="606551"/>
                </a:lnTo>
                <a:lnTo>
                  <a:pt x="1005839" y="577595"/>
                </a:lnTo>
                <a:lnTo>
                  <a:pt x="1057655" y="545591"/>
                </a:lnTo>
                <a:lnTo>
                  <a:pt x="1107947" y="507491"/>
                </a:lnTo>
                <a:lnTo>
                  <a:pt x="1152143" y="466343"/>
                </a:lnTo>
                <a:lnTo>
                  <a:pt x="1194815" y="419099"/>
                </a:lnTo>
                <a:lnTo>
                  <a:pt x="1231391" y="368807"/>
                </a:lnTo>
                <a:lnTo>
                  <a:pt x="1263395" y="315467"/>
                </a:lnTo>
                <a:lnTo>
                  <a:pt x="1289303" y="259079"/>
                </a:lnTo>
                <a:lnTo>
                  <a:pt x="1312163" y="198119"/>
                </a:lnTo>
                <a:lnTo>
                  <a:pt x="1327403" y="135635"/>
                </a:lnTo>
                <a:lnTo>
                  <a:pt x="1335023" y="87629"/>
                </a:lnTo>
                <a:lnTo>
                  <a:pt x="1335023" y="9143"/>
                </a:lnTo>
                <a:lnTo>
                  <a:pt x="1339595" y="4571"/>
                </a:lnTo>
                <a:lnTo>
                  <a:pt x="1339595" y="9143"/>
                </a:lnTo>
                <a:lnTo>
                  <a:pt x="1491995" y="9143"/>
                </a:lnTo>
                <a:lnTo>
                  <a:pt x="1491995" y="4571"/>
                </a:lnTo>
                <a:lnTo>
                  <a:pt x="1496567" y="9143"/>
                </a:lnTo>
                <a:lnTo>
                  <a:pt x="1496567" y="87629"/>
                </a:lnTo>
                <a:lnTo>
                  <a:pt x="1501139" y="38099"/>
                </a:lnTo>
                <a:lnTo>
                  <a:pt x="1502663" y="4571"/>
                </a:lnTo>
                <a:close/>
              </a:path>
              <a:path w="1503045" h="685800">
                <a:moveTo>
                  <a:pt x="781811" y="643127"/>
                </a:moveTo>
                <a:lnTo>
                  <a:pt x="776139" y="642064"/>
                </a:lnTo>
                <a:lnTo>
                  <a:pt x="776477" y="647699"/>
                </a:lnTo>
                <a:lnTo>
                  <a:pt x="781049" y="647699"/>
                </a:lnTo>
                <a:lnTo>
                  <a:pt x="781811" y="643127"/>
                </a:lnTo>
                <a:close/>
              </a:path>
              <a:path w="1503045" h="685800">
                <a:moveTo>
                  <a:pt x="781049" y="647699"/>
                </a:moveTo>
                <a:lnTo>
                  <a:pt x="776477" y="647699"/>
                </a:lnTo>
                <a:lnTo>
                  <a:pt x="776712" y="651601"/>
                </a:lnTo>
                <a:lnTo>
                  <a:pt x="778203" y="651881"/>
                </a:lnTo>
                <a:lnTo>
                  <a:pt x="780400" y="651594"/>
                </a:lnTo>
                <a:lnTo>
                  <a:pt x="781049" y="647699"/>
                </a:lnTo>
                <a:close/>
              </a:path>
              <a:path w="1503045" h="685800">
                <a:moveTo>
                  <a:pt x="778203" y="651881"/>
                </a:moveTo>
                <a:lnTo>
                  <a:pt x="776712" y="651601"/>
                </a:lnTo>
                <a:lnTo>
                  <a:pt x="776740" y="652072"/>
                </a:lnTo>
                <a:lnTo>
                  <a:pt x="778203" y="651881"/>
                </a:lnTo>
                <a:close/>
              </a:path>
              <a:path w="1503045" h="685800">
                <a:moveTo>
                  <a:pt x="1496567" y="87629"/>
                </a:moveTo>
                <a:lnTo>
                  <a:pt x="1496567" y="9143"/>
                </a:lnTo>
                <a:lnTo>
                  <a:pt x="1491995" y="9143"/>
                </a:lnTo>
                <a:lnTo>
                  <a:pt x="1491995" y="38099"/>
                </a:lnTo>
                <a:lnTo>
                  <a:pt x="1485899" y="102107"/>
                </a:lnTo>
                <a:lnTo>
                  <a:pt x="1464563" y="195071"/>
                </a:lnTo>
                <a:lnTo>
                  <a:pt x="1443227" y="254507"/>
                </a:lnTo>
                <a:lnTo>
                  <a:pt x="1415795" y="310895"/>
                </a:lnTo>
                <a:lnTo>
                  <a:pt x="1402079" y="338327"/>
                </a:lnTo>
                <a:lnTo>
                  <a:pt x="1348739" y="413003"/>
                </a:lnTo>
                <a:lnTo>
                  <a:pt x="1286255" y="480059"/>
                </a:lnTo>
                <a:lnTo>
                  <a:pt x="1214627" y="537971"/>
                </a:lnTo>
                <a:lnTo>
                  <a:pt x="1162811" y="569975"/>
                </a:lnTo>
                <a:lnTo>
                  <a:pt x="1107947" y="597407"/>
                </a:lnTo>
                <a:lnTo>
                  <a:pt x="1050035" y="618743"/>
                </a:lnTo>
                <a:lnTo>
                  <a:pt x="958595" y="640079"/>
                </a:lnTo>
                <a:lnTo>
                  <a:pt x="862583" y="647699"/>
                </a:lnTo>
                <a:lnTo>
                  <a:pt x="806195" y="647699"/>
                </a:lnTo>
                <a:lnTo>
                  <a:pt x="798575" y="649223"/>
                </a:lnTo>
                <a:lnTo>
                  <a:pt x="780400" y="651594"/>
                </a:lnTo>
                <a:lnTo>
                  <a:pt x="780287" y="652271"/>
                </a:lnTo>
                <a:lnTo>
                  <a:pt x="778203" y="651881"/>
                </a:lnTo>
                <a:lnTo>
                  <a:pt x="776740" y="652072"/>
                </a:lnTo>
                <a:lnTo>
                  <a:pt x="777026" y="656843"/>
                </a:lnTo>
                <a:lnTo>
                  <a:pt x="894587" y="656843"/>
                </a:lnTo>
                <a:lnTo>
                  <a:pt x="960119" y="649223"/>
                </a:lnTo>
                <a:lnTo>
                  <a:pt x="1022603" y="637031"/>
                </a:lnTo>
                <a:lnTo>
                  <a:pt x="1110995" y="606551"/>
                </a:lnTo>
                <a:lnTo>
                  <a:pt x="1167383" y="579119"/>
                </a:lnTo>
                <a:lnTo>
                  <a:pt x="1193291" y="562355"/>
                </a:lnTo>
                <a:lnTo>
                  <a:pt x="1220723" y="545591"/>
                </a:lnTo>
                <a:lnTo>
                  <a:pt x="1269491" y="507491"/>
                </a:lnTo>
                <a:lnTo>
                  <a:pt x="1315211" y="466343"/>
                </a:lnTo>
                <a:lnTo>
                  <a:pt x="1356359" y="419099"/>
                </a:lnTo>
                <a:lnTo>
                  <a:pt x="1392935" y="368807"/>
                </a:lnTo>
                <a:lnTo>
                  <a:pt x="1424939" y="315467"/>
                </a:lnTo>
                <a:lnTo>
                  <a:pt x="1452371" y="259079"/>
                </a:lnTo>
                <a:lnTo>
                  <a:pt x="1473707" y="198119"/>
                </a:lnTo>
                <a:lnTo>
                  <a:pt x="1488947" y="135635"/>
                </a:lnTo>
                <a:lnTo>
                  <a:pt x="1495043" y="103631"/>
                </a:lnTo>
                <a:lnTo>
                  <a:pt x="1496567" y="87629"/>
                </a:lnTo>
                <a:close/>
              </a:path>
              <a:path w="1503045" h="685800">
                <a:moveTo>
                  <a:pt x="780400" y="651594"/>
                </a:moveTo>
                <a:lnTo>
                  <a:pt x="778203" y="651881"/>
                </a:lnTo>
                <a:lnTo>
                  <a:pt x="780287" y="652271"/>
                </a:lnTo>
                <a:lnTo>
                  <a:pt x="780400" y="651594"/>
                </a:lnTo>
                <a:close/>
              </a:path>
              <a:path w="1503045" h="685800">
                <a:moveTo>
                  <a:pt x="806195" y="647699"/>
                </a:moveTo>
                <a:lnTo>
                  <a:pt x="781049" y="647699"/>
                </a:lnTo>
                <a:lnTo>
                  <a:pt x="780400" y="651594"/>
                </a:lnTo>
                <a:lnTo>
                  <a:pt x="798575" y="649223"/>
                </a:lnTo>
                <a:lnTo>
                  <a:pt x="806195" y="647699"/>
                </a:lnTo>
                <a:close/>
              </a:path>
              <a:path w="1503045" h="685800">
                <a:moveTo>
                  <a:pt x="781811" y="647699"/>
                </a:moveTo>
                <a:lnTo>
                  <a:pt x="781811" y="643127"/>
                </a:lnTo>
                <a:lnTo>
                  <a:pt x="781049" y="647699"/>
                </a:lnTo>
                <a:lnTo>
                  <a:pt x="781811" y="647699"/>
                </a:lnTo>
                <a:close/>
              </a:path>
              <a:path w="1503045" h="685800">
                <a:moveTo>
                  <a:pt x="1339595" y="9143"/>
                </a:moveTo>
                <a:lnTo>
                  <a:pt x="1339595" y="4571"/>
                </a:lnTo>
                <a:lnTo>
                  <a:pt x="1335023" y="9143"/>
                </a:lnTo>
                <a:lnTo>
                  <a:pt x="1339595" y="9143"/>
                </a:lnTo>
                <a:close/>
              </a:path>
              <a:path w="1503045" h="685800">
                <a:moveTo>
                  <a:pt x="1339595" y="38099"/>
                </a:moveTo>
                <a:lnTo>
                  <a:pt x="1339595" y="9143"/>
                </a:lnTo>
                <a:lnTo>
                  <a:pt x="1335023" y="9143"/>
                </a:lnTo>
                <a:lnTo>
                  <a:pt x="1335023" y="87629"/>
                </a:lnTo>
                <a:lnTo>
                  <a:pt x="1339595" y="38099"/>
                </a:lnTo>
                <a:close/>
              </a:path>
              <a:path w="1503045" h="685800">
                <a:moveTo>
                  <a:pt x="1496567" y="9143"/>
                </a:moveTo>
                <a:lnTo>
                  <a:pt x="1491995" y="4571"/>
                </a:lnTo>
                <a:lnTo>
                  <a:pt x="1491995" y="9143"/>
                </a:lnTo>
                <a:lnTo>
                  <a:pt x="1496567" y="9143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754367" y="3886199"/>
            <a:ext cx="1025525" cy="125095"/>
          </a:xfrm>
          <a:custGeom>
            <a:avLst/>
            <a:gdLst/>
            <a:ahLst/>
            <a:cxnLst/>
            <a:rect l="l" t="t" r="r" b="b"/>
            <a:pathLst>
              <a:path w="1025525" h="125095">
                <a:moveTo>
                  <a:pt x="899159" y="28956"/>
                </a:moveTo>
                <a:lnTo>
                  <a:pt x="899159" y="24383"/>
                </a:lnTo>
                <a:lnTo>
                  <a:pt x="4571" y="24383"/>
                </a:lnTo>
                <a:lnTo>
                  <a:pt x="4571" y="0"/>
                </a:lnTo>
                <a:lnTo>
                  <a:pt x="0" y="0"/>
                </a:lnTo>
                <a:lnTo>
                  <a:pt x="0" y="28956"/>
                </a:lnTo>
                <a:lnTo>
                  <a:pt x="899159" y="28956"/>
                </a:lnTo>
                <a:close/>
              </a:path>
              <a:path w="1025525" h="125095">
                <a:moveTo>
                  <a:pt x="903731" y="28955"/>
                </a:moveTo>
                <a:lnTo>
                  <a:pt x="903731" y="24383"/>
                </a:lnTo>
                <a:lnTo>
                  <a:pt x="899159" y="24383"/>
                </a:lnTo>
                <a:lnTo>
                  <a:pt x="903731" y="28955"/>
                </a:lnTo>
                <a:close/>
              </a:path>
              <a:path w="1025525" h="125095">
                <a:moveTo>
                  <a:pt x="903731" y="106706"/>
                </a:moveTo>
                <a:lnTo>
                  <a:pt x="903731" y="28956"/>
                </a:lnTo>
                <a:lnTo>
                  <a:pt x="899159" y="28956"/>
                </a:lnTo>
                <a:lnTo>
                  <a:pt x="899159" y="124968"/>
                </a:lnTo>
                <a:lnTo>
                  <a:pt x="900683" y="123456"/>
                </a:lnTo>
                <a:lnTo>
                  <a:pt x="900683" y="109728"/>
                </a:lnTo>
                <a:lnTo>
                  <a:pt x="903731" y="106706"/>
                </a:lnTo>
                <a:close/>
              </a:path>
              <a:path w="1025525" h="125095">
                <a:moveTo>
                  <a:pt x="903731" y="110744"/>
                </a:moveTo>
                <a:lnTo>
                  <a:pt x="903731" y="106706"/>
                </a:lnTo>
                <a:lnTo>
                  <a:pt x="900683" y="109728"/>
                </a:lnTo>
                <a:lnTo>
                  <a:pt x="903731" y="110744"/>
                </a:lnTo>
                <a:close/>
              </a:path>
              <a:path w="1025525" h="125095">
                <a:moveTo>
                  <a:pt x="911449" y="112775"/>
                </a:moveTo>
                <a:lnTo>
                  <a:pt x="903731" y="112775"/>
                </a:lnTo>
                <a:lnTo>
                  <a:pt x="903731" y="110744"/>
                </a:lnTo>
                <a:lnTo>
                  <a:pt x="900683" y="109728"/>
                </a:lnTo>
                <a:lnTo>
                  <a:pt x="900683" y="123456"/>
                </a:lnTo>
                <a:lnTo>
                  <a:pt x="911449" y="112775"/>
                </a:lnTo>
                <a:close/>
              </a:path>
              <a:path w="1025525" h="125095">
                <a:moveTo>
                  <a:pt x="909826" y="112775"/>
                </a:moveTo>
                <a:lnTo>
                  <a:pt x="905255" y="111252"/>
                </a:lnTo>
                <a:lnTo>
                  <a:pt x="903731" y="112775"/>
                </a:lnTo>
                <a:lnTo>
                  <a:pt x="909826" y="112775"/>
                </a:lnTo>
                <a:close/>
              </a:path>
              <a:path w="1025525" h="125095">
                <a:moveTo>
                  <a:pt x="909827" y="106679"/>
                </a:moveTo>
                <a:lnTo>
                  <a:pt x="905255" y="111252"/>
                </a:lnTo>
                <a:lnTo>
                  <a:pt x="909826" y="112775"/>
                </a:lnTo>
                <a:lnTo>
                  <a:pt x="909827" y="106679"/>
                </a:lnTo>
                <a:close/>
              </a:path>
              <a:path w="1025525" h="125095">
                <a:moveTo>
                  <a:pt x="1025128" y="0"/>
                </a:moveTo>
                <a:lnTo>
                  <a:pt x="1016507" y="0"/>
                </a:lnTo>
                <a:lnTo>
                  <a:pt x="909827" y="106679"/>
                </a:lnTo>
                <a:lnTo>
                  <a:pt x="909826" y="112775"/>
                </a:lnTo>
                <a:lnTo>
                  <a:pt x="911449" y="112775"/>
                </a:lnTo>
                <a:lnTo>
                  <a:pt x="1025128" y="0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58940" y="3886200"/>
            <a:ext cx="1013459" cy="11277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754367" y="3886199"/>
            <a:ext cx="1025525" cy="125095"/>
          </a:xfrm>
          <a:custGeom>
            <a:avLst/>
            <a:gdLst/>
            <a:ahLst/>
            <a:cxnLst/>
            <a:rect l="l" t="t" r="r" b="b"/>
            <a:pathLst>
              <a:path w="1025525" h="125095">
                <a:moveTo>
                  <a:pt x="9143" y="18288"/>
                </a:moveTo>
                <a:lnTo>
                  <a:pt x="9143" y="0"/>
                </a:lnTo>
                <a:lnTo>
                  <a:pt x="0" y="0"/>
                </a:lnTo>
                <a:lnTo>
                  <a:pt x="0" y="28956"/>
                </a:lnTo>
                <a:lnTo>
                  <a:pt x="4571" y="28956"/>
                </a:lnTo>
                <a:lnTo>
                  <a:pt x="4571" y="18288"/>
                </a:lnTo>
                <a:lnTo>
                  <a:pt x="9143" y="18288"/>
                </a:lnTo>
                <a:close/>
              </a:path>
              <a:path w="1025525" h="125095">
                <a:moveTo>
                  <a:pt x="909827" y="100661"/>
                </a:moveTo>
                <a:lnTo>
                  <a:pt x="909827" y="18288"/>
                </a:lnTo>
                <a:lnTo>
                  <a:pt x="4571" y="18288"/>
                </a:lnTo>
                <a:lnTo>
                  <a:pt x="9143" y="24384"/>
                </a:lnTo>
                <a:lnTo>
                  <a:pt x="9143" y="28956"/>
                </a:lnTo>
                <a:lnTo>
                  <a:pt x="899159" y="28956"/>
                </a:lnTo>
                <a:lnTo>
                  <a:pt x="899159" y="24384"/>
                </a:lnTo>
                <a:lnTo>
                  <a:pt x="903731" y="28956"/>
                </a:lnTo>
                <a:lnTo>
                  <a:pt x="903731" y="106706"/>
                </a:lnTo>
                <a:lnTo>
                  <a:pt x="909827" y="100661"/>
                </a:lnTo>
                <a:close/>
              </a:path>
              <a:path w="1025525" h="125095">
                <a:moveTo>
                  <a:pt x="9143" y="28956"/>
                </a:moveTo>
                <a:lnTo>
                  <a:pt x="9143" y="24384"/>
                </a:lnTo>
                <a:lnTo>
                  <a:pt x="4571" y="18288"/>
                </a:lnTo>
                <a:lnTo>
                  <a:pt x="4571" y="28956"/>
                </a:lnTo>
                <a:lnTo>
                  <a:pt x="9143" y="28956"/>
                </a:lnTo>
                <a:close/>
              </a:path>
              <a:path w="1025525" h="125095">
                <a:moveTo>
                  <a:pt x="903731" y="28956"/>
                </a:moveTo>
                <a:lnTo>
                  <a:pt x="899159" y="24384"/>
                </a:lnTo>
                <a:lnTo>
                  <a:pt x="899159" y="28956"/>
                </a:lnTo>
                <a:lnTo>
                  <a:pt x="903731" y="28956"/>
                </a:lnTo>
                <a:close/>
              </a:path>
              <a:path w="1025525" h="125095">
                <a:moveTo>
                  <a:pt x="903731" y="106706"/>
                </a:moveTo>
                <a:lnTo>
                  <a:pt x="903731" y="28956"/>
                </a:lnTo>
                <a:lnTo>
                  <a:pt x="899159" y="28956"/>
                </a:lnTo>
                <a:lnTo>
                  <a:pt x="899159" y="124968"/>
                </a:lnTo>
                <a:lnTo>
                  <a:pt x="900683" y="123456"/>
                </a:lnTo>
                <a:lnTo>
                  <a:pt x="900683" y="109728"/>
                </a:lnTo>
                <a:lnTo>
                  <a:pt x="903731" y="106706"/>
                </a:lnTo>
                <a:close/>
              </a:path>
              <a:path w="1025525" h="125095">
                <a:moveTo>
                  <a:pt x="1025128" y="0"/>
                </a:moveTo>
                <a:lnTo>
                  <a:pt x="1011350" y="0"/>
                </a:lnTo>
                <a:lnTo>
                  <a:pt x="900683" y="109728"/>
                </a:lnTo>
                <a:lnTo>
                  <a:pt x="909827" y="112776"/>
                </a:lnTo>
                <a:lnTo>
                  <a:pt x="909827" y="114385"/>
                </a:lnTo>
                <a:lnTo>
                  <a:pt x="1025128" y="0"/>
                </a:lnTo>
                <a:close/>
              </a:path>
              <a:path w="1025525" h="125095">
                <a:moveTo>
                  <a:pt x="909827" y="114385"/>
                </a:moveTo>
                <a:lnTo>
                  <a:pt x="909827" y="112776"/>
                </a:lnTo>
                <a:lnTo>
                  <a:pt x="900683" y="109728"/>
                </a:lnTo>
                <a:lnTo>
                  <a:pt x="900683" y="123456"/>
                </a:lnTo>
                <a:lnTo>
                  <a:pt x="909827" y="114385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82396" y="3886200"/>
            <a:ext cx="835151" cy="47396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784604" y="3886199"/>
            <a:ext cx="1026160" cy="125095"/>
          </a:xfrm>
          <a:custGeom>
            <a:avLst/>
            <a:gdLst/>
            <a:ahLst/>
            <a:cxnLst/>
            <a:rect l="l" t="t" r="r" b="b"/>
            <a:pathLst>
              <a:path w="1026160" h="125095">
                <a:moveTo>
                  <a:pt x="900683" y="28956"/>
                </a:moveTo>
                <a:lnTo>
                  <a:pt x="900683" y="24383"/>
                </a:lnTo>
                <a:lnTo>
                  <a:pt x="4571" y="24383"/>
                </a:lnTo>
                <a:lnTo>
                  <a:pt x="4571" y="0"/>
                </a:lnTo>
                <a:lnTo>
                  <a:pt x="0" y="0"/>
                </a:lnTo>
                <a:lnTo>
                  <a:pt x="0" y="28956"/>
                </a:lnTo>
                <a:lnTo>
                  <a:pt x="900683" y="28956"/>
                </a:lnTo>
                <a:close/>
              </a:path>
              <a:path w="1026160" h="125095">
                <a:moveTo>
                  <a:pt x="905255" y="28956"/>
                </a:moveTo>
                <a:lnTo>
                  <a:pt x="905255" y="24383"/>
                </a:lnTo>
                <a:lnTo>
                  <a:pt x="900683" y="24383"/>
                </a:lnTo>
                <a:lnTo>
                  <a:pt x="905255" y="28956"/>
                </a:lnTo>
                <a:close/>
              </a:path>
              <a:path w="1026160" h="125095">
                <a:moveTo>
                  <a:pt x="905255" y="106706"/>
                </a:moveTo>
                <a:lnTo>
                  <a:pt x="905255" y="28956"/>
                </a:lnTo>
                <a:lnTo>
                  <a:pt x="900683" y="28956"/>
                </a:lnTo>
                <a:lnTo>
                  <a:pt x="900683" y="124968"/>
                </a:lnTo>
                <a:lnTo>
                  <a:pt x="902207" y="123444"/>
                </a:lnTo>
                <a:lnTo>
                  <a:pt x="902207" y="109728"/>
                </a:lnTo>
                <a:lnTo>
                  <a:pt x="905255" y="106706"/>
                </a:lnTo>
                <a:close/>
              </a:path>
              <a:path w="1026160" h="125095">
                <a:moveTo>
                  <a:pt x="905255" y="110947"/>
                </a:moveTo>
                <a:lnTo>
                  <a:pt x="905255" y="106706"/>
                </a:lnTo>
                <a:lnTo>
                  <a:pt x="902207" y="109728"/>
                </a:lnTo>
                <a:lnTo>
                  <a:pt x="905255" y="110947"/>
                </a:lnTo>
                <a:close/>
              </a:path>
              <a:path w="1026160" h="125095">
                <a:moveTo>
                  <a:pt x="912876" y="112775"/>
                </a:moveTo>
                <a:lnTo>
                  <a:pt x="905255" y="112775"/>
                </a:lnTo>
                <a:lnTo>
                  <a:pt x="905255" y="110947"/>
                </a:lnTo>
                <a:lnTo>
                  <a:pt x="902207" y="109728"/>
                </a:lnTo>
                <a:lnTo>
                  <a:pt x="902207" y="123444"/>
                </a:lnTo>
                <a:lnTo>
                  <a:pt x="912876" y="112775"/>
                </a:lnTo>
                <a:close/>
              </a:path>
              <a:path w="1026160" h="125095">
                <a:moveTo>
                  <a:pt x="909827" y="112775"/>
                </a:moveTo>
                <a:lnTo>
                  <a:pt x="906561" y="111469"/>
                </a:lnTo>
                <a:lnTo>
                  <a:pt x="905255" y="112775"/>
                </a:lnTo>
                <a:lnTo>
                  <a:pt x="909827" y="112775"/>
                </a:lnTo>
                <a:close/>
              </a:path>
              <a:path w="1026160" h="125095">
                <a:moveTo>
                  <a:pt x="909827" y="108203"/>
                </a:moveTo>
                <a:lnTo>
                  <a:pt x="906561" y="111469"/>
                </a:lnTo>
                <a:lnTo>
                  <a:pt x="909827" y="112775"/>
                </a:lnTo>
                <a:lnTo>
                  <a:pt x="909827" y="108203"/>
                </a:lnTo>
                <a:close/>
              </a:path>
              <a:path w="1026160" h="125095">
                <a:moveTo>
                  <a:pt x="1025652" y="0"/>
                </a:moveTo>
                <a:lnTo>
                  <a:pt x="1018031" y="0"/>
                </a:lnTo>
                <a:lnTo>
                  <a:pt x="909827" y="108203"/>
                </a:lnTo>
                <a:lnTo>
                  <a:pt x="909827" y="112775"/>
                </a:lnTo>
                <a:lnTo>
                  <a:pt x="912876" y="112775"/>
                </a:lnTo>
                <a:lnTo>
                  <a:pt x="1025652" y="0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789175" y="3886200"/>
            <a:ext cx="1014983" cy="11277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84604" y="3886199"/>
            <a:ext cx="1026160" cy="125095"/>
          </a:xfrm>
          <a:custGeom>
            <a:avLst/>
            <a:gdLst/>
            <a:ahLst/>
            <a:cxnLst/>
            <a:rect l="l" t="t" r="r" b="b"/>
            <a:pathLst>
              <a:path w="1026160" h="125095">
                <a:moveTo>
                  <a:pt x="10667" y="18288"/>
                </a:moveTo>
                <a:lnTo>
                  <a:pt x="10667" y="0"/>
                </a:lnTo>
                <a:lnTo>
                  <a:pt x="0" y="0"/>
                </a:lnTo>
                <a:lnTo>
                  <a:pt x="0" y="28956"/>
                </a:lnTo>
                <a:lnTo>
                  <a:pt x="4571" y="28956"/>
                </a:lnTo>
                <a:lnTo>
                  <a:pt x="4571" y="18288"/>
                </a:lnTo>
                <a:lnTo>
                  <a:pt x="10667" y="18288"/>
                </a:lnTo>
                <a:close/>
              </a:path>
              <a:path w="1026160" h="125095">
                <a:moveTo>
                  <a:pt x="909827" y="102172"/>
                </a:moveTo>
                <a:lnTo>
                  <a:pt x="909827" y="18288"/>
                </a:lnTo>
                <a:lnTo>
                  <a:pt x="4571" y="18288"/>
                </a:lnTo>
                <a:lnTo>
                  <a:pt x="10667" y="24384"/>
                </a:lnTo>
                <a:lnTo>
                  <a:pt x="10667" y="28956"/>
                </a:lnTo>
                <a:lnTo>
                  <a:pt x="900683" y="28956"/>
                </a:lnTo>
                <a:lnTo>
                  <a:pt x="900683" y="24384"/>
                </a:lnTo>
                <a:lnTo>
                  <a:pt x="905255" y="28956"/>
                </a:lnTo>
                <a:lnTo>
                  <a:pt x="905255" y="106706"/>
                </a:lnTo>
                <a:lnTo>
                  <a:pt x="909827" y="102172"/>
                </a:lnTo>
                <a:close/>
              </a:path>
              <a:path w="1026160" h="125095">
                <a:moveTo>
                  <a:pt x="10667" y="28956"/>
                </a:moveTo>
                <a:lnTo>
                  <a:pt x="10667" y="24384"/>
                </a:lnTo>
                <a:lnTo>
                  <a:pt x="4571" y="18288"/>
                </a:lnTo>
                <a:lnTo>
                  <a:pt x="4571" y="28956"/>
                </a:lnTo>
                <a:lnTo>
                  <a:pt x="10667" y="28956"/>
                </a:lnTo>
                <a:close/>
              </a:path>
              <a:path w="1026160" h="125095">
                <a:moveTo>
                  <a:pt x="905255" y="28956"/>
                </a:moveTo>
                <a:lnTo>
                  <a:pt x="900683" y="24384"/>
                </a:lnTo>
                <a:lnTo>
                  <a:pt x="900683" y="28956"/>
                </a:lnTo>
                <a:lnTo>
                  <a:pt x="905255" y="28956"/>
                </a:lnTo>
                <a:close/>
              </a:path>
              <a:path w="1026160" h="125095">
                <a:moveTo>
                  <a:pt x="905255" y="106706"/>
                </a:moveTo>
                <a:lnTo>
                  <a:pt x="905255" y="28956"/>
                </a:lnTo>
                <a:lnTo>
                  <a:pt x="900683" y="28956"/>
                </a:lnTo>
                <a:lnTo>
                  <a:pt x="900683" y="124968"/>
                </a:lnTo>
                <a:lnTo>
                  <a:pt x="902207" y="123444"/>
                </a:lnTo>
                <a:lnTo>
                  <a:pt x="902207" y="109728"/>
                </a:lnTo>
                <a:lnTo>
                  <a:pt x="905255" y="106706"/>
                </a:lnTo>
                <a:close/>
              </a:path>
              <a:path w="1026160" h="125095">
                <a:moveTo>
                  <a:pt x="1025652" y="0"/>
                </a:moveTo>
                <a:lnTo>
                  <a:pt x="1012874" y="0"/>
                </a:lnTo>
                <a:lnTo>
                  <a:pt x="902207" y="109728"/>
                </a:lnTo>
                <a:lnTo>
                  <a:pt x="909827" y="112776"/>
                </a:lnTo>
                <a:lnTo>
                  <a:pt x="909827" y="115824"/>
                </a:lnTo>
                <a:lnTo>
                  <a:pt x="1025652" y="0"/>
                </a:lnTo>
                <a:close/>
              </a:path>
              <a:path w="1026160" h="125095">
                <a:moveTo>
                  <a:pt x="909827" y="115824"/>
                </a:moveTo>
                <a:lnTo>
                  <a:pt x="909827" y="112776"/>
                </a:lnTo>
                <a:lnTo>
                  <a:pt x="902207" y="109728"/>
                </a:lnTo>
                <a:lnTo>
                  <a:pt x="902207" y="123444"/>
                </a:lnTo>
                <a:lnTo>
                  <a:pt x="909827" y="115824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73886" y="4283201"/>
            <a:ext cx="1501139" cy="65582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554479" y="4660900"/>
            <a:ext cx="598931" cy="2768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15311" y="4288535"/>
            <a:ext cx="754379" cy="64769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74647" y="4283964"/>
            <a:ext cx="1499870" cy="685800"/>
          </a:xfrm>
          <a:custGeom>
            <a:avLst/>
            <a:gdLst/>
            <a:ahLst/>
            <a:cxnLst/>
            <a:rect l="l" t="t" r="r" b="b"/>
            <a:pathLst>
              <a:path w="1499870" h="685800">
                <a:moveTo>
                  <a:pt x="332231" y="167639"/>
                </a:moveTo>
                <a:lnTo>
                  <a:pt x="330707" y="163067"/>
                </a:lnTo>
                <a:lnTo>
                  <a:pt x="147827" y="1523"/>
                </a:lnTo>
                <a:lnTo>
                  <a:pt x="144779" y="0"/>
                </a:lnTo>
                <a:lnTo>
                  <a:pt x="141731" y="1523"/>
                </a:lnTo>
                <a:lnTo>
                  <a:pt x="0" y="163067"/>
                </a:lnTo>
                <a:lnTo>
                  <a:pt x="0" y="169163"/>
                </a:lnTo>
                <a:lnTo>
                  <a:pt x="3047" y="170687"/>
                </a:lnTo>
                <a:lnTo>
                  <a:pt x="3047" y="161543"/>
                </a:lnTo>
                <a:lnTo>
                  <a:pt x="14305" y="161543"/>
                </a:lnTo>
                <a:lnTo>
                  <a:pt x="141731" y="16305"/>
                </a:lnTo>
                <a:lnTo>
                  <a:pt x="141731" y="7619"/>
                </a:lnTo>
                <a:lnTo>
                  <a:pt x="149351" y="7619"/>
                </a:lnTo>
                <a:lnTo>
                  <a:pt x="149351" y="14414"/>
                </a:lnTo>
                <a:lnTo>
                  <a:pt x="314357" y="161543"/>
                </a:lnTo>
                <a:lnTo>
                  <a:pt x="327659" y="161543"/>
                </a:lnTo>
                <a:lnTo>
                  <a:pt x="327659" y="170687"/>
                </a:lnTo>
                <a:lnTo>
                  <a:pt x="332231" y="167639"/>
                </a:lnTo>
                <a:close/>
              </a:path>
              <a:path w="1499870" h="685800">
                <a:moveTo>
                  <a:pt x="14305" y="161543"/>
                </a:moveTo>
                <a:lnTo>
                  <a:pt x="3047" y="161543"/>
                </a:lnTo>
                <a:lnTo>
                  <a:pt x="7619" y="169163"/>
                </a:lnTo>
                <a:lnTo>
                  <a:pt x="14305" y="161543"/>
                </a:lnTo>
                <a:close/>
              </a:path>
              <a:path w="1499870" h="685800">
                <a:moveTo>
                  <a:pt x="705992" y="647699"/>
                </a:moveTo>
                <a:lnTo>
                  <a:pt x="672083" y="647699"/>
                </a:lnTo>
                <a:lnTo>
                  <a:pt x="644651" y="644651"/>
                </a:lnTo>
                <a:lnTo>
                  <a:pt x="618743" y="643127"/>
                </a:lnTo>
                <a:lnTo>
                  <a:pt x="566927" y="633983"/>
                </a:lnTo>
                <a:lnTo>
                  <a:pt x="516635" y="620267"/>
                </a:lnTo>
                <a:lnTo>
                  <a:pt x="467867" y="603503"/>
                </a:lnTo>
                <a:lnTo>
                  <a:pt x="422147" y="582167"/>
                </a:lnTo>
                <a:lnTo>
                  <a:pt x="376427" y="556259"/>
                </a:lnTo>
                <a:lnTo>
                  <a:pt x="333755" y="528827"/>
                </a:lnTo>
                <a:lnTo>
                  <a:pt x="274319" y="480059"/>
                </a:lnTo>
                <a:lnTo>
                  <a:pt x="237743" y="443483"/>
                </a:lnTo>
                <a:lnTo>
                  <a:pt x="204215" y="403859"/>
                </a:lnTo>
                <a:lnTo>
                  <a:pt x="173735" y="361187"/>
                </a:lnTo>
                <a:lnTo>
                  <a:pt x="147827" y="315467"/>
                </a:lnTo>
                <a:lnTo>
                  <a:pt x="124967" y="268223"/>
                </a:lnTo>
                <a:lnTo>
                  <a:pt x="105155" y="217931"/>
                </a:lnTo>
                <a:lnTo>
                  <a:pt x="89915" y="164591"/>
                </a:lnTo>
                <a:lnTo>
                  <a:pt x="83819" y="161543"/>
                </a:lnTo>
                <a:lnTo>
                  <a:pt x="14305" y="161543"/>
                </a:lnTo>
                <a:lnTo>
                  <a:pt x="7619" y="169163"/>
                </a:lnTo>
                <a:lnTo>
                  <a:pt x="3047" y="161543"/>
                </a:lnTo>
                <a:lnTo>
                  <a:pt x="3047" y="170687"/>
                </a:lnTo>
                <a:lnTo>
                  <a:pt x="79247" y="170687"/>
                </a:lnTo>
                <a:lnTo>
                  <a:pt x="79247" y="167639"/>
                </a:lnTo>
                <a:lnTo>
                  <a:pt x="83819" y="170687"/>
                </a:lnTo>
                <a:lnTo>
                  <a:pt x="83819" y="184099"/>
                </a:lnTo>
                <a:lnTo>
                  <a:pt x="86867" y="195071"/>
                </a:lnTo>
                <a:lnTo>
                  <a:pt x="105155" y="246887"/>
                </a:lnTo>
                <a:lnTo>
                  <a:pt x="126491" y="295655"/>
                </a:lnTo>
                <a:lnTo>
                  <a:pt x="166115" y="365759"/>
                </a:lnTo>
                <a:lnTo>
                  <a:pt x="196595" y="408431"/>
                </a:lnTo>
                <a:lnTo>
                  <a:pt x="230123" y="449579"/>
                </a:lnTo>
                <a:lnTo>
                  <a:pt x="268223" y="486155"/>
                </a:lnTo>
                <a:lnTo>
                  <a:pt x="286511" y="504443"/>
                </a:lnTo>
                <a:lnTo>
                  <a:pt x="307847" y="519683"/>
                </a:lnTo>
                <a:lnTo>
                  <a:pt x="327659" y="536447"/>
                </a:lnTo>
                <a:lnTo>
                  <a:pt x="348995" y="551687"/>
                </a:lnTo>
                <a:lnTo>
                  <a:pt x="371855" y="565403"/>
                </a:lnTo>
                <a:lnTo>
                  <a:pt x="393191" y="577595"/>
                </a:lnTo>
                <a:lnTo>
                  <a:pt x="417575" y="589787"/>
                </a:lnTo>
                <a:lnTo>
                  <a:pt x="440435" y="601979"/>
                </a:lnTo>
                <a:lnTo>
                  <a:pt x="464819" y="611123"/>
                </a:lnTo>
                <a:lnTo>
                  <a:pt x="489203" y="621791"/>
                </a:lnTo>
                <a:lnTo>
                  <a:pt x="513587" y="629411"/>
                </a:lnTo>
                <a:lnTo>
                  <a:pt x="565403" y="643127"/>
                </a:lnTo>
                <a:lnTo>
                  <a:pt x="617219" y="652271"/>
                </a:lnTo>
                <a:lnTo>
                  <a:pt x="670559" y="656843"/>
                </a:lnTo>
                <a:lnTo>
                  <a:pt x="697991" y="656843"/>
                </a:lnTo>
                <a:lnTo>
                  <a:pt x="697991" y="652271"/>
                </a:lnTo>
                <a:lnTo>
                  <a:pt x="705992" y="647699"/>
                </a:lnTo>
                <a:close/>
              </a:path>
              <a:path w="1499870" h="685800">
                <a:moveTo>
                  <a:pt x="83819" y="170687"/>
                </a:moveTo>
                <a:lnTo>
                  <a:pt x="79247" y="167639"/>
                </a:lnTo>
                <a:lnTo>
                  <a:pt x="80094" y="170687"/>
                </a:lnTo>
                <a:lnTo>
                  <a:pt x="83819" y="170687"/>
                </a:lnTo>
                <a:close/>
              </a:path>
              <a:path w="1499870" h="685800">
                <a:moveTo>
                  <a:pt x="80094" y="170687"/>
                </a:moveTo>
                <a:lnTo>
                  <a:pt x="79247" y="167639"/>
                </a:lnTo>
                <a:lnTo>
                  <a:pt x="79247" y="170687"/>
                </a:lnTo>
                <a:lnTo>
                  <a:pt x="80094" y="170687"/>
                </a:lnTo>
                <a:close/>
              </a:path>
              <a:path w="1499870" h="685800">
                <a:moveTo>
                  <a:pt x="83819" y="184099"/>
                </a:moveTo>
                <a:lnTo>
                  <a:pt x="83819" y="170687"/>
                </a:lnTo>
                <a:lnTo>
                  <a:pt x="80094" y="170687"/>
                </a:lnTo>
                <a:lnTo>
                  <a:pt x="83819" y="184099"/>
                </a:lnTo>
                <a:close/>
              </a:path>
              <a:path w="1499870" h="685800">
                <a:moveTo>
                  <a:pt x="149351" y="7619"/>
                </a:moveTo>
                <a:lnTo>
                  <a:pt x="141731" y="7619"/>
                </a:lnTo>
                <a:lnTo>
                  <a:pt x="146007" y="11432"/>
                </a:lnTo>
                <a:lnTo>
                  <a:pt x="149351" y="7619"/>
                </a:lnTo>
                <a:close/>
              </a:path>
              <a:path w="1499870" h="685800">
                <a:moveTo>
                  <a:pt x="146007" y="11432"/>
                </a:moveTo>
                <a:lnTo>
                  <a:pt x="141731" y="7619"/>
                </a:lnTo>
                <a:lnTo>
                  <a:pt x="141731" y="16305"/>
                </a:lnTo>
                <a:lnTo>
                  <a:pt x="146007" y="11432"/>
                </a:lnTo>
                <a:close/>
              </a:path>
              <a:path w="1499870" h="685800">
                <a:moveTo>
                  <a:pt x="149351" y="14414"/>
                </a:moveTo>
                <a:lnTo>
                  <a:pt x="149351" y="7619"/>
                </a:lnTo>
                <a:lnTo>
                  <a:pt x="146007" y="11432"/>
                </a:lnTo>
                <a:lnTo>
                  <a:pt x="149351" y="14414"/>
                </a:lnTo>
                <a:close/>
              </a:path>
              <a:path w="1499870" h="685800">
                <a:moveTo>
                  <a:pt x="324611" y="170687"/>
                </a:moveTo>
                <a:lnTo>
                  <a:pt x="314357" y="161543"/>
                </a:lnTo>
                <a:lnTo>
                  <a:pt x="246887" y="161543"/>
                </a:lnTo>
                <a:lnTo>
                  <a:pt x="242315" y="163067"/>
                </a:lnTo>
                <a:lnTo>
                  <a:pt x="242315" y="167639"/>
                </a:lnTo>
                <a:lnTo>
                  <a:pt x="246887" y="185927"/>
                </a:lnTo>
                <a:lnTo>
                  <a:pt x="246887" y="170687"/>
                </a:lnTo>
                <a:lnTo>
                  <a:pt x="251459" y="164591"/>
                </a:lnTo>
                <a:lnTo>
                  <a:pt x="252983" y="170687"/>
                </a:lnTo>
                <a:lnTo>
                  <a:pt x="324611" y="170687"/>
                </a:lnTo>
                <a:close/>
              </a:path>
              <a:path w="1499870" h="685800">
                <a:moveTo>
                  <a:pt x="252983" y="170687"/>
                </a:moveTo>
                <a:lnTo>
                  <a:pt x="251459" y="164591"/>
                </a:lnTo>
                <a:lnTo>
                  <a:pt x="246887" y="170687"/>
                </a:lnTo>
                <a:lnTo>
                  <a:pt x="252983" y="170687"/>
                </a:lnTo>
                <a:close/>
              </a:path>
              <a:path w="1499870" h="685800">
                <a:moveTo>
                  <a:pt x="730786" y="633532"/>
                </a:moveTo>
                <a:lnTo>
                  <a:pt x="687323" y="623315"/>
                </a:lnTo>
                <a:lnTo>
                  <a:pt x="641603" y="608075"/>
                </a:lnTo>
                <a:lnTo>
                  <a:pt x="598931" y="589787"/>
                </a:lnTo>
                <a:lnTo>
                  <a:pt x="557783" y="568451"/>
                </a:lnTo>
                <a:lnTo>
                  <a:pt x="518159" y="544067"/>
                </a:lnTo>
                <a:lnTo>
                  <a:pt x="480059" y="516635"/>
                </a:lnTo>
                <a:lnTo>
                  <a:pt x="443483" y="486155"/>
                </a:lnTo>
                <a:lnTo>
                  <a:pt x="409955" y="454151"/>
                </a:lnTo>
                <a:lnTo>
                  <a:pt x="364235" y="400811"/>
                </a:lnTo>
                <a:lnTo>
                  <a:pt x="338327" y="362711"/>
                </a:lnTo>
                <a:lnTo>
                  <a:pt x="324611" y="342899"/>
                </a:lnTo>
                <a:lnTo>
                  <a:pt x="301751" y="301751"/>
                </a:lnTo>
                <a:lnTo>
                  <a:pt x="281939" y="257555"/>
                </a:lnTo>
                <a:lnTo>
                  <a:pt x="257555" y="188975"/>
                </a:lnTo>
                <a:lnTo>
                  <a:pt x="252983" y="170687"/>
                </a:lnTo>
                <a:lnTo>
                  <a:pt x="246887" y="170687"/>
                </a:lnTo>
                <a:lnTo>
                  <a:pt x="246887" y="185927"/>
                </a:lnTo>
                <a:lnTo>
                  <a:pt x="248411" y="192023"/>
                </a:lnTo>
                <a:lnTo>
                  <a:pt x="256031" y="214883"/>
                </a:lnTo>
                <a:lnTo>
                  <a:pt x="263651" y="239267"/>
                </a:lnTo>
                <a:lnTo>
                  <a:pt x="283463" y="283463"/>
                </a:lnTo>
                <a:lnTo>
                  <a:pt x="304799" y="326135"/>
                </a:lnTo>
                <a:lnTo>
                  <a:pt x="329183" y="367283"/>
                </a:lnTo>
                <a:lnTo>
                  <a:pt x="356615" y="406907"/>
                </a:lnTo>
                <a:lnTo>
                  <a:pt x="387095" y="443483"/>
                </a:lnTo>
                <a:lnTo>
                  <a:pt x="437387" y="493775"/>
                </a:lnTo>
                <a:lnTo>
                  <a:pt x="473963" y="524255"/>
                </a:lnTo>
                <a:lnTo>
                  <a:pt x="512063" y="551687"/>
                </a:lnTo>
                <a:lnTo>
                  <a:pt x="553211" y="576071"/>
                </a:lnTo>
                <a:lnTo>
                  <a:pt x="573023" y="588263"/>
                </a:lnTo>
                <a:lnTo>
                  <a:pt x="594359" y="597407"/>
                </a:lnTo>
                <a:lnTo>
                  <a:pt x="617219" y="608075"/>
                </a:lnTo>
                <a:lnTo>
                  <a:pt x="638555" y="617219"/>
                </a:lnTo>
                <a:lnTo>
                  <a:pt x="684275" y="632459"/>
                </a:lnTo>
                <a:lnTo>
                  <a:pt x="707135" y="638555"/>
                </a:lnTo>
                <a:lnTo>
                  <a:pt x="718323" y="640653"/>
                </a:lnTo>
                <a:lnTo>
                  <a:pt x="730786" y="633532"/>
                </a:lnTo>
                <a:close/>
              </a:path>
              <a:path w="1499870" h="685800">
                <a:moveTo>
                  <a:pt x="327659" y="161543"/>
                </a:moveTo>
                <a:lnTo>
                  <a:pt x="314357" y="161543"/>
                </a:lnTo>
                <a:lnTo>
                  <a:pt x="324611" y="170687"/>
                </a:lnTo>
                <a:lnTo>
                  <a:pt x="327659" y="161543"/>
                </a:lnTo>
                <a:close/>
              </a:path>
              <a:path w="1499870" h="685800">
                <a:moveTo>
                  <a:pt x="327659" y="170687"/>
                </a:moveTo>
                <a:lnTo>
                  <a:pt x="327659" y="161543"/>
                </a:lnTo>
                <a:lnTo>
                  <a:pt x="324611" y="170687"/>
                </a:lnTo>
                <a:lnTo>
                  <a:pt x="327659" y="170687"/>
                </a:lnTo>
                <a:close/>
              </a:path>
              <a:path w="1499870" h="685800">
                <a:moveTo>
                  <a:pt x="775211" y="651994"/>
                </a:moveTo>
                <a:lnTo>
                  <a:pt x="775188" y="651601"/>
                </a:lnTo>
                <a:lnTo>
                  <a:pt x="754379" y="647699"/>
                </a:lnTo>
                <a:lnTo>
                  <a:pt x="705992" y="647699"/>
                </a:lnTo>
                <a:lnTo>
                  <a:pt x="697991" y="652271"/>
                </a:lnTo>
                <a:lnTo>
                  <a:pt x="708798" y="656843"/>
                </a:lnTo>
                <a:lnTo>
                  <a:pt x="761999" y="656843"/>
                </a:lnTo>
                <a:lnTo>
                  <a:pt x="761999" y="653795"/>
                </a:lnTo>
                <a:lnTo>
                  <a:pt x="775211" y="651994"/>
                </a:lnTo>
                <a:close/>
              </a:path>
              <a:path w="1499870" h="685800">
                <a:moveTo>
                  <a:pt x="708798" y="656843"/>
                </a:moveTo>
                <a:lnTo>
                  <a:pt x="697991" y="652271"/>
                </a:lnTo>
                <a:lnTo>
                  <a:pt x="697991" y="656843"/>
                </a:lnTo>
                <a:lnTo>
                  <a:pt x="708798" y="656843"/>
                </a:lnTo>
                <a:close/>
              </a:path>
              <a:path w="1499870" h="685800">
                <a:moveTo>
                  <a:pt x="754379" y="647699"/>
                </a:moveTo>
                <a:lnTo>
                  <a:pt x="731519" y="643127"/>
                </a:lnTo>
                <a:lnTo>
                  <a:pt x="718323" y="640653"/>
                </a:lnTo>
                <a:lnTo>
                  <a:pt x="705992" y="647699"/>
                </a:lnTo>
                <a:lnTo>
                  <a:pt x="754379" y="647699"/>
                </a:lnTo>
                <a:close/>
              </a:path>
              <a:path w="1499870" h="685800">
                <a:moveTo>
                  <a:pt x="777239" y="685799"/>
                </a:moveTo>
                <a:lnTo>
                  <a:pt x="775502" y="656843"/>
                </a:lnTo>
                <a:lnTo>
                  <a:pt x="708798" y="656843"/>
                </a:lnTo>
                <a:lnTo>
                  <a:pt x="777239" y="685799"/>
                </a:lnTo>
                <a:close/>
              </a:path>
              <a:path w="1499870" h="685800">
                <a:moveTo>
                  <a:pt x="774607" y="641927"/>
                </a:moveTo>
                <a:lnTo>
                  <a:pt x="774545" y="640886"/>
                </a:lnTo>
                <a:lnTo>
                  <a:pt x="755903" y="638555"/>
                </a:lnTo>
                <a:lnTo>
                  <a:pt x="730786" y="633532"/>
                </a:lnTo>
                <a:lnTo>
                  <a:pt x="718323" y="640653"/>
                </a:lnTo>
                <a:lnTo>
                  <a:pt x="731519" y="643127"/>
                </a:lnTo>
                <a:lnTo>
                  <a:pt x="754379" y="647699"/>
                </a:lnTo>
                <a:lnTo>
                  <a:pt x="761999" y="647699"/>
                </a:lnTo>
                <a:lnTo>
                  <a:pt x="761999" y="643127"/>
                </a:lnTo>
                <a:lnTo>
                  <a:pt x="774607" y="641927"/>
                </a:lnTo>
                <a:close/>
              </a:path>
              <a:path w="1499870" h="685800">
                <a:moveTo>
                  <a:pt x="774545" y="640886"/>
                </a:moveTo>
                <a:lnTo>
                  <a:pt x="772667" y="609599"/>
                </a:lnTo>
                <a:lnTo>
                  <a:pt x="730786" y="633532"/>
                </a:lnTo>
                <a:lnTo>
                  <a:pt x="755903" y="638555"/>
                </a:lnTo>
                <a:lnTo>
                  <a:pt x="774545" y="640886"/>
                </a:lnTo>
                <a:close/>
              </a:path>
              <a:path w="1499870" h="685800">
                <a:moveTo>
                  <a:pt x="775188" y="651601"/>
                </a:moveTo>
                <a:lnTo>
                  <a:pt x="774953" y="647699"/>
                </a:lnTo>
                <a:lnTo>
                  <a:pt x="754379" y="647699"/>
                </a:lnTo>
                <a:lnTo>
                  <a:pt x="775188" y="651601"/>
                </a:lnTo>
                <a:close/>
              </a:path>
              <a:path w="1499870" h="685800">
                <a:moveTo>
                  <a:pt x="774953" y="647699"/>
                </a:moveTo>
                <a:lnTo>
                  <a:pt x="774607" y="641927"/>
                </a:lnTo>
                <a:lnTo>
                  <a:pt x="761999" y="643127"/>
                </a:lnTo>
                <a:lnTo>
                  <a:pt x="761999" y="647699"/>
                </a:lnTo>
                <a:lnTo>
                  <a:pt x="774953" y="647699"/>
                </a:lnTo>
                <a:close/>
              </a:path>
              <a:path w="1499870" h="685800">
                <a:moveTo>
                  <a:pt x="775502" y="656843"/>
                </a:moveTo>
                <a:lnTo>
                  <a:pt x="775211" y="651994"/>
                </a:lnTo>
                <a:lnTo>
                  <a:pt x="761999" y="653795"/>
                </a:lnTo>
                <a:lnTo>
                  <a:pt x="761999" y="656843"/>
                </a:lnTo>
                <a:lnTo>
                  <a:pt x="775502" y="656843"/>
                </a:lnTo>
                <a:close/>
              </a:path>
              <a:path w="1499870" h="685800">
                <a:moveTo>
                  <a:pt x="779299" y="641480"/>
                </a:moveTo>
                <a:lnTo>
                  <a:pt x="774545" y="640886"/>
                </a:lnTo>
                <a:lnTo>
                  <a:pt x="774607" y="641927"/>
                </a:lnTo>
                <a:lnTo>
                  <a:pt x="779299" y="641480"/>
                </a:lnTo>
                <a:close/>
              </a:path>
              <a:path w="1499870" h="685800">
                <a:moveTo>
                  <a:pt x="780287" y="641603"/>
                </a:moveTo>
                <a:lnTo>
                  <a:pt x="779299" y="641480"/>
                </a:lnTo>
                <a:lnTo>
                  <a:pt x="774607" y="641927"/>
                </a:lnTo>
                <a:lnTo>
                  <a:pt x="774953" y="647699"/>
                </a:lnTo>
                <a:lnTo>
                  <a:pt x="779417" y="647699"/>
                </a:lnTo>
                <a:lnTo>
                  <a:pt x="780287" y="641603"/>
                </a:lnTo>
                <a:close/>
              </a:path>
              <a:path w="1499870" h="685800">
                <a:moveTo>
                  <a:pt x="779417" y="647699"/>
                </a:moveTo>
                <a:lnTo>
                  <a:pt x="774953" y="647699"/>
                </a:lnTo>
                <a:lnTo>
                  <a:pt x="775188" y="651601"/>
                </a:lnTo>
                <a:lnTo>
                  <a:pt x="776411" y="651830"/>
                </a:lnTo>
                <a:lnTo>
                  <a:pt x="778875" y="651494"/>
                </a:lnTo>
                <a:lnTo>
                  <a:pt x="779417" y="647699"/>
                </a:lnTo>
                <a:close/>
              </a:path>
              <a:path w="1499870" h="685800">
                <a:moveTo>
                  <a:pt x="776411" y="651830"/>
                </a:moveTo>
                <a:lnTo>
                  <a:pt x="775188" y="651601"/>
                </a:lnTo>
                <a:lnTo>
                  <a:pt x="775211" y="651994"/>
                </a:lnTo>
                <a:lnTo>
                  <a:pt x="776411" y="651830"/>
                </a:lnTo>
                <a:close/>
              </a:path>
              <a:path w="1499870" h="685800">
                <a:moveTo>
                  <a:pt x="1495043" y="82295"/>
                </a:moveTo>
                <a:lnTo>
                  <a:pt x="1495043" y="9143"/>
                </a:lnTo>
                <a:lnTo>
                  <a:pt x="1490264" y="9143"/>
                </a:lnTo>
                <a:lnTo>
                  <a:pt x="1487423" y="70103"/>
                </a:lnTo>
                <a:lnTo>
                  <a:pt x="1482851" y="102107"/>
                </a:lnTo>
                <a:lnTo>
                  <a:pt x="1470659" y="164591"/>
                </a:lnTo>
                <a:lnTo>
                  <a:pt x="1452371" y="225551"/>
                </a:lnTo>
                <a:lnTo>
                  <a:pt x="1427987" y="283463"/>
                </a:lnTo>
                <a:lnTo>
                  <a:pt x="1399031" y="338327"/>
                </a:lnTo>
                <a:lnTo>
                  <a:pt x="1365503" y="388619"/>
                </a:lnTo>
                <a:lnTo>
                  <a:pt x="1325879" y="437387"/>
                </a:lnTo>
                <a:lnTo>
                  <a:pt x="1260347" y="501395"/>
                </a:lnTo>
                <a:lnTo>
                  <a:pt x="1213103" y="537971"/>
                </a:lnTo>
                <a:lnTo>
                  <a:pt x="1161287" y="569975"/>
                </a:lnTo>
                <a:lnTo>
                  <a:pt x="1106423" y="597407"/>
                </a:lnTo>
                <a:lnTo>
                  <a:pt x="1048511" y="618743"/>
                </a:lnTo>
                <a:lnTo>
                  <a:pt x="957071" y="640079"/>
                </a:lnTo>
                <a:lnTo>
                  <a:pt x="861059" y="647699"/>
                </a:lnTo>
                <a:lnTo>
                  <a:pt x="803528" y="647699"/>
                </a:lnTo>
                <a:lnTo>
                  <a:pt x="795527" y="649223"/>
                </a:lnTo>
                <a:lnTo>
                  <a:pt x="778875" y="651494"/>
                </a:lnTo>
                <a:lnTo>
                  <a:pt x="778763" y="652271"/>
                </a:lnTo>
                <a:lnTo>
                  <a:pt x="776411" y="651830"/>
                </a:lnTo>
                <a:lnTo>
                  <a:pt x="775211" y="651994"/>
                </a:lnTo>
                <a:lnTo>
                  <a:pt x="775502" y="656843"/>
                </a:lnTo>
                <a:lnTo>
                  <a:pt x="893063" y="656843"/>
                </a:lnTo>
                <a:lnTo>
                  <a:pt x="989075" y="644651"/>
                </a:lnTo>
                <a:lnTo>
                  <a:pt x="1050035" y="627887"/>
                </a:lnTo>
                <a:lnTo>
                  <a:pt x="1109471" y="606551"/>
                </a:lnTo>
                <a:lnTo>
                  <a:pt x="1136903" y="592835"/>
                </a:lnTo>
                <a:lnTo>
                  <a:pt x="1165859" y="579119"/>
                </a:lnTo>
                <a:lnTo>
                  <a:pt x="1217675" y="545591"/>
                </a:lnTo>
                <a:lnTo>
                  <a:pt x="1243583" y="527303"/>
                </a:lnTo>
                <a:lnTo>
                  <a:pt x="1266443" y="507491"/>
                </a:lnTo>
                <a:lnTo>
                  <a:pt x="1290827" y="487679"/>
                </a:lnTo>
                <a:lnTo>
                  <a:pt x="1333499" y="443483"/>
                </a:lnTo>
                <a:lnTo>
                  <a:pt x="1373123" y="394715"/>
                </a:lnTo>
                <a:lnTo>
                  <a:pt x="1406651" y="342899"/>
                </a:lnTo>
                <a:lnTo>
                  <a:pt x="1437131" y="288035"/>
                </a:lnTo>
                <a:lnTo>
                  <a:pt x="1470659" y="198119"/>
                </a:lnTo>
                <a:lnTo>
                  <a:pt x="1491995" y="103631"/>
                </a:lnTo>
                <a:lnTo>
                  <a:pt x="1495043" y="82295"/>
                </a:lnTo>
                <a:close/>
              </a:path>
              <a:path w="1499870" h="685800">
                <a:moveTo>
                  <a:pt x="778875" y="651494"/>
                </a:moveTo>
                <a:lnTo>
                  <a:pt x="776411" y="651830"/>
                </a:lnTo>
                <a:lnTo>
                  <a:pt x="778763" y="652271"/>
                </a:lnTo>
                <a:lnTo>
                  <a:pt x="778875" y="651494"/>
                </a:lnTo>
                <a:close/>
              </a:path>
              <a:path w="1499870" h="685800">
                <a:moveTo>
                  <a:pt x="803528" y="647699"/>
                </a:moveTo>
                <a:lnTo>
                  <a:pt x="779417" y="647699"/>
                </a:lnTo>
                <a:lnTo>
                  <a:pt x="778875" y="651494"/>
                </a:lnTo>
                <a:lnTo>
                  <a:pt x="795527" y="649223"/>
                </a:lnTo>
                <a:lnTo>
                  <a:pt x="803528" y="647699"/>
                </a:lnTo>
                <a:close/>
              </a:path>
              <a:path w="1499870" h="685800">
                <a:moveTo>
                  <a:pt x="1499615" y="4571"/>
                </a:moveTo>
                <a:lnTo>
                  <a:pt x="1498091" y="1523"/>
                </a:lnTo>
                <a:lnTo>
                  <a:pt x="1495043" y="0"/>
                </a:lnTo>
                <a:lnTo>
                  <a:pt x="1333499" y="0"/>
                </a:lnTo>
                <a:lnTo>
                  <a:pt x="1328927" y="1523"/>
                </a:lnTo>
                <a:lnTo>
                  <a:pt x="1327403" y="4571"/>
                </a:lnTo>
                <a:lnTo>
                  <a:pt x="1327403" y="38099"/>
                </a:lnTo>
                <a:lnTo>
                  <a:pt x="1321307" y="102107"/>
                </a:lnTo>
                <a:lnTo>
                  <a:pt x="1307591" y="166115"/>
                </a:lnTo>
                <a:lnTo>
                  <a:pt x="1278635" y="254507"/>
                </a:lnTo>
                <a:lnTo>
                  <a:pt x="1252727" y="310895"/>
                </a:lnTo>
                <a:lnTo>
                  <a:pt x="1220723" y="364235"/>
                </a:lnTo>
                <a:lnTo>
                  <a:pt x="1184147" y="414527"/>
                </a:lnTo>
                <a:lnTo>
                  <a:pt x="1121663" y="480059"/>
                </a:lnTo>
                <a:lnTo>
                  <a:pt x="1050035" y="537971"/>
                </a:lnTo>
                <a:lnTo>
                  <a:pt x="998219" y="569975"/>
                </a:lnTo>
                <a:lnTo>
                  <a:pt x="943355" y="597407"/>
                </a:lnTo>
                <a:lnTo>
                  <a:pt x="885443" y="618743"/>
                </a:lnTo>
                <a:lnTo>
                  <a:pt x="826007" y="633983"/>
                </a:lnTo>
                <a:lnTo>
                  <a:pt x="779299" y="641480"/>
                </a:lnTo>
                <a:lnTo>
                  <a:pt x="780287" y="641603"/>
                </a:lnTo>
                <a:lnTo>
                  <a:pt x="780287" y="647699"/>
                </a:lnTo>
                <a:lnTo>
                  <a:pt x="803528" y="647699"/>
                </a:lnTo>
                <a:lnTo>
                  <a:pt x="858011" y="637031"/>
                </a:lnTo>
                <a:lnTo>
                  <a:pt x="918971" y="617219"/>
                </a:lnTo>
                <a:lnTo>
                  <a:pt x="975359" y="592835"/>
                </a:lnTo>
                <a:lnTo>
                  <a:pt x="1030223" y="562355"/>
                </a:lnTo>
                <a:lnTo>
                  <a:pt x="1080515" y="527303"/>
                </a:lnTo>
                <a:lnTo>
                  <a:pt x="1127759" y="487679"/>
                </a:lnTo>
                <a:lnTo>
                  <a:pt x="1171955" y="443483"/>
                </a:lnTo>
                <a:lnTo>
                  <a:pt x="1210055" y="394715"/>
                </a:lnTo>
                <a:lnTo>
                  <a:pt x="1245107" y="342899"/>
                </a:lnTo>
                <a:lnTo>
                  <a:pt x="1274063" y="288035"/>
                </a:lnTo>
                <a:lnTo>
                  <a:pt x="1309115" y="198119"/>
                </a:lnTo>
                <a:lnTo>
                  <a:pt x="1324355" y="135635"/>
                </a:lnTo>
                <a:lnTo>
                  <a:pt x="1333499" y="82295"/>
                </a:lnTo>
                <a:lnTo>
                  <a:pt x="1333499" y="9143"/>
                </a:lnTo>
                <a:lnTo>
                  <a:pt x="1338071" y="4571"/>
                </a:lnTo>
                <a:lnTo>
                  <a:pt x="1338071" y="9143"/>
                </a:lnTo>
                <a:lnTo>
                  <a:pt x="1490264" y="9143"/>
                </a:lnTo>
                <a:lnTo>
                  <a:pt x="1490471" y="4571"/>
                </a:lnTo>
                <a:lnTo>
                  <a:pt x="1495043" y="9143"/>
                </a:lnTo>
                <a:lnTo>
                  <a:pt x="1495043" y="82295"/>
                </a:lnTo>
                <a:lnTo>
                  <a:pt x="1496567" y="71627"/>
                </a:lnTo>
                <a:lnTo>
                  <a:pt x="1499615" y="4571"/>
                </a:lnTo>
                <a:close/>
              </a:path>
              <a:path w="1499870" h="685800">
                <a:moveTo>
                  <a:pt x="780287" y="647699"/>
                </a:moveTo>
                <a:lnTo>
                  <a:pt x="780287" y="641603"/>
                </a:lnTo>
                <a:lnTo>
                  <a:pt x="779417" y="647699"/>
                </a:lnTo>
                <a:lnTo>
                  <a:pt x="780287" y="647699"/>
                </a:lnTo>
                <a:close/>
              </a:path>
              <a:path w="1499870" h="685800">
                <a:moveTo>
                  <a:pt x="1338071" y="4571"/>
                </a:moveTo>
                <a:lnTo>
                  <a:pt x="1333499" y="9143"/>
                </a:lnTo>
                <a:lnTo>
                  <a:pt x="1337864" y="9143"/>
                </a:lnTo>
                <a:lnTo>
                  <a:pt x="1338071" y="4571"/>
                </a:lnTo>
                <a:close/>
              </a:path>
              <a:path w="1499870" h="685800">
                <a:moveTo>
                  <a:pt x="1337864" y="9143"/>
                </a:moveTo>
                <a:lnTo>
                  <a:pt x="1333499" y="9143"/>
                </a:lnTo>
                <a:lnTo>
                  <a:pt x="1333499" y="82295"/>
                </a:lnTo>
                <a:lnTo>
                  <a:pt x="1335023" y="71627"/>
                </a:lnTo>
                <a:lnTo>
                  <a:pt x="1337864" y="9143"/>
                </a:lnTo>
                <a:close/>
              </a:path>
              <a:path w="1499870" h="685800">
                <a:moveTo>
                  <a:pt x="1338071" y="9143"/>
                </a:moveTo>
                <a:lnTo>
                  <a:pt x="1338071" y="4571"/>
                </a:lnTo>
                <a:lnTo>
                  <a:pt x="1337864" y="9143"/>
                </a:lnTo>
                <a:lnTo>
                  <a:pt x="1338071" y="9143"/>
                </a:lnTo>
                <a:close/>
              </a:path>
              <a:path w="1499870" h="685800">
                <a:moveTo>
                  <a:pt x="1495043" y="9143"/>
                </a:moveTo>
                <a:lnTo>
                  <a:pt x="1490471" y="4571"/>
                </a:lnTo>
                <a:lnTo>
                  <a:pt x="1490264" y="9143"/>
                </a:lnTo>
                <a:lnTo>
                  <a:pt x="1495043" y="9143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 txBox="1"/>
          <p:nvPr/>
        </p:nvSpPr>
        <p:spPr>
          <a:xfrm>
            <a:off x="8021825" y="5653021"/>
            <a:ext cx="84709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14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005331" y="5681977"/>
            <a:ext cx="8896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st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3337050" y="3846066"/>
            <a:ext cx="3090545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12458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ari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6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ts val="1900"/>
              </a:lnSpc>
              <a:spcBef>
                <a:spcPts val="7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810"/>
              </a:lnSpc>
            </a:pPr>
            <a:r>
              <a:rPr sz="1600" b="1" spc="-15" dirty="0">
                <a:latin typeface="Arial"/>
                <a:cs typeface="Arial"/>
              </a:rPr>
              <a:t>Maqu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aria</a:t>
            </a:r>
            <a:endParaRPr sz="1600">
              <a:latin typeface="Arial"/>
              <a:cs typeface="Arial"/>
            </a:endParaRPr>
          </a:p>
          <a:p>
            <a:pPr marL="1784985">
              <a:lnSpc>
                <a:spcPts val="1810"/>
              </a:lnSpc>
            </a:pPr>
            <a:r>
              <a:rPr sz="1600" b="1" spc="-25" dirty="0">
                <a:latin typeface="Arial"/>
                <a:cs typeface="Arial"/>
              </a:rPr>
              <a:t>O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ac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4669535" y="5256275"/>
            <a:ext cx="372110" cy="609600"/>
          </a:xfrm>
          <a:custGeom>
            <a:avLst/>
            <a:gdLst/>
            <a:ahLst/>
            <a:cxnLst/>
            <a:rect l="l" t="t" r="r" b="b"/>
            <a:pathLst>
              <a:path w="372110" h="609600">
                <a:moveTo>
                  <a:pt x="4571" y="173736"/>
                </a:moveTo>
                <a:lnTo>
                  <a:pt x="0" y="173736"/>
                </a:lnTo>
                <a:lnTo>
                  <a:pt x="1142" y="177164"/>
                </a:lnTo>
                <a:lnTo>
                  <a:pt x="4571" y="173736"/>
                </a:lnTo>
                <a:close/>
              </a:path>
              <a:path w="372110" h="609600">
                <a:moveTo>
                  <a:pt x="274319" y="609599"/>
                </a:moveTo>
                <a:lnTo>
                  <a:pt x="89915" y="184404"/>
                </a:lnTo>
                <a:lnTo>
                  <a:pt x="89915" y="609599"/>
                </a:lnTo>
                <a:lnTo>
                  <a:pt x="274319" y="609599"/>
                </a:lnTo>
                <a:close/>
              </a:path>
              <a:path w="372110" h="609600">
                <a:moveTo>
                  <a:pt x="371855" y="184404"/>
                </a:moveTo>
                <a:lnTo>
                  <a:pt x="187451" y="0"/>
                </a:lnTo>
                <a:lnTo>
                  <a:pt x="181355" y="0"/>
                </a:lnTo>
                <a:lnTo>
                  <a:pt x="355092" y="173736"/>
                </a:lnTo>
                <a:lnTo>
                  <a:pt x="359663" y="173736"/>
                </a:lnTo>
                <a:lnTo>
                  <a:pt x="359663" y="184404"/>
                </a:lnTo>
                <a:lnTo>
                  <a:pt x="371855" y="184404"/>
                </a:lnTo>
                <a:close/>
              </a:path>
              <a:path w="372110" h="609600">
                <a:moveTo>
                  <a:pt x="359663" y="184404"/>
                </a:moveTo>
                <a:lnTo>
                  <a:pt x="359663" y="178307"/>
                </a:lnTo>
                <a:lnTo>
                  <a:pt x="358131" y="178333"/>
                </a:lnTo>
                <a:lnTo>
                  <a:pt x="356615" y="182880"/>
                </a:lnTo>
                <a:lnTo>
                  <a:pt x="352170" y="178434"/>
                </a:lnTo>
                <a:lnTo>
                  <a:pt x="269747" y="179831"/>
                </a:lnTo>
                <a:lnTo>
                  <a:pt x="269747" y="599057"/>
                </a:lnTo>
                <a:lnTo>
                  <a:pt x="269747" y="184404"/>
                </a:lnTo>
                <a:lnTo>
                  <a:pt x="274319" y="179832"/>
                </a:lnTo>
                <a:lnTo>
                  <a:pt x="274319" y="184404"/>
                </a:lnTo>
                <a:lnTo>
                  <a:pt x="359663" y="184404"/>
                </a:lnTo>
                <a:close/>
              </a:path>
              <a:path w="372110" h="609600">
                <a:moveTo>
                  <a:pt x="274319" y="184404"/>
                </a:moveTo>
                <a:lnTo>
                  <a:pt x="274319" y="179832"/>
                </a:lnTo>
                <a:lnTo>
                  <a:pt x="269747" y="184404"/>
                </a:lnTo>
                <a:lnTo>
                  <a:pt x="274319" y="184404"/>
                </a:lnTo>
                <a:close/>
              </a:path>
              <a:path w="372110" h="609600">
                <a:moveTo>
                  <a:pt x="274319" y="609599"/>
                </a:moveTo>
                <a:lnTo>
                  <a:pt x="274319" y="184404"/>
                </a:lnTo>
                <a:lnTo>
                  <a:pt x="269747" y="184404"/>
                </a:lnTo>
                <a:lnTo>
                  <a:pt x="269747" y="599057"/>
                </a:lnTo>
                <a:lnTo>
                  <a:pt x="274319" y="609599"/>
                </a:lnTo>
                <a:close/>
              </a:path>
              <a:path w="372110" h="609600">
                <a:moveTo>
                  <a:pt x="358131" y="178333"/>
                </a:moveTo>
                <a:lnTo>
                  <a:pt x="352170" y="178434"/>
                </a:lnTo>
                <a:lnTo>
                  <a:pt x="356615" y="182880"/>
                </a:lnTo>
                <a:lnTo>
                  <a:pt x="358131" y="178333"/>
                </a:lnTo>
                <a:close/>
              </a:path>
              <a:path w="372110" h="609600">
                <a:moveTo>
                  <a:pt x="359663" y="173736"/>
                </a:moveTo>
                <a:lnTo>
                  <a:pt x="355092" y="173736"/>
                </a:lnTo>
                <a:lnTo>
                  <a:pt x="358521" y="177165"/>
                </a:lnTo>
                <a:lnTo>
                  <a:pt x="359663" y="173736"/>
                </a:lnTo>
                <a:close/>
              </a:path>
              <a:path w="372110" h="609600">
                <a:moveTo>
                  <a:pt x="359663" y="184404"/>
                </a:moveTo>
                <a:lnTo>
                  <a:pt x="359663" y="173736"/>
                </a:lnTo>
                <a:lnTo>
                  <a:pt x="358521" y="177165"/>
                </a:lnTo>
                <a:lnTo>
                  <a:pt x="359663" y="178307"/>
                </a:lnTo>
                <a:lnTo>
                  <a:pt x="359663" y="184404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71059" y="5256276"/>
            <a:ext cx="358139" cy="60959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657344" y="5248655"/>
            <a:ext cx="384175" cy="623570"/>
          </a:xfrm>
          <a:custGeom>
            <a:avLst/>
            <a:gdLst/>
            <a:ahLst/>
            <a:cxnLst/>
            <a:rect l="l" t="t" r="r" b="b"/>
            <a:pathLst>
              <a:path w="384175" h="623570">
                <a:moveTo>
                  <a:pt x="384047" y="192023"/>
                </a:moveTo>
                <a:lnTo>
                  <a:pt x="192023" y="0"/>
                </a:lnTo>
                <a:lnTo>
                  <a:pt x="0" y="192023"/>
                </a:lnTo>
                <a:lnTo>
                  <a:pt x="12191" y="192023"/>
                </a:lnTo>
                <a:lnTo>
                  <a:pt x="12191" y="181355"/>
                </a:lnTo>
                <a:lnTo>
                  <a:pt x="24383" y="181355"/>
                </a:lnTo>
                <a:lnTo>
                  <a:pt x="188975" y="16763"/>
                </a:lnTo>
                <a:lnTo>
                  <a:pt x="188975" y="10667"/>
                </a:lnTo>
                <a:lnTo>
                  <a:pt x="195071" y="10667"/>
                </a:lnTo>
                <a:lnTo>
                  <a:pt x="195071" y="16763"/>
                </a:lnTo>
                <a:lnTo>
                  <a:pt x="359663" y="181355"/>
                </a:lnTo>
                <a:lnTo>
                  <a:pt x="371855" y="181355"/>
                </a:lnTo>
                <a:lnTo>
                  <a:pt x="371855" y="192023"/>
                </a:lnTo>
                <a:lnTo>
                  <a:pt x="384047" y="192023"/>
                </a:lnTo>
                <a:close/>
              </a:path>
              <a:path w="384175" h="623570">
                <a:moveTo>
                  <a:pt x="24383" y="181355"/>
                </a:moveTo>
                <a:lnTo>
                  <a:pt x="12191" y="181355"/>
                </a:lnTo>
                <a:lnTo>
                  <a:pt x="15239" y="190499"/>
                </a:lnTo>
                <a:lnTo>
                  <a:pt x="24383" y="181355"/>
                </a:lnTo>
                <a:close/>
              </a:path>
              <a:path w="384175" h="623570">
                <a:moveTo>
                  <a:pt x="106679" y="612647"/>
                </a:moveTo>
                <a:lnTo>
                  <a:pt x="106679" y="181355"/>
                </a:lnTo>
                <a:lnTo>
                  <a:pt x="24383" y="181355"/>
                </a:lnTo>
                <a:lnTo>
                  <a:pt x="15239" y="190499"/>
                </a:lnTo>
                <a:lnTo>
                  <a:pt x="12191" y="181355"/>
                </a:lnTo>
                <a:lnTo>
                  <a:pt x="12191" y="192023"/>
                </a:lnTo>
                <a:lnTo>
                  <a:pt x="97535" y="192023"/>
                </a:lnTo>
                <a:lnTo>
                  <a:pt x="97535" y="187451"/>
                </a:lnTo>
                <a:lnTo>
                  <a:pt x="102107" y="192023"/>
                </a:lnTo>
                <a:lnTo>
                  <a:pt x="102107" y="612647"/>
                </a:lnTo>
                <a:lnTo>
                  <a:pt x="106679" y="612647"/>
                </a:lnTo>
                <a:close/>
              </a:path>
              <a:path w="384175" h="623570">
                <a:moveTo>
                  <a:pt x="102107" y="192023"/>
                </a:moveTo>
                <a:lnTo>
                  <a:pt x="97535" y="187451"/>
                </a:lnTo>
                <a:lnTo>
                  <a:pt x="97535" y="192023"/>
                </a:lnTo>
                <a:lnTo>
                  <a:pt x="102107" y="192023"/>
                </a:lnTo>
                <a:close/>
              </a:path>
              <a:path w="384175" h="623570">
                <a:moveTo>
                  <a:pt x="106679" y="623315"/>
                </a:moveTo>
                <a:lnTo>
                  <a:pt x="106679" y="617219"/>
                </a:lnTo>
                <a:lnTo>
                  <a:pt x="102107" y="612647"/>
                </a:lnTo>
                <a:lnTo>
                  <a:pt x="102107" y="192023"/>
                </a:lnTo>
                <a:lnTo>
                  <a:pt x="97535" y="192023"/>
                </a:lnTo>
                <a:lnTo>
                  <a:pt x="97535" y="623315"/>
                </a:lnTo>
                <a:lnTo>
                  <a:pt x="106679" y="623315"/>
                </a:lnTo>
                <a:close/>
              </a:path>
              <a:path w="384175" h="623570">
                <a:moveTo>
                  <a:pt x="281939" y="612647"/>
                </a:moveTo>
                <a:lnTo>
                  <a:pt x="102107" y="612647"/>
                </a:lnTo>
                <a:lnTo>
                  <a:pt x="106679" y="617219"/>
                </a:lnTo>
                <a:lnTo>
                  <a:pt x="106679" y="623315"/>
                </a:lnTo>
                <a:lnTo>
                  <a:pt x="277367" y="623315"/>
                </a:lnTo>
                <a:lnTo>
                  <a:pt x="277367" y="617219"/>
                </a:lnTo>
                <a:lnTo>
                  <a:pt x="281939" y="612647"/>
                </a:lnTo>
                <a:close/>
              </a:path>
              <a:path w="384175" h="623570">
                <a:moveTo>
                  <a:pt x="195071" y="10667"/>
                </a:moveTo>
                <a:lnTo>
                  <a:pt x="188975" y="10667"/>
                </a:lnTo>
                <a:lnTo>
                  <a:pt x="192023" y="13715"/>
                </a:lnTo>
                <a:lnTo>
                  <a:pt x="195071" y="10667"/>
                </a:lnTo>
                <a:close/>
              </a:path>
              <a:path w="384175" h="623570">
                <a:moveTo>
                  <a:pt x="192023" y="13715"/>
                </a:moveTo>
                <a:lnTo>
                  <a:pt x="188975" y="10667"/>
                </a:lnTo>
                <a:lnTo>
                  <a:pt x="188975" y="16763"/>
                </a:lnTo>
                <a:lnTo>
                  <a:pt x="192023" y="13715"/>
                </a:lnTo>
                <a:close/>
              </a:path>
              <a:path w="384175" h="623570">
                <a:moveTo>
                  <a:pt x="195071" y="16763"/>
                </a:moveTo>
                <a:lnTo>
                  <a:pt x="195071" y="10667"/>
                </a:lnTo>
                <a:lnTo>
                  <a:pt x="192023" y="13715"/>
                </a:lnTo>
                <a:lnTo>
                  <a:pt x="195071" y="16763"/>
                </a:lnTo>
                <a:close/>
              </a:path>
              <a:path w="384175" h="623570">
                <a:moveTo>
                  <a:pt x="371855" y="192023"/>
                </a:moveTo>
                <a:lnTo>
                  <a:pt x="371855" y="181355"/>
                </a:lnTo>
                <a:lnTo>
                  <a:pt x="368807" y="190499"/>
                </a:lnTo>
                <a:lnTo>
                  <a:pt x="359663" y="181355"/>
                </a:lnTo>
                <a:lnTo>
                  <a:pt x="277367" y="181355"/>
                </a:lnTo>
                <a:lnTo>
                  <a:pt x="277367" y="612647"/>
                </a:lnTo>
                <a:lnTo>
                  <a:pt x="281939" y="612647"/>
                </a:lnTo>
                <a:lnTo>
                  <a:pt x="281939" y="192023"/>
                </a:lnTo>
                <a:lnTo>
                  <a:pt x="286511" y="187451"/>
                </a:lnTo>
                <a:lnTo>
                  <a:pt x="286511" y="192023"/>
                </a:lnTo>
                <a:lnTo>
                  <a:pt x="371855" y="192023"/>
                </a:lnTo>
                <a:close/>
              </a:path>
              <a:path w="384175" h="623570">
                <a:moveTo>
                  <a:pt x="286511" y="623315"/>
                </a:moveTo>
                <a:lnTo>
                  <a:pt x="286511" y="192023"/>
                </a:lnTo>
                <a:lnTo>
                  <a:pt x="281939" y="192023"/>
                </a:lnTo>
                <a:lnTo>
                  <a:pt x="281939" y="612647"/>
                </a:lnTo>
                <a:lnTo>
                  <a:pt x="277367" y="617219"/>
                </a:lnTo>
                <a:lnTo>
                  <a:pt x="277367" y="623315"/>
                </a:lnTo>
                <a:lnTo>
                  <a:pt x="286511" y="623315"/>
                </a:lnTo>
                <a:close/>
              </a:path>
              <a:path w="384175" h="623570">
                <a:moveTo>
                  <a:pt x="286511" y="192023"/>
                </a:moveTo>
                <a:lnTo>
                  <a:pt x="286511" y="187451"/>
                </a:lnTo>
                <a:lnTo>
                  <a:pt x="281939" y="192023"/>
                </a:lnTo>
                <a:lnTo>
                  <a:pt x="286511" y="192023"/>
                </a:lnTo>
                <a:close/>
              </a:path>
              <a:path w="384175" h="623570">
                <a:moveTo>
                  <a:pt x="371855" y="181355"/>
                </a:moveTo>
                <a:lnTo>
                  <a:pt x="359663" y="181355"/>
                </a:lnTo>
                <a:lnTo>
                  <a:pt x="368807" y="190499"/>
                </a:lnTo>
                <a:lnTo>
                  <a:pt x="371855" y="181355"/>
                </a:lnTo>
                <a:close/>
              </a:path>
            </a:pathLst>
          </a:custGeom>
          <a:solidFill>
            <a:srgbClr val="7C5F9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347971" y="5902452"/>
            <a:ext cx="1082039" cy="61569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3309618" y="5941057"/>
            <a:ext cx="88963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Gast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61176"/>
            <a:ext cx="9140952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3008" y="1798319"/>
            <a:ext cx="3066288" cy="440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5359" y="1136903"/>
            <a:ext cx="387095" cy="356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6614159"/>
            <a:ext cx="17678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864" y="6601968"/>
            <a:ext cx="170687" cy="14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6522719"/>
            <a:ext cx="530351" cy="475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4771" y="1001521"/>
            <a:ext cx="1793239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0455" algn="l"/>
              </a:tabLst>
            </a:pPr>
            <a:r>
              <a:rPr sz="3850" spc="-390" dirty="0">
                <a:latin typeface="Arial"/>
                <a:cs typeface="Arial"/>
              </a:rPr>
              <a:t>La	</a:t>
            </a:r>
            <a:r>
              <a:rPr sz="3850" spc="-20" dirty="0">
                <a:latin typeface="Arial"/>
                <a:cs typeface="Arial"/>
              </a:rPr>
              <a:t>eta</a:t>
            </a:r>
            <a:endParaRPr sz="3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1715" y="6536690"/>
            <a:ext cx="16637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535"/>
              </a:lnSpc>
            </a:pPr>
            <a:r>
              <a:rPr sz="1450" i="1" spc="-145" dirty="0">
                <a:latin typeface="Arial"/>
                <a:cs typeface="Arial"/>
              </a:rPr>
              <a:t>5Lvsr</a:t>
            </a:r>
            <a:r>
              <a:rPr sz="1450" i="1" spc="-204" dirty="0">
                <a:latin typeface="Arial"/>
                <a:cs typeface="Arial"/>
              </a:rPr>
              <a:t>E</a:t>
            </a:r>
            <a:r>
              <a:rPr sz="1450" i="1" spc="-260" dirty="0">
                <a:latin typeface="Arial"/>
                <a:cs typeface="Arial"/>
              </a:rPr>
              <a:t>«TEXTIL/C0NFECC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300" spc="-250" dirty="0">
                <a:latin typeface="Arial"/>
                <a:cs typeface="Arial"/>
              </a:rPr>
              <a:t>DISEÑO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330" dirty="0">
                <a:latin typeface="Arial"/>
                <a:cs typeface="Arial"/>
              </a:rPr>
              <a:t>Y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75" dirty="0">
                <a:latin typeface="Arial"/>
                <a:cs typeface="Arial"/>
              </a:rPr>
              <a:t>M0DA°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9092" y="476250"/>
            <a:ext cx="128079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75" dirty="0">
                <a:solidFill>
                  <a:srgbClr val="2F1A60"/>
                </a:solidFill>
                <a:latin typeface="Arial"/>
                <a:cs typeface="Arial"/>
              </a:rPr>
              <a:t>Toolbo1</a:t>
            </a:r>
            <a:endParaRPr sz="285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430"/>
              </a:spcBef>
            </a:pPr>
            <a:r>
              <a:rPr sz="700" spc="35" dirty="0">
                <a:solidFill>
                  <a:srgbClr val="5D5779"/>
                </a:solidFill>
                <a:latin typeface="Arial"/>
                <a:cs typeface="Arial"/>
              </a:rPr>
              <a:t>solucione</a:t>
            </a:r>
            <a:r>
              <a:rPr sz="700" spc="-70" dirty="0">
                <a:solidFill>
                  <a:srgbClr val="5D5779"/>
                </a:solidFill>
                <a:latin typeface="Arial"/>
                <a:cs typeface="Arial"/>
              </a:rPr>
              <a:t> </a:t>
            </a:r>
            <a:r>
              <a:rPr sz="700" spc="-105" dirty="0">
                <a:solidFill>
                  <a:srgbClr val="747087"/>
                </a:solidFill>
                <a:latin typeface="Arial"/>
                <a:cs typeface="Arial"/>
              </a:rPr>
              <a:t>s</a:t>
            </a:r>
            <a:r>
              <a:rPr sz="700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645E7E"/>
                </a:solidFill>
                <a:latin typeface="Arial"/>
                <a:cs typeface="Arial"/>
              </a:rPr>
              <a:t>c›</a:t>
            </a:r>
            <a:r>
              <a:rPr sz="700" spc="-70" dirty="0">
                <a:solidFill>
                  <a:srgbClr val="645E7E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524D72"/>
                </a:solidFill>
                <a:latin typeface="Arial"/>
                <a:cs typeface="Arial"/>
              </a:rPr>
              <a:t>y›</a:t>
            </a:r>
            <a:r>
              <a:rPr sz="700" spc="-65" dirty="0">
                <a:solidFill>
                  <a:srgbClr val="524D72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464259"/>
                </a:solidFill>
                <a:latin typeface="Arial"/>
                <a:cs typeface="Arial"/>
              </a:rPr>
              <a:t>l</a:t>
            </a:r>
            <a:r>
              <a:rPr sz="700" spc="-60" dirty="0">
                <a:solidFill>
                  <a:srgbClr val="464259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3B364F"/>
                </a:solidFill>
                <a:latin typeface="Arial"/>
                <a:cs typeface="Arial"/>
              </a:rPr>
              <a:t>ie</a:t>
            </a:r>
            <a:r>
              <a:rPr sz="700" spc="110" dirty="0">
                <a:solidFill>
                  <a:srgbClr val="3B364F"/>
                </a:solidFill>
                <a:latin typeface="Arial"/>
                <a:cs typeface="Arial"/>
              </a:rPr>
              <a:t>n</a:t>
            </a:r>
            <a:r>
              <a:rPr sz="700" spc="-50" dirty="0">
                <a:solidFill>
                  <a:srgbClr val="62597E"/>
                </a:solidFill>
                <a:latin typeface="Arial"/>
                <a:cs typeface="Arial"/>
              </a:rPr>
              <a:t>cl</a:t>
            </a:r>
            <a:r>
              <a:rPr sz="700" spc="-85" dirty="0">
                <a:solidFill>
                  <a:srgbClr val="62597E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7B7593"/>
                </a:solidFill>
                <a:latin typeface="Arial"/>
                <a:cs typeface="Arial"/>
              </a:rPr>
              <a:t>eis</a:t>
            </a:r>
            <a:r>
              <a:rPr sz="70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6D678A"/>
                </a:solidFill>
                <a:latin typeface="Arial"/>
                <a:cs typeface="Arial"/>
              </a:rPr>
              <a:t>s.</a:t>
            </a:r>
            <a:r>
              <a:rPr sz="700" spc="-80" dirty="0">
                <a:solidFill>
                  <a:srgbClr val="6D678A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32D50"/>
                </a:solidFill>
                <a:latin typeface="Arial"/>
                <a:cs typeface="Arial"/>
              </a:rPr>
              <a:t>ci.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3435" y="6561328"/>
            <a:ext cx="121920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spc="20" dirty="0">
                <a:latin typeface="Arial"/>
                <a:cs typeface="Arial"/>
              </a:rPr>
              <a:t>CAMARA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DE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COMERCIO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25"/>
              </a:lnSpc>
              <a:tabLst>
                <a:tab pos="524510" algn="l"/>
              </a:tabLst>
            </a:pPr>
            <a:r>
              <a:rPr sz="650" spc="35" dirty="0">
                <a:latin typeface="Arial"/>
                <a:cs typeface="Arial"/>
              </a:rPr>
              <a:t>DI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5" dirty="0">
                <a:latin typeface="Arial"/>
                <a:cs typeface="Arial"/>
              </a:rPr>
              <a:t>MED£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-65" dirty="0">
                <a:latin typeface="Arial"/>
                <a:cs typeface="Arial"/>
              </a:rPr>
              <a:t>PARA</a:t>
            </a:r>
            <a:r>
              <a:rPr sz="650" spc="8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ANTIOQ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55975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M</a:t>
            </a:r>
            <a:r>
              <a:rPr spc="-20" dirty="0"/>
              <a:t>e</a:t>
            </a:r>
            <a:r>
              <a:rPr spc="-50" dirty="0"/>
              <a:t>t</a:t>
            </a:r>
            <a:r>
              <a:rPr dirty="0"/>
              <a:t>a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5855"/>
            <a:ext cx="7938134" cy="486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eo:</a:t>
            </a:r>
            <a:endParaRPr sz="24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rios</a:t>
            </a:r>
            <a:r>
              <a:rPr sz="2000" dirty="0"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ismi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n…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528320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927100" marR="408305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ado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 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rios</a:t>
            </a:r>
            <a:r>
              <a:rPr sz="2000" dirty="0">
                <a:latin typeface="Calibri"/>
                <a:cs typeface="Calibri"/>
              </a:rPr>
              <a:t>…</a:t>
            </a:r>
            <a:r>
              <a:rPr sz="2000" spc="-10" dirty="0">
                <a:latin typeface="Calibri"/>
                <a:cs typeface="Calibri"/>
              </a:rPr>
              <a:t> ¿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mili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ub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s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fund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 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Δ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úput?</a:t>
            </a:r>
            <a:endParaRPr sz="20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Δ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sió</a:t>
            </a:r>
            <a:r>
              <a:rPr sz="2000" dirty="0">
                <a:latin typeface="Calibri"/>
                <a:cs typeface="Calibri"/>
              </a:rPr>
              <a:t>n?</a:t>
            </a:r>
            <a:endParaRPr sz="20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Δ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les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97305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Co</a:t>
            </a:r>
            <a:r>
              <a:rPr spc="-40" dirty="0"/>
              <a:t>n</a:t>
            </a:r>
            <a:r>
              <a:rPr spc="-50" dirty="0"/>
              <a:t>t</a:t>
            </a:r>
            <a:r>
              <a:rPr dirty="0"/>
              <a:t>ab</a:t>
            </a:r>
            <a:r>
              <a:rPr spc="-5" dirty="0"/>
              <a:t>ili</a:t>
            </a:r>
            <a:r>
              <a:rPr dirty="0"/>
              <a:t>dad</a:t>
            </a:r>
            <a:r>
              <a:rPr spc="-15" dirty="0"/>
              <a:t> </a:t>
            </a:r>
            <a:r>
              <a:rPr dirty="0"/>
              <a:t>d</a:t>
            </a:r>
            <a:r>
              <a:rPr spc="5" dirty="0"/>
              <a:t>e</a:t>
            </a:r>
            <a:r>
              <a:rPr dirty="0"/>
              <a:t>l</a:t>
            </a:r>
            <a:r>
              <a:rPr spc="-20" dirty="0"/>
              <a:t> </a:t>
            </a:r>
            <a:r>
              <a:rPr spc="-280" dirty="0"/>
              <a:t>T</a:t>
            </a:r>
            <a:r>
              <a:rPr spc="-20" dirty="0"/>
              <a:t>r</a:t>
            </a:r>
            <a:r>
              <a:rPr dirty="0"/>
              <a:t>úput</a:t>
            </a:r>
          </a:p>
        </p:txBody>
      </p:sp>
      <p:sp>
        <p:nvSpPr>
          <p:cNvPr id="225" name="object 225"/>
          <p:cNvSpPr/>
          <p:nvPr/>
        </p:nvSpPr>
        <p:spPr>
          <a:xfrm>
            <a:off x="1758695" y="1767839"/>
            <a:ext cx="1470660" cy="14706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422647" y="1726691"/>
            <a:ext cx="1470660" cy="14706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158228" y="1767839"/>
            <a:ext cx="1472183" cy="14706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993139" y="3279138"/>
            <a:ext cx="8453755" cy="295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os</a:t>
            </a:r>
            <a:r>
              <a:rPr sz="2200" spc="-15" dirty="0">
                <a:latin typeface="Calibri"/>
                <a:cs typeface="Calibri"/>
              </a:rPr>
              <a:t> indi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aci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les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80" dirty="0">
                <a:latin typeface="Calibri"/>
                <a:cs typeface="Calibri"/>
              </a:rPr>
              <a:t>T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C</a:t>
            </a:r>
            <a:endParaRPr sz="2200">
              <a:latin typeface="Calibri"/>
              <a:cs typeface="Calibri"/>
            </a:endParaRPr>
          </a:p>
          <a:p>
            <a:pPr marL="756285" marR="536575" lvl="1" indent="-286385">
              <a:lnSpc>
                <a:spcPts val="1920"/>
              </a:lnSpc>
              <a:spcBef>
                <a:spcPts val="47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1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úput: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elo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25"/>
              </a:spcBef>
              <a:buFont typeface="Arial"/>
              <a:buChar char="•"/>
              <a:tabLst>
                <a:tab pos="1155700" algn="l"/>
              </a:tabLst>
            </a:pPr>
            <a:r>
              <a:rPr sz="1700" spc="-114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úp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= </a:t>
            </a:r>
            <a:r>
              <a:rPr sz="1700" spc="-5" dirty="0">
                <a:latin typeface="Calibri"/>
                <a:cs typeface="Calibri"/>
              </a:rPr>
              <a:t>P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io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80" dirty="0">
                <a:latin typeface="Calibri"/>
                <a:cs typeface="Calibri"/>
              </a:rPr>
              <a:t>V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 Co</a:t>
            </a:r>
            <a:r>
              <a:rPr sz="1700" spc="-2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os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6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95" dirty="0">
                <a:latin typeface="Calibri"/>
                <a:cs typeface="Calibri"/>
              </a:rPr>
              <a:t>V</a:t>
            </a:r>
            <a:r>
              <a:rPr sz="1700" spc="-5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b</a:t>
            </a:r>
            <a:r>
              <a:rPr sz="1700" spc="10" dirty="0">
                <a:latin typeface="Calibri"/>
                <a:cs typeface="Calibri"/>
              </a:rPr>
              <a:t>l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*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sió</a:t>
            </a:r>
            <a:r>
              <a:rPr sz="2000" dirty="0">
                <a:latin typeface="Calibri"/>
                <a:cs typeface="Calibri"/>
              </a:rPr>
              <a:t>n: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á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les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5" dirty="0">
                <a:latin typeface="Calibri"/>
                <a:cs typeface="Calibri"/>
              </a:rPr>
              <a:t> 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 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úput.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os</a:t>
            </a:r>
            <a:r>
              <a:rPr sz="2200" spc="-15" dirty="0">
                <a:latin typeface="Calibri"/>
                <a:cs typeface="Calibri"/>
              </a:rPr>
              <a:t> indi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-15" dirty="0">
                <a:latin typeface="Calibri"/>
                <a:cs typeface="Calibri"/>
              </a:rPr>
              <a:t>ul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ili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 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úput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(T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sió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97305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Co</a:t>
            </a:r>
            <a:r>
              <a:rPr spc="-40" dirty="0"/>
              <a:t>n</a:t>
            </a:r>
            <a:r>
              <a:rPr spc="-50" dirty="0"/>
              <a:t>t</a:t>
            </a:r>
            <a:r>
              <a:rPr dirty="0"/>
              <a:t>ab</a:t>
            </a:r>
            <a:r>
              <a:rPr spc="-5" dirty="0"/>
              <a:t>ili</a:t>
            </a:r>
            <a:r>
              <a:rPr dirty="0"/>
              <a:t>dad</a:t>
            </a:r>
            <a:r>
              <a:rPr spc="-15" dirty="0"/>
              <a:t> </a:t>
            </a:r>
            <a:r>
              <a:rPr dirty="0"/>
              <a:t>d</a:t>
            </a:r>
            <a:r>
              <a:rPr spc="5" dirty="0"/>
              <a:t>e</a:t>
            </a:r>
            <a:r>
              <a:rPr dirty="0"/>
              <a:t>l</a:t>
            </a:r>
            <a:r>
              <a:rPr spc="-20" dirty="0"/>
              <a:t> </a:t>
            </a:r>
            <a:r>
              <a:rPr spc="-280" dirty="0"/>
              <a:t>T</a:t>
            </a:r>
            <a:r>
              <a:rPr spc="-20" dirty="0"/>
              <a:t>r</a:t>
            </a:r>
            <a:r>
              <a:rPr dirty="0"/>
              <a:t>úput</a:t>
            </a:r>
          </a:p>
        </p:txBody>
      </p:sp>
      <p:sp>
        <p:nvSpPr>
          <p:cNvPr id="225" name="object 225"/>
          <p:cNvSpPr txBox="1"/>
          <p:nvPr/>
        </p:nvSpPr>
        <p:spPr>
          <a:xfrm>
            <a:off x="993139" y="2035047"/>
            <a:ext cx="7503159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lqui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ón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lú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ui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393737" y="3567683"/>
            <a:ext cx="208279" cy="318770"/>
          </a:xfrm>
          <a:custGeom>
            <a:avLst/>
            <a:gdLst/>
            <a:ahLst/>
            <a:cxnLst/>
            <a:rect l="l" t="t" r="r" b="b"/>
            <a:pathLst>
              <a:path w="208280" h="318770">
                <a:moveTo>
                  <a:pt x="170370" y="67205"/>
                </a:moveTo>
                <a:lnTo>
                  <a:pt x="162897" y="62401"/>
                </a:lnTo>
                <a:lnTo>
                  <a:pt x="0" y="318515"/>
                </a:lnTo>
                <a:lnTo>
                  <a:pt x="10527" y="318515"/>
                </a:lnTo>
                <a:lnTo>
                  <a:pt x="170370" y="67205"/>
                </a:lnTo>
                <a:close/>
              </a:path>
              <a:path w="208280" h="318770">
                <a:moveTo>
                  <a:pt x="207730" y="0"/>
                </a:moveTo>
                <a:lnTo>
                  <a:pt x="134578" y="44195"/>
                </a:lnTo>
                <a:lnTo>
                  <a:pt x="162897" y="62401"/>
                </a:lnTo>
                <a:lnTo>
                  <a:pt x="169630" y="51815"/>
                </a:lnTo>
                <a:lnTo>
                  <a:pt x="177250" y="56387"/>
                </a:lnTo>
                <a:lnTo>
                  <a:pt x="177250" y="71627"/>
                </a:lnTo>
                <a:lnTo>
                  <a:pt x="198586" y="85343"/>
                </a:lnTo>
                <a:lnTo>
                  <a:pt x="207730" y="0"/>
                </a:lnTo>
                <a:close/>
              </a:path>
              <a:path w="208280" h="318770">
                <a:moveTo>
                  <a:pt x="177250" y="56387"/>
                </a:moveTo>
                <a:lnTo>
                  <a:pt x="169630" y="51815"/>
                </a:lnTo>
                <a:lnTo>
                  <a:pt x="162897" y="62401"/>
                </a:lnTo>
                <a:lnTo>
                  <a:pt x="170370" y="67205"/>
                </a:lnTo>
                <a:lnTo>
                  <a:pt x="177250" y="56387"/>
                </a:lnTo>
                <a:close/>
              </a:path>
              <a:path w="208280" h="318770">
                <a:moveTo>
                  <a:pt x="177250" y="71627"/>
                </a:moveTo>
                <a:lnTo>
                  <a:pt x="177250" y="56387"/>
                </a:lnTo>
                <a:lnTo>
                  <a:pt x="170370" y="67205"/>
                </a:lnTo>
                <a:lnTo>
                  <a:pt x="177250" y="7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2678683" y="3389882"/>
            <a:ext cx="527558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56585" algn="l"/>
              </a:tabLst>
            </a:pPr>
            <a:r>
              <a:rPr sz="2000" dirty="0">
                <a:latin typeface="Arial"/>
                <a:cs typeface="Arial"/>
              </a:rPr>
              <a:t>∆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spc="-14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rúput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=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?	</a:t>
            </a:r>
            <a:r>
              <a:rPr sz="2000" dirty="0">
                <a:latin typeface="Arial"/>
                <a:cs typeface="Arial"/>
              </a:rPr>
              <a:t>∆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U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=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∆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-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∆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5228547" y="3566159"/>
            <a:ext cx="515620" cy="320040"/>
          </a:xfrm>
          <a:custGeom>
            <a:avLst/>
            <a:gdLst/>
            <a:ahLst/>
            <a:cxnLst/>
            <a:rect l="l" t="t" r="r" b="b"/>
            <a:pathLst>
              <a:path w="515620" h="320039">
                <a:moveTo>
                  <a:pt x="453892" y="45172"/>
                </a:moveTo>
                <a:lnTo>
                  <a:pt x="448791" y="36932"/>
                </a:lnTo>
                <a:lnTo>
                  <a:pt x="0" y="320039"/>
                </a:lnTo>
                <a:lnTo>
                  <a:pt x="17680" y="320039"/>
                </a:lnTo>
                <a:lnTo>
                  <a:pt x="453892" y="45172"/>
                </a:lnTo>
                <a:close/>
              </a:path>
              <a:path w="515620" h="320039">
                <a:moveTo>
                  <a:pt x="515408" y="0"/>
                </a:moveTo>
                <a:lnTo>
                  <a:pt x="431588" y="9143"/>
                </a:lnTo>
                <a:lnTo>
                  <a:pt x="448791" y="36932"/>
                </a:lnTo>
                <a:lnTo>
                  <a:pt x="459020" y="30479"/>
                </a:lnTo>
                <a:lnTo>
                  <a:pt x="465116" y="38099"/>
                </a:lnTo>
                <a:lnTo>
                  <a:pt x="465116" y="63304"/>
                </a:lnTo>
                <a:lnTo>
                  <a:pt x="471212" y="73151"/>
                </a:lnTo>
                <a:lnTo>
                  <a:pt x="515408" y="0"/>
                </a:lnTo>
                <a:close/>
              </a:path>
              <a:path w="515620" h="320039">
                <a:moveTo>
                  <a:pt x="465116" y="38099"/>
                </a:moveTo>
                <a:lnTo>
                  <a:pt x="459020" y="30479"/>
                </a:lnTo>
                <a:lnTo>
                  <a:pt x="448791" y="36932"/>
                </a:lnTo>
                <a:lnTo>
                  <a:pt x="453892" y="45172"/>
                </a:lnTo>
                <a:lnTo>
                  <a:pt x="465116" y="38099"/>
                </a:lnTo>
                <a:close/>
              </a:path>
              <a:path w="515620" h="320039">
                <a:moveTo>
                  <a:pt x="465116" y="63304"/>
                </a:moveTo>
                <a:lnTo>
                  <a:pt x="465116" y="38099"/>
                </a:lnTo>
                <a:lnTo>
                  <a:pt x="453892" y="45172"/>
                </a:lnTo>
                <a:lnTo>
                  <a:pt x="465116" y="63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315967" y="3561588"/>
            <a:ext cx="1428115" cy="43180"/>
          </a:xfrm>
          <a:custGeom>
            <a:avLst/>
            <a:gdLst/>
            <a:ahLst/>
            <a:cxnLst/>
            <a:rect l="l" t="t" r="r" b="b"/>
            <a:pathLst>
              <a:path w="1428114" h="43179">
                <a:moveTo>
                  <a:pt x="1365503" y="9143"/>
                </a:moveTo>
                <a:lnTo>
                  <a:pt x="1365503" y="0"/>
                </a:lnTo>
                <a:lnTo>
                  <a:pt x="0" y="1523"/>
                </a:lnTo>
                <a:lnTo>
                  <a:pt x="0" y="10667"/>
                </a:lnTo>
                <a:lnTo>
                  <a:pt x="1365503" y="9143"/>
                </a:lnTo>
                <a:close/>
              </a:path>
              <a:path w="1428114" h="43179">
                <a:moveTo>
                  <a:pt x="1427987" y="4571"/>
                </a:moveTo>
                <a:lnTo>
                  <a:pt x="1351787" y="-33527"/>
                </a:lnTo>
                <a:lnTo>
                  <a:pt x="1351787" y="15"/>
                </a:lnTo>
                <a:lnTo>
                  <a:pt x="1365503" y="0"/>
                </a:lnTo>
                <a:lnTo>
                  <a:pt x="1365503" y="35813"/>
                </a:lnTo>
                <a:lnTo>
                  <a:pt x="1427987" y="4571"/>
                </a:lnTo>
                <a:close/>
              </a:path>
              <a:path w="1428114" h="43179">
                <a:moveTo>
                  <a:pt x="1365503" y="35813"/>
                </a:moveTo>
                <a:lnTo>
                  <a:pt x="1365503" y="9143"/>
                </a:lnTo>
                <a:lnTo>
                  <a:pt x="1351787" y="9159"/>
                </a:lnTo>
                <a:lnTo>
                  <a:pt x="1351787" y="42671"/>
                </a:lnTo>
                <a:lnTo>
                  <a:pt x="1365503" y="35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311395" y="3564635"/>
            <a:ext cx="243840" cy="321945"/>
          </a:xfrm>
          <a:custGeom>
            <a:avLst/>
            <a:gdLst/>
            <a:ahLst/>
            <a:cxnLst/>
            <a:rect l="l" t="t" r="r" b="b"/>
            <a:pathLst>
              <a:path w="243839" h="321945">
                <a:moveTo>
                  <a:pt x="243301" y="321563"/>
                </a:moveTo>
                <a:lnTo>
                  <a:pt x="7619" y="0"/>
                </a:lnTo>
                <a:lnTo>
                  <a:pt x="0" y="6095"/>
                </a:lnTo>
                <a:lnTo>
                  <a:pt x="231416" y="321563"/>
                </a:lnTo>
                <a:lnTo>
                  <a:pt x="243301" y="321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8180320" y="3421886"/>
            <a:ext cx="38354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&gt;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949690" y="6019800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490472" y="6286120"/>
            <a:ext cx="558736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Ej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mpl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os 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35" name="object 235"/>
          <p:cNvSpPr/>
          <p:nvPr/>
        </p:nvSpPr>
        <p:spPr>
          <a:xfrm>
            <a:off x="2025395" y="3886199"/>
            <a:ext cx="379095" cy="584200"/>
          </a:xfrm>
          <a:custGeom>
            <a:avLst/>
            <a:gdLst/>
            <a:ahLst/>
            <a:cxnLst/>
            <a:rect l="l" t="t" r="r" b="b"/>
            <a:pathLst>
              <a:path w="379094" h="584200">
                <a:moveTo>
                  <a:pt x="378869" y="0"/>
                </a:moveTo>
                <a:lnTo>
                  <a:pt x="368341" y="0"/>
                </a:lnTo>
                <a:lnTo>
                  <a:pt x="0" y="579120"/>
                </a:lnTo>
                <a:lnTo>
                  <a:pt x="7619" y="583692"/>
                </a:lnTo>
                <a:lnTo>
                  <a:pt x="378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944371" y="4289042"/>
            <a:ext cx="100393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5" dirty="0">
                <a:latin typeface="Arial"/>
                <a:cs typeface="Arial"/>
              </a:rPr>
              <a:t>D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678683" y="5182105"/>
            <a:ext cx="170815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∆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5" dirty="0">
                <a:latin typeface="Arial"/>
                <a:cs typeface="Arial"/>
              </a:rPr>
              <a:t>v</a:t>
            </a:r>
            <a:r>
              <a:rPr sz="2000" i="1" dirty="0">
                <a:latin typeface="Arial"/>
                <a:cs typeface="Arial"/>
              </a:rPr>
              <a:t>er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ón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=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025395" y="4465320"/>
            <a:ext cx="576580" cy="893444"/>
          </a:xfrm>
          <a:custGeom>
            <a:avLst/>
            <a:gdLst/>
            <a:ahLst/>
            <a:cxnLst/>
            <a:rect l="l" t="t" r="r" b="b"/>
            <a:pathLst>
              <a:path w="576580" h="893445">
                <a:moveTo>
                  <a:pt x="539352" y="826971"/>
                </a:moveTo>
                <a:lnTo>
                  <a:pt x="7619" y="0"/>
                </a:lnTo>
                <a:lnTo>
                  <a:pt x="0" y="4571"/>
                </a:lnTo>
                <a:lnTo>
                  <a:pt x="531196" y="832214"/>
                </a:lnTo>
                <a:lnTo>
                  <a:pt x="539352" y="826971"/>
                </a:lnTo>
                <a:close/>
              </a:path>
              <a:path w="576580" h="893445">
                <a:moveTo>
                  <a:pt x="545591" y="875283"/>
                </a:moveTo>
                <a:lnTo>
                  <a:pt x="545591" y="836675"/>
                </a:lnTo>
                <a:lnTo>
                  <a:pt x="537971" y="842771"/>
                </a:lnTo>
                <a:lnTo>
                  <a:pt x="531196" y="832214"/>
                </a:lnTo>
                <a:lnTo>
                  <a:pt x="502919" y="850391"/>
                </a:lnTo>
                <a:lnTo>
                  <a:pt x="545591" y="875283"/>
                </a:lnTo>
                <a:close/>
              </a:path>
              <a:path w="576580" h="893445">
                <a:moveTo>
                  <a:pt x="545591" y="836675"/>
                </a:moveTo>
                <a:lnTo>
                  <a:pt x="539352" y="826971"/>
                </a:lnTo>
                <a:lnTo>
                  <a:pt x="531196" y="832214"/>
                </a:lnTo>
                <a:lnTo>
                  <a:pt x="537971" y="842771"/>
                </a:lnTo>
                <a:lnTo>
                  <a:pt x="545591" y="836675"/>
                </a:lnTo>
                <a:close/>
              </a:path>
              <a:path w="576580" h="893445">
                <a:moveTo>
                  <a:pt x="576071" y="893063"/>
                </a:moveTo>
                <a:lnTo>
                  <a:pt x="566927" y="809243"/>
                </a:lnTo>
                <a:lnTo>
                  <a:pt x="539352" y="826971"/>
                </a:lnTo>
                <a:lnTo>
                  <a:pt x="545591" y="836675"/>
                </a:lnTo>
                <a:lnTo>
                  <a:pt x="545591" y="875283"/>
                </a:lnTo>
                <a:lnTo>
                  <a:pt x="576071" y="893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029967" y="4462271"/>
            <a:ext cx="571500" cy="44450"/>
          </a:xfrm>
          <a:custGeom>
            <a:avLst/>
            <a:gdLst/>
            <a:ahLst/>
            <a:cxnLst/>
            <a:rect l="l" t="t" r="r" b="b"/>
            <a:pathLst>
              <a:path w="571500" h="44450">
                <a:moveTo>
                  <a:pt x="507491" y="10667"/>
                </a:moveTo>
                <a:lnTo>
                  <a:pt x="507491" y="0"/>
                </a:lnTo>
                <a:lnTo>
                  <a:pt x="0" y="0"/>
                </a:lnTo>
                <a:lnTo>
                  <a:pt x="0" y="9143"/>
                </a:lnTo>
                <a:lnTo>
                  <a:pt x="507491" y="10667"/>
                </a:lnTo>
                <a:close/>
              </a:path>
              <a:path w="571500" h="44450">
                <a:moveTo>
                  <a:pt x="571499" y="6095"/>
                </a:moveTo>
                <a:lnTo>
                  <a:pt x="495299" y="-32003"/>
                </a:lnTo>
                <a:lnTo>
                  <a:pt x="495299" y="0"/>
                </a:lnTo>
                <a:lnTo>
                  <a:pt x="507491" y="0"/>
                </a:lnTo>
                <a:lnTo>
                  <a:pt x="507491" y="38099"/>
                </a:lnTo>
                <a:lnTo>
                  <a:pt x="571499" y="6095"/>
                </a:lnTo>
                <a:close/>
              </a:path>
              <a:path w="571500" h="44450">
                <a:moveTo>
                  <a:pt x="507491" y="38099"/>
                </a:moveTo>
                <a:lnTo>
                  <a:pt x="507491" y="10667"/>
                </a:lnTo>
                <a:lnTo>
                  <a:pt x="495299" y="10631"/>
                </a:lnTo>
                <a:lnTo>
                  <a:pt x="495299" y="44195"/>
                </a:lnTo>
                <a:lnTo>
                  <a:pt x="507491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2678683" y="4289042"/>
            <a:ext cx="121094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∆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</a:t>
            </a:r>
            <a:r>
              <a:rPr sz="2000" i="1" spc="-10" dirty="0">
                <a:latin typeface="Arial"/>
                <a:cs typeface="Arial"/>
              </a:rPr>
              <a:t>.</a:t>
            </a:r>
            <a:r>
              <a:rPr sz="2000" i="1" dirty="0">
                <a:latin typeface="Arial"/>
                <a:cs typeface="Arial"/>
              </a:rPr>
              <a:t>O.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=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4312920" y="3886199"/>
            <a:ext cx="933450" cy="585470"/>
          </a:xfrm>
          <a:custGeom>
            <a:avLst/>
            <a:gdLst/>
            <a:ahLst/>
            <a:cxnLst/>
            <a:rect l="l" t="t" r="r" b="b"/>
            <a:pathLst>
              <a:path w="933450" h="585470">
                <a:moveTo>
                  <a:pt x="933307" y="0"/>
                </a:moveTo>
                <a:lnTo>
                  <a:pt x="915627" y="0"/>
                </a:lnTo>
                <a:lnTo>
                  <a:pt x="0" y="577596"/>
                </a:lnTo>
                <a:lnTo>
                  <a:pt x="4571" y="585216"/>
                </a:lnTo>
                <a:lnTo>
                  <a:pt x="933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5706869" y="5180581"/>
            <a:ext cx="235585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∆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OI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=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-10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2 </a:t>
            </a:r>
            <a:r>
              <a:rPr sz="1200" i="1" spc="-1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–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-10" dirty="0">
                <a:latin typeface="Arial"/>
                <a:cs typeface="Arial"/>
              </a:rPr>
              <a:t>I</a:t>
            </a:r>
            <a:r>
              <a:rPr sz="1400" i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4600955" y="5352288"/>
            <a:ext cx="1027430" cy="43180"/>
          </a:xfrm>
          <a:custGeom>
            <a:avLst/>
            <a:gdLst/>
            <a:ahLst/>
            <a:cxnLst/>
            <a:rect l="l" t="t" r="r" b="b"/>
            <a:pathLst>
              <a:path w="1027429" h="43179">
                <a:moveTo>
                  <a:pt x="964691" y="9143"/>
                </a:moveTo>
                <a:lnTo>
                  <a:pt x="964691" y="0"/>
                </a:lnTo>
                <a:lnTo>
                  <a:pt x="0" y="1523"/>
                </a:lnTo>
                <a:lnTo>
                  <a:pt x="0" y="10667"/>
                </a:lnTo>
                <a:lnTo>
                  <a:pt x="964691" y="9143"/>
                </a:lnTo>
                <a:close/>
              </a:path>
              <a:path w="1027429" h="43179">
                <a:moveTo>
                  <a:pt x="1027175" y="4571"/>
                </a:moveTo>
                <a:lnTo>
                  <a:pt x="950975" y="-33527"/>
                </a:lnTo>
                <a:lnTo>
                  <a:pt x="950975" y="21"/>
                </a:lnTo>
                <a:lnTo>
                  <a:pt x="964691" y="0"/>
                </a:lnTo>
                <a:lnTo>
                  <a:pt x="964691" y="35813"/>
                </a:lnTo>
                <a:lnTo>
                  <a:pt x="1027175" y="4571"/>
                </a:lnTo>
                <a:close/>
              </a:path>
              <a:path w="1027429" h="43179">
                <a:moveTo>
                  <a:pt x="964691" y="35813"/>
                </a:moveTo>
                <a:lnTo>
                  <a:pt x="964691" y="9143"/>
                </a:lnTo>
                <a:lnTo>
                  <a:pt x="950975" y="9165"/>
                </a:lnTo>
                <a:lnTo>
                  <a:pt x="950975" y="42671"/>
                </a:lnTo>
                <a:lnTo>
                  <a:pt x="964691" y="35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312920" y="4463795"/>
            <a:ext cx="1315720" cy="893444"/>
          </a:xfrm>
          <a:custGeom>
            <a:avLst/>
            <a:gdLst/>
            <a:ahLst/>
            <a:cxnLst/>
            <a:rect l="l" t="t" r="r" b="b"/>
            <a:pathLst>
              <a:path w="1315720" h="893445">
                <a:moveTo>
                  <a:pt x="1255119" y="846803"/>
                </a:moveTo>
                <a:lnTo>
                  <a:pt x="4571" y="0"/>
                </a:lnTo>
                <a:lnTo>
                  <a:pt x="0" y="7619"/>
                </a:lnTo>
                <a:lnTo>
                  <a:pt x="1250197" y="854186"/>
                </a:lnTo>
                <a:lnTo>
                  <a:pt x="1255119" y="846803"/>
                </a:lnTo>
                <a:close/>
              </a:path>
              <a:path w="1315720" h="893445">
                <a:moveTo>
                  <a:pt x="1264919" y="886663"/>
                </a:moveTo>
                <a:lnTo>
                  <a:pt x="1264919" y="853439"/>
                </a:lnTo>
                <a:lnTo>
                  <a:pt x="1260347" y="861059"/>
                </a:lnTo>
                <a:lnTo>
                  <a:pt x="1250197" y="854186"/>
                </a:lnTo>
                <a:lnTo>
                  <a:pt x="1231391" y="882395"/>
                </a:lnTo>
                <a:lnTo>
                  <a:pt x="1264919" y="886663"/>
                </a:lnTo>
                <a:close/>
              </a:path>
              <a:path w="1315720" h="893445">
                <a:moveTo>
                  <a:pt x="1264919" y="853439"/>
                </a:moveTo>
                <a:lnTo>
                  <a:pt x="1255119" y="846803"/>
                </a:lnTo>
                <a:lnTo>
                  <a:pt x="1250197" y="854186"/>
                </a:lnTo>
                <a:lnTo>
                  <a:pt x="1260347" y="861059"/>
                </a:lnTo>
                <a:lnTo>
                  <a:pt x="1264919" y="853439"/>
                </a:lnTo>
                <a:close/>
              </a:path>
              <a:path w="1315720" h="893445">
                <a:moveTo>
                  <a:pt x="1315211" y="893063"/>
                </a:moveTo>
                <a:lnTo>
                  <a:pt x="1274063" y="818387"/>
                </a:lnTo>
                <a:lnTo>
                  <a:pt x="1255119" y="846803"/>
                </a:lnTo>
                <a:lnTo>
                  <a:pt x="1264919" y="853439"/>
                </a:lnTo>
                <a:lnTo>
                  <a:pt x="1264919" y="886663"/>
                </a:lnTo>
                <a:lnTo>
                  <a:pt x="1315211" y="893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42812" y="3886199"/>
            <a:ext cx="1085850" cy="1472565"/>
          </a:xfrm>
          <a:custGeom>
            <a:avLst/>
            <a:gdLst/>
            <a:ahLst/>
            <a:cxnLst/>
            <a:rect l="l" t="t" r="r" b="b"/>
            <a:pathLst>
              <a:path w="1085850" h="1472564">
                <a:moveTo>
                  <a:pt x="1044166" y="1408440"/>
                </a:moveTo>
                <a:lnTo>
                  <a:pt x="11885" y="0"/>
                </a:lnTo>
                <a:lnTo>
                  <a:pt x="0" y="0"/>
                </a:lnTo>
                <a:lnTo>
                  <a:pt x="1037020" y="1413668"/>
                </a:lnTo>
                <a:lnTo>
                  <a:pt x="1044166" y="1408440"/>
                </a:lnTo>
                <a:close/>
              </a:path>
              <a:path w="1085850" h="1472564">
                <a:moveTo>
                  <a:pt x="1051791" y="1455420"/>
                </a:moveTo>
                <a:lnTo>
                  <a:pt x="1051791" y="1418844"/>
                </a:lnTo>
                <a:lnTo>
                  <a:pt x="1044171" y="1423416"/>
                </a:lnTo>
                <a:lnTo>
                  <a:pt x="1037020" y="1413668"/>
                </a:lnTo>
                <a:lnTo>
                  <a:pt x="1009119" y="1434084"/>
                </a:lnTo>
                <a:lnTo>
                  <a:pt x="1051791" y="1455420"/>
                </a:lnTo>
                <a:close/>
              </a:path>
              <a:path w="1085850" h="1472564">
                <a:moveTo>
                  <a:pt x="1051791" y="1418844"/>
                </a:moveTo>
                <a:lnTo>
                  <a:pt x="1044166" y="1408440"/>
                </a:lnTo>
                <a:lnTo>
                  <a:pt x="1037020" y="1413668"/>
                </a:lnTo>
                <a:lnTo>
                  <a:pt x="1044171" y="1423416"/>
                </a:lnTo>
                <a:lnTo>
                  <a:pt x="1051791" y="1418844"/>
                </a:lnTo>
                <a:close/>
              </a:path>
              <a:path w="1085850" h="1472564">
                <a:moveTo>
                  <a:pt x="1085319" y="1472184"/>
                </a:moveTo>
                <a:lnTo>
                  <a:pt x="1071603" y="1388364"/>
                </a:lnTo>
                <a:lnTo>
                  <a:pt x="1044166" y="1408440"/>
                </a:lnTo>
                <a:lnTo>
                  <a:pt x="1051791" y="1418844"/>
                </a:lnTo>
                <a:lnTo>
                  <a:pt x="1051791" y="1455420"/>
                </a:lnTo>
                <a:lnTo>
                  <a:pt x="1085319" y="1472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 txBox="1"/>
          <p:nvPr/>
        </p:nvSpPr>
        <p:spPr>
          <a:xfrm>
            <a:off x="8251949" y="5182105"/>
            <a:ext cx="38354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&gt;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7" name="CuadroTexto 246"/>
          <p:cNvSpPr txBox="1"/>
          <p:nvPr/>
        </p:nvSpPr>
        <p:spPr>
          <a:xfrm>
            <a:off x="548639" y="5405056"/>
            <a:ext cx="808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ROI: Retorno operativo de la inversión, es la relación entre las los costos y las ganancias netas</a:t>
            </a:r>
            <a:endParaRPr lang="es-C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5855"/>
            <a:ext cx="8059420" cy="266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nu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ud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5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xi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35%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. 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ía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al.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¿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ía?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mé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505"/>
              </a:spcBef>
              <a:buFont typeface="Calibri"/>
              <a:buAutoNum type="arabicPeriod"/>
              <a:tabLst>
                <a:tab pos="985519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985519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 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 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28" name="object 228"/>
          <p:cNvGraphicFramePr>
            <a:graphicFrameLocks noGrp="1"/>
          </p:cNvGraphicFramePr>
          <p:nvPr/>
        </p:nvGraphicFramePr>
        <p:xfrm>
          <a:off x="1425828" y="5107813"/>
          <a:ext cx="3528058" cy="1336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79"/>
                <a:gridCol w="2087879"/>
              </a:tblGrid>
              <a:tr h="222503">
                <a:tc gridSpan="2">
                  <a:txBody>
                    <a:bodyPr/>
                    <a:lstStyle/>
                    <a:p>
                      <a:pPr marL="115570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ene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50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1,17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$2,85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02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rios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$4,500,00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$1,314,00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9" name="object 229"/>
          <p:cNvGraphicFramePr>
            <a:graphicFrameLocks noGrp="1"/>
          </p:cNvGraphicFramePr>
          <p:nvPr/>
        </p:nvGraphicFramePr>
        <p:xfrm>
          <a:off x="5241925" y="5107813"/>
          <a:ext cx="3096766" cy="891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935"/>
                <a:gridCol w="1703831"/>
              </a:tblGrid>
              <a:tr h="222503">
                <a:tc gridSpan="2"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Cál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ulos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50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$8,40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$5,51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02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27" rIns="0" bIns="0" rtlCol="0">
            <a:spAutoFit/>
          </a:bodyPr>
          <a:lstStyle/>
          <a:p>
            <a:pPr marL="3305810">
              <a:lnSpc>
                <a:spcPct val="100000"/>
              </a:lnSpc>
            </a:pPr>
            <a:r>
              <a:rPr spc="-5" dirty="0"/>
              <a:t>Ob</a:t>
            </a:r>
            <a:r>
              <a:rPr dirty="0"/>
              <a:t>j</a:t>
            </a:r>
            <a:r>
              <a:rPr spc="-20" dirty="0"/>
              <a:t>e</a:t>
            </a:r>
            <a:r>
              <a:rPr dirty="0"/>
              <a:t>t</a:t>
            </a:r>
            <a:r>
              <a:rPr spc="-5" dirty="0"/>
              <a:t>i</a:t>
            </a:r>
            <a:r>
              <a:rPr spc="-35" dirty="0"/>
              <a:t>v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0267"/>
            <a:ext cx="8021320" cy="245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  <a:tab pos="7280909" algn="l"/>
              </a:tabLst>
            </a:pPr>
            <a:r>
              <a:rPr lang="es-CO" sz="3200" spc="-15" dirty="0" smtClean="0">
                <a:latin typeface="Calibri"/>
                <a:cs typeface="Calibri"/>
              </a:rPr>
              <a:t>H</a:t>
            </a:r>
            <a:r>
              <a:rPr sz="3200" spc="-15" dirty="0" err="1" smtClean="0">
                <a:latin typeface="Calibri"/>
                <a:cs typeface="Calibri"/>
              </a:rPr>
              <a:t>o</a:t>
            </a:r>
            <a:r>
              <a:rPr sz="3200" dirty="0" err="1" smtClean="0">
                <a:latin typeface="Calibri"/>
                <a:cs typeface="Calibri"/>
              </a:rPr>
              <a:t>y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u</a:t>
            </a:r>
            <a:r>
              <a:rPr sz="3200" spc="-45" dirty="0" err="1">
                <a:latin typeface="Calibri"/>
                <a:cs typeface="Calibri"/>
              </a:rPr>
              <a:t>st</a:t>
            </a:r>
            <a:r>
              <a:rPr sz="3200" dirty="0" err="1">
                <a:latin typeface="Calibri"/>
                <a:cs typeface="Calibri"/>
              </a:rPr>
              <a:t>e</a:t>
            </a:r>
            <a:r>
              <a:rPr sz="3200" spc="-5" dirty="0" err="1">
                <a:latin typeface="Calibri"/>
                <a:cs typeface="Calibri"/>
              </a:rPr>
              <a:t>d</a:t>
            </a:r>
            <a:r>
              <a:rPr sz="3200" dirty="0" err="1">
                <a:latin typeface="Calibri"/>
                <a:cs typeface="Calibri"/>
              </a:rPr>
              <a:t>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 err="1" smtClean="0">
                <a:latin typeface="Calibri"/>
                <a:cs typeface="Calibri"/>
              </a:rPr>
              <a:t>t</a:t>
            </a:r>
            <a:r>
              <a:rPr sz="3200" dirty="0" err="1" smtClean="0">
                <a:latin typeface="Calibri"/>
                <a:cs typeface="Calibri"/>
              </a:rPr>
              <a:t>er</a:t>
            </a:r>
            <a:r>
              <a:rPr sz="3200" spc="-5" dirty="0" err="1" smtClean="0">
                <a:latin typeface="Calibri"/>
                <a:cs typeface="Calibri"/>
              </a:rPr>
              <a:t>min</a:t>
            </a:r>
            <a:r>
              <a:rPr sz="3200" dirty="0" err="1" smtClean="0">
                <a:latin typeface="Calibri"/>
                <a:cs typeface="Calibri"/>
              </a:rPr>
              <a:t>a</a:t>
            </a:r>
            <a:r>
              <a:rPr sz="3200" spc="-60" dirty="0" err="1" smtClean="0">
                <a:latin typeface="Calibri"/>
                <a:cs typeface="Calibri"/>
              </a:rPr>
              <a:t>r</a:t>
            </a:r>
            <a:r>
              <a:rPr sz="3200" dirty="0" err="1" smtClean="0">
                <a:latin typeface="Calibri"/>
                <a:cs typeface="Calibri"/>
              </a:rPr>
              <a:t>án</a:t>
            </a:r>
            <a:r>
              <a:rPr lang="es-CO" sz="3200" dirty="0" smtClean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c</a:t>
            </a:r>
            <a:r>
              <a:rPr sz="3200" dirty="0" smtClean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id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l</a:t>
            </a:r>
            <a:r>
              <a:rPr sz="3200" dirty="0">
                <a:latin typeface="Calibri"/>
                <a:cs typeface="Calibri"/>
              </a:rPr>
              <a:t>os 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9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eor</a:t>
            </a:r>
            <a:r>
              <a:rPr sz="3200" spc="-5" dirty="0">
                <a:latin typeface="Calibri"/>
                <a:cs typeface="Calibri"/>
              </a:rPr>
              <a:t>í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25" dirty="0">
                <a:latin typeface="Calibri"/>
                <a:cs typeface="Calibri"/>
              </a:rPr>
              <a:t> 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dmini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ar 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l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spc="-55" dirty="0">
                <a:latin typeface="Calibri"/>
                <a:cs typeface="Calibri"/>
              </a:rPr>
              <a:t>z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s,</a:t>
            </a:r>
            <a:r>
              <a:rPr sz="3200" dirty="0">
                <a:latin typeface="Calibri"/>
                <a:cs typeface="Calibri"/>
              </a:rPr>
              <a:t> a</a:t>
            </a:r>
            <a:r>
              <a:rPr sz="3200" spc="-5" dirty="0">
                <a:latin typeface="Calibri"/>
                <a:cs typeface="Calibri"/>
              </a:rPr>
              <a:t>pli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e</a:t>
            </a:r>
            <a:r>
              <a:rPr sz="3200" spc="-5" dirty="0">
                <a:latin typeface="Calibri"/>
                <a:cs typeface="Calibri"/>
              </a:rPr>
              <a:t>mp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te</a:t>
            </a:r>
            <a:r>
              <a:rPr sz="3200" spc="15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til</a:t>
            </a:r>
            <a:r>
              <a:rPr sz="3200" spc="-65" dirty="0">
                <a:latin typeface="Calibri"/>
                <a:cs typeface="Calibri"/>
              </a:rPr>
              <a:t>/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ecc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ó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ñ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 m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09515" y="3671315"/>
            <a:ext cx="1097280" cy="2148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6" name="object 226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09515" y="3886200"/>
            <a:ext cx="1097280" cy="5212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993139" y="1895855"/>
            <a:ext cx="6933565" cy="485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io</a:t>
            </a:r>
            <a:endParaRPr sz="24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–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480"/>
              </a:spcBef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($8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400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65</a:t>
            </a:r>
            <a:r>
              <a:rPr sz="2000" spc="-5" dirty="0">
                <a:latin typeface="Calibri"/>
                <a:cs typeface="Calibri"/>
              </a:rPr>
              <a:t>%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$5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510</a:t>
            </a:r>
            <a:endParaRPr sz="20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$5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460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510</a:t>
            </a:r>
            <a:endParaRPr sz="2000">
              <a:latin typeface="Calibri"/>
              <a:cs typeface="Calibri"/>
            </a:endParaRPr>
          </a:p>
          <a:p>
            <a:pPr marL="927100" lvl="1" indent="-51371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 =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$50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ts val="2400"/>
              </a:lnSpc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¿C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ían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926465" indent="-513080">
              <a:lnSpc>
                <a:spcPct val="100000"/>
              </a:lnSpc>
              <a:spcBef>
                <a:spcPts val="505"/>
              </a:spcBef>
              <a:buFont typeface="Calibri"/>
              <a:buAutoNum type="arabicPeriod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∆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926465" indent="-51308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∆</a:t>
            </a: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  <a:p>
            <a:pPr marL="926465" indent="-51308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∆G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2656131" y="3584447"/>
            <a:ext cx="776605" cy="302260"/>
          </a:xfrm>
          <a:custGeom>
            <a:avLst/>
            <a:gdLst/>
            <a:ahLst/>
            <a:cxnLst/>
            <a:rect l="l" t="t" r="r" b="b"/>
            <a:pathLst>
              <a:path w="776604" h="302260">
                <a:moveTo>
                  <a:pt x="776021" y="301751"/>
                </a:moveTo>
                <a:lnTo>
                  <a:pt x="756556" y="243673"/>
                </a:lnTo>
                <a:lnTo>
                  <a:pt x="727966" y="188756"/>
                </a:lnTo>
                <a:lnTo>
                  <a:pt x="691498" y="139248"/>
                </a:lnTo>
                <a:lnTo>
                  <a:pt x="647984" y="95962"/>
                </a:lnTo>
                <a:lnTo>
                  <a:pt x="598257" y="59712"/>
                </a:lnTo>
                <a:lnTo>
                  <a:pt x="543149" y="31313"/>
                </a:lnTo>
                <a:lnTo>
                  <a:pt x="483491" y="11578"/>
                </a:lnTo>
                <a:lnTo>
                  <a:pt x="420117" y="1320"/>
                </a:lnTo>
                <a:lnTo>
                  <a:pt x="387296" y="0"/>
                </a:lnTo>
                <a:lnTo>
                  <a:pt x="354486" y="1320"/>
                </a:lnTo>
                <a:lnTo>
                  <a:pt x="291193" y="11578"/>
                </a:lnTo>
                <a:lnTo>
                  <a:pt x="231681" y="31313"/>
                </a:lnTo>
                <a:lnTo>
                  <a:pt x="176764" y="59712"/>
                </a:lnTo>
                <a:lnTo>
                  <a:pt x="127256" y="95962"/>
                </a:lnTo>
                <a:lnTo>
                  <a:pt x="83970" y="139248"/>
                </a:lnTo>
                <a:lnTo>
                  <a:pt x="47721" y="188756"/>
                </a:lnTo>
                <a:lnTo>
                  <a:pt x="19321" y="243673"/>
                </a:lnTo>
                <a:lnTo>
                  <a:pt x="0" y="301751"/>
                </a:lnTo>
                <a:lnTo>
                  <a:pt x="776021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43084" y="3570732"/>
            <a:ext cx="802640" cy="315595"/>
          </a:xfrm>
          <a:custGeom>
            <a:avLst/>
            <a:gdLst/>
            <a:ahLst/>
            <a:cxnLst/>
            <a:rect l="l" t="t" r="r" b="b"/>
            <a:pathLst>
              <a:path w="802639" h="315595">
                <a:moveTo>
                  <a:pt x="802561" y="315467"/>
                </a:moveTo>
                <a:lnTo>
                  <a:pt x="788962" y="271271"/>
                </a:lnTo>
                <a:lnTo>
                  <a:pt x="772198" y="233171"/>
                </a:lnTo>
                <a:lnTo>
                  <a:pt x="763054" y="216407"/>
                </a:lnTo>
                <a:lnTo>
                  <a:pt x="753910" y="198119"/>
                </a:lnTo>
                <a:lnTo>
                  <a:pt x="706666" y="135635"/>
                </a:lnTo>
                <a:lnTo>
                  <a:pt x="677710" y="106679"/>
                </a:lnTo>
                <a:lnTo>
                  <a:pt x="631990" y="70103"/>
                </a:lnTo>
                <a:lnTo>
                  <a:pt x="596938" y="50291"/>
                </a:lnTo>
                <a:lnTo>
                  <a:pt x="580174" y="41147"/>
                </a:lnTo>
                <a:lnTo>
                  <a:pt x="561886" y="32003"/>
                </a:lnTo>
                <a:lnTo>
                  <a:pt x="542074" y="25907"/>
                </a:lnTo>
                <a:lnTo>
                  <a:pt x="523786" y="18287"/>
                </a:lnTo>
                <a:lnTo>
                  <a:pt x="484162" y="9143"/>
                </a:lnTo>
                <a:lnTo>
                  <a:pt x="462826" y="4571"/>
                </a:lnTo>
                <a:lnTo>
                  <a:pt x="443014" y="3047"/>
                </a:lnTo>
                <a:lnTo>
                  <a:pt x="400342" y="0"/>
                </a:lnTo>
                <a:lnTo>
                  <a:pt x="357670" y="3047"/>
                </a:lnTo>
                <a:lnTo>
                  <a:pt x="337858" y="4571"/>
                </a:lnTo>
                <a:lnTo>
                  <a:pt x="318046" y="9143"/>
                </a:lnTo>
                <a:lnTo>
                  <a:pt x="296710" y="13715"/>
                </a:lnTo>
                <a:lnTo>
                  <a:pt x="258610" y="25907"/>
                </a:lnTo>
                <a:lnTo>
                  <a:pt x="222034" y="41147"/>
                </a:lnTo>
                <a:lnTo>
                  <a:pt x="153454" y="82295"/>
                </a:lnTo>
                <a:lnTo>
                  <a:pt x="122974" y="108203"/>
                </a:lnTo>
                <a:lnTo>
                  <a:pt x="95542" y="135635"/>
                </a:lnTo>
                <a:lnTo>
                  <a:pt x="69634" y="166115"/>
                </a:lnTo>
                <a:lnTo>
                  <a:pt x="37630" y="216407"/>
                </a:lnTo>
                <a:lnTo>
                  <a:pt x="13246" y="271271"/>
                </a:lnTo>
                <a:lnTo>
                  <a:pt x="1054" y="310895"/>
                </a:lnTo>
                <a:lnTo>
                  <a:pt x="0" y="315467"/>
                </a:lnTo>
                <a:lnTo>
                  <a:pt x="25439" y="315467"/>
                </a:lnTo>
                <a:lnTo>
                  <a:pt x="37630" y="278891"/>
                </a:lnTo>
                <a:lnTo>
                  <a:pt x="43726" y="262127"/>
                </a:lnTo>
                <a:lnTo>
                  <a:pt x="69634" y="211835"/>
                </a:lnTo>
                <a:lnTo>
                  <a:pt x="101638" y="166115"/>
                </a:lnTo>
                <a:lnTo>
                  <a:pt x="168694" y="102107"/>
                </a:lnTo>
                <a:lnTo>
                  <a:pt x="200698" y="82295"/>
                </a:lnTo>
                <a:lnTo>
                  <a:pt x="215938" y="71627"/>
                </a:lnTo>
                <a:lnTo>
                  <a:pt x="232702" y="64007"/>
                </a:lnTo>
                <a:lnTo>
                  <a:pt x="250990" y="56387"/>
                </a:lnTo>
                <a:lnTo>
                  <a:pt x="267754" y="48767"/>
                </a:lnTo>
                <a:lnTo>
                  <a:pt x="286042" y="42671"/>
                </a:lnTo>
                <a:lnTo>
                  <a:pt x="322618" y="33527"/>
                </a:lnTo>
                <a:lnTo>
                  <a:pt x="362242" y="27431"/>
                </a:lnTo>
                <a:lnTo>
                  <a:pt x="380530" y="25907"/>
                </a:lnTo>
                <a:lnTo>
                  <a:pt x="421678" y="25907"/>
                </a:lnTo>
                <a:lnTo>
                  <a:pt x="479590" y="33527"/>
                </a:lnTo>
                <a:lnTo>
                  <a:pt x="534454" y="48767"/>
                </a:lnTo>
                <a:lnTo>
                  <a:pt x="551218" y="56387"/>
                </a:lnTo>
                <a:lnTo>
                  <a:pt x="569506" y="64007"/>
                </a:lnTo>
                <a:lnTo>
                  <a:pt x="586270" y="73151"/>
                </a:lnTo>
                <a:lnTo>
                  <a:pt x="601510" y="82295"/>
                </a:lnTo>
                <a:lnTo>
                  <a:pt x="618274" y="91439"/>
                </a:lnTo>
                <a:lnTo>
                  <a:pt x="674662" y="138683"/>
                </a:lnTo>
                <a:lnTo>
                  <a:pt x="700570" y="167639"/>
                </a:lnTo>
                <a:lnTo>
                  <a:pt x="732574" y="211835"/>
                </a:lnTo>
                <a:lnTo>
                  <a:pt x="750862" y="245363"/>
                </a:lnTo>
                <a:lnTo>
                  <a:pt x="776262" y="315467"/>
                </a:lnTo>
                <a:lnTo>
                  <a:pt x="802561" y="315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817515" y="3584447"/>
            <a:ext cx="776605" cy="302260"/>
          </a:xfrm>
          <a:custGeom>
            <a:avLst/>
            <a:gdLst/>
            <a:ahLst/>
            <a:cxnLst/>
            <a:rect l="l" t="t" r="r" b="b"/>
            <a:pathLst>
              <a:path w="776604" h="302260">
                <a:moveTo>
                  <a:pt x="776021" y="301751"/>
                </a:moveTo>
                <a:lnTo>
                  <a:pt x="756699" y="243673"/>
                </a:lnTo>
                <a:lnTo>
                  <a:pt x="728299" y="188756"/>
                </a:lnTo>
                <a:lnTo>
                  <a:pt x="692050" y="139248"/>
                </a:lnTo>
                <a:lnTo>
                  <a:pt x="648764" y="95962"/>
                </a:lnTo>
                <a:lnTo>
                  <a:pt x="599256" y="59712"/>
                </a:lnTo>
                <a:lnTo>
                  <a:pt x="544339" y="31313"/>
                </a:lnTo>
                <a:lnTo>
                  <a:pt x="484827" y="11578"/>
                </a:lnTo>
                <a:lnTo>
                  <a:pt x="421534" y="1320"/>
                </a:lnTo>
                <a:lnTo>
                  <a:pt x="388724" y="0"/>
                </a:lnTo>
                <a:lnTo>
                  <a:pt x="355903" y="1320"/>
                </a:lnTo>
                <a:lnTo>
                  <a:pt x="292529" y="11578"/>
                </a:lnTo>
                <a:lnTo>
                  <a:pt x="232871" y="31313"/>
                </a:lnTo>
                <a:lnTo>
                  <a:pt x="177763" y="59712"/>
                </a:lnTo>
                <a:lnTo>
                  <a:pt x="128036" y="95962"/>
                </a:lnTo>
                <a:lnTo>
                  <a:pt x="84523" y="139248"/>
                </a:lnTo>
                <a:lnTo>
                  <a:pt x="48054" y="188756"/>
                </a:lnTo>
                <a:lnTo>
                  <a:pt x="19464" y="243673"/>
                </a:lnTo>
                <a:lnTo>
                  <a:pt x="0" y="301751"/>
                </a:lnTo>
                <a:lnTo>
                  <a:pt x="776021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804372" y="3570732"/>
            <a:ext cx="802640" cy="315595"/>
          </a:xfrm>
          <a:custGeom>
            <a:avLst/>
            <a:gdLst/>
            <a:ahLst/>
            <a:cxnLst/>
            <a:rect l="l" t="t" r="r" b="b"/>
            <a:pathLst>
              <a:path w="802639" h="315595">
                <a:moveTo>
                  <a:pt x="802561" y="315467"/>
                </a:moveTo>
                <a:lnTo>
                  <a:pt x="788962" y="271271"/>
                </a:lnTo>
                <a:lnTo>
                  <a:pt x="773722" y="233171"/>
                </a:lnTo>
                <a:lnTo>
                  <a:pt x="753910" y="198119"/>
                </a:lnTo>
                <a:lnTo>
                  <a:pt x="732574" y="166115"/>
                </a:lnTo>
                <a:lnTo>
                  <a:pt x="692950" y="120395"/>
                </a:lnTo>
                <a:lnTo>
                  <a:pt x="648754" y="82295"/>
                </a:lnTo>
                <a:lnTo>
                  <a:pt x="615226" y="59435"/>
                </a:lnTo>
                <a:lnTo>
                  <a:pt x="561886" y="32003"/>
                </a:lnTo>
                <a:lnTo>
                  <a:pt x="543598" y="25907"/>
                </a:lnTo>
                <a:lnTo>
                  <a:pt x="523786" y="18287"/>
                </a:lnTo>
                <a:lnTo>
                  <a:pt x="464350" y="4571"/>
                </a:lnTo>
                <a:lnTo>
                  <a:pt x="443014" y="3047"/>
                </a:lnTo>
                <a:lnTo>
                  <a:pt x="423202" y="1523"/>
                </a:lnTo>
                <a:lnTo>
                  <a:pt x="401866" y="0"/>
                </a:lnTo>
                <a:lnTo>
                  <a:pt x="337858" y="4571"/>
                </a:lnTo>
                <a:lnTo>
                  <a:pt x="278422" y="18287"/>
                </a:lnTo>
                <a:lnTo>
                  <a:pt x="260134" y="25907"/>
                </a:lnTo>
                <a:lnTo>
                  <a:pt x="240322" y="33527"/>
                </a:lnTo>
                <a:lnTo>
                  <a:pt x="205270" y="50291"/>
                </a:lnTo>
                <a:lnTo>
                  <a:pt x="170218" y="71627"/>
                </a:lnTo>
                <a:lnTo>
                  <a:pt x="138214" y="94487"/>
                </a:lnTo>
                <a:lnTo>
                  <a:pt x="124498" y="108203"/>
                </a:lnTo>
                <a:lnTo>
                  <a:pt x="109258" y="121919"/>
                </a:lnTo>
                <a:lnTo>
                  <a:pt x="71158" y="166115"/>
                </a:lnTo>
                <a:lnTo>
                  <a:pt x="48298" y="199643"/>
                </a:lnTo>
                <a:lnTo>
                  <a:pt x="20866" y="252983"/>
                </a:lnTo>
                <a:lnTo>
                  <a:pt x="1054" y="310895"/>
                </a:lnTo>
                <a:lnTo>
                  <a:pt x="0" y="315467"/>
                </a:lnTo>
                <a:lnTo>
                  <a:pt x="26963" y="315467"/>
                </a:lnTo>
                <a:lnTo>
                  <a:pt x="31534" y="297179"/>
                </a:lnTo>
                <a:lnTo>
                  <a:pt x="37630" y="278891"/>
                </a:lnTo>
                <a:lnTo>
                  <a:pt x="60490" y="228599"/>
                </a:lnTo>
                <a:lnTo>
                  <a:pt x="71158" y="211835"/>
                </a:lnTo>
                <a:lnTo>
                  <a:pt x="80302" y="196595"/>
                </a:lnTo>
                <a:lnTo>
                  <a:pt x="127546" y="138683"/>
                </a:lnTo>
                <a:lnTo>
                  <a:pt x="170218" y="102107"/>
                </a:lnTo>
                <a:lnTo>
                  <a:pt x="200698" y="82295"/>
                </a:lnTo>
                <a:lnTo>
                  <a:pt x="217462" y="71627"/>
                </a:lnTo>
                <a:lnTo>
                  <a:pt x="250990" y="56387"/>
                </a:lnTo>
                <a:lnTo>
                  <a:pt x="269278" y="48767"/>
                </a:lnTo>
                <a:lnTo>
                  <a:pt x="286042" y="42671"/>
                </a:lnTo>
                <a:lnTo>
                  <a:pt x="305854" y="38099"/>
                </a:lnTo>
                <a:lnTo>
                  <a:pt x="324142" y="33527"/>
                </a:lnTo>
                <a:lnTo>
                  <a:pt x="342430" y="30479"/>
                </a:lnTo>
                <a:lnTo>
                  <a:pt x="362242" y="27431"/>
                </a:lnTo>
                <a:lnTo>
                  <a:pt x="382054" y="25907"/>
                </a:lnTo>
                <a:lnTo>
                  <a:pt x="421678" y="25907"/>
                </a:lnTo>
                <a:lnTo>
                  <a:pt x="461302" y="30479"/>
                </a:lnTo>
                <a:lnTo>
                  <a:pt x="499402" y="38099"/>
                </a:lnTo>
                <a:lnTo>
                  <a:pt x="552742" y="56387"/>
                </a:lnTo>
                <a:lnTo>
                  <a:pt x="603034" y="82295"/>
                </a:lnTo>
                <a:lnTo>
                  <a:pt x="648754" y="114299"/>
                </a:lnTo>
                <a:lnTo>
                  <a:pt x="688378" y="152399"/>
                </a:lnTo>
                <a:lnTo>
                  <a:pt x="700570" y="167639"/>
                </a:lnTo>
                <a:lnTo>
                  <a:pt x="712762" y="181355"/>
                </a:lnTo>
                <a:lnTo>
                  <a:pt x="750862" y="245363"/>
                </a:lnTo>
                <a:lnTo>
                  <a:pt x="766102" y="280415"/>
                </a:lnTo>
                <a:lnTo>
                  <a:pt x="776389" y="315467"/>
                </a:lnTo>
                <a:lnTo>
                  <a:pt x="802561" y="315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22415" y="3584447"/>
            <a:ext cx="776605" cy="302260"/>
          </a:xfrm>
          <a:custGeom>
            <a:avLst/>
            <a:gdLst/>
            <a:ahLst/>
            <a:cxnLst/>
            <a:rect l="l" t="t" r="r" b="b"/>
            <a:pathLst>
              <a:path w="776604" h="302260">
                <a:moveTo>
                  <a:pt x="776021" y="301751"/>
                </a:moveTo>
                <a:lnTo>
                  <a:pt x="756699" y="243673"/>
                </a:lnTo>
                <a:lnTo>
                  <a:pt x="728299" y="188756"/>
                </a:lnTo>
                <a:lnTo>
                  <a:pt x="692050" y="139248"/>
                </a:lnTo>
                <a:lnTo>
                  <a:pt x="648764" y="95962"/>
                </a:lnTo>
                <a:lnTo>
                  <a:pt x="599256" y="59712"/>
                </a:lnTo>
                <a:lnTo>
                  <a:pt x="544339" y="31313"/>
                </a:lnTo>
                <a:lnTo>
                  <a:pt x="484827" y="11578"/>
                </a:lnTo>
                <a:lnTo>
                  <a:pt x="421534" y="1320"/>
                </a:lnTo>
                <a:lnTo>
                  <a:pt x="388724" y="0"/>
                </a:lnTo>
                <a:lnTo>
                  <a:pt x="355903" y="1320"/>
                </a:lnTo>
                <a:lnTo>
                  <a:pt x="292529" y="11578"/>
                </a:lnTo>
                <a:lnTo>
                  <a:pt x="232871" y="31313"/>
                </a:lnTo>
                <a:lnTo>
                  <a:pt x="177763" y="59712"/>
                </a:lnTo>
                <a:lnTo>
                  <a:pt x="128036" y="95962"/>
                </a:lnTo>
                <a:lnTo>
                  <a:pt x="84523" y="139248"/>
                </a:lnTo>
                <a:lnTo>
                  <a:pt x="48054" y="188756"/>
                </a:lnTo>
                <a:lnTo>
                  <a:pt x="19464" y="243673"/>
                </a:lnTo>
                <a:lnTo>
                  <a:pt x="0" y="301751"/>
                </a:lnTo>
                <a:lnTo>
                  <a:pt x="776021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09272" y="3570732"/>
            <a:ext cx="802640" cy="315595"/>
          </a:xfrm>
          <a:custGeom>
            <a:avLst/>
            <a:gdLst/>
            <a:ahLst/>
            <a:cxnLst/>
            <a:rect l="l" t="t" r="r" b="b"/>
            <a:pathLst>
              <a:path w="802639" h="315595">
                <a:moveTo>
                  <a:pt x="802561" y="315467"/>
                </a:moveTo>
                <a:lnTo>
                  <a:pt x="788962" y="271271"/>
                </a:lnTo>
                <a:lnTo>
                  <a:pt x="773722" y="233171"/>
                </a:lnTo>
                <a:lnTo>
                  <a:pt x="753910" y="198119"/>
                </a:lnTo>
                <a:lnTo>
                  <a:pt x="732574" y="166115"/>
                </a:lnTo>
                <a:lnTo>
                  <a:pt x="692950" y="120395"/>
                </a:lnTo>
                <a:lnTo>
                  <a:pt x="648754" y="82295"/>
                </a:lnTo>
                <a:lnTo>
                  <a:pt x="615226" y="59435"/>
                </a:lnTo>
                <a:lnTo>
                  <a:pt x="561886" y="32003"/>
                </a:lnTo>
                <a:lnTo>
                  <a:pt x="543598" y="25907"/>
                </a:lnTo>
                <a:lnTo>
                  <a:pt x="523786" y="18287"/>
                </a:lnTo>
                <a:lnTo>
                  <a:pt x="464350" y="4571"/>
                </a:lnTo>
                <a:lnTo>
                  <a:pt x="443014" y="3047"/>
                </a:lnTo>
                <a:lnTo>
                  <a:pt x="423202" y="1523"/>
                </a:lnTo>
                <a:lnTo>
                  <a:pt x="401866" y="0"/>
                </a:lnTo>
                <a:lnTo>
                  <a:pt x="337858" y="4571"/>
                </a:lnTo>
                <a:lnTo>
                  <a:pt x="278422" y="18287"/>
                </a:lnTo>
                <a:lnTo>
                  <a:pt x="260134" y="25907"/>
                </a:lnTo>
                <a:lnTo>
                  <a:pt x="240322" y="33527"/>
                </a:lnTo>
                <a:lnTo>
                  <a:pt x="205270" y="50291"/>
                </a:lnTo>
                <a:lnTo>
                  <a:pt x="170218" y="71627"/>
                </a:lnTo>
                <a:lnTo>
                  <a:pt x="138214" y="94487"/>
                </a:lnTo>
                <a:lnTo>
                  <a:pt x="124498" y="108203"/>
                </a:lnTo>
                <a:lnTo>
                  <a:pt x="109258" y="121919"/>
                </a:lnTo>
                <a:lnTo>
                  <a:pt x="71158" y="166115"/>
                </a:lnTo>
                <a:lnTo>
                  <a:pt x="48298" y="199643"/>
                </a:lnTo>
                <a:lnTo>
                  <a:pt x="20866" y="252983"/>
                </a:lnTo>
                <a:lnTo>
                  <a:pt x="1054" y="310895"/>
                </a:lnTo>
                <a:lnTo>
                  <a:pt x="0" y="315467"/>
                </a:lnTo>
                <a:lnTo>
                  <a:pt x="26963" y="315467"/>
                </a:lnTo>
                <a:lnTo>
                  <a:pt x="31534" y="297179"/>
                </a:lnTo>
                <a:lnTo>
                  <a:pt x="37630" y="278891"/>
                </a:lnTo>
                <a:lnTo>
                  <a:pt x="60490" y="228599"/>
                </a:lnTo>
                <a:lnTo>
                  <a:pt x="71158" y="211835"/>
                </a:lnTo>
                <a:lnTo>
                  <a:pt x="80302" y="196595"/>
                </a:lnTo>
                <a:lnTo>
                  <a:pt x="127546" y="138683"/>
                </a:lnTo>
                <a:lnTo>
                  <a:pt x="170218" y="102107"/>
                </a:lnTo>
                <a:lnTo>
                  <a:pt x="200698" y="82295"/>
                </a:lnTo>
                <a:lnTo>
                  <a:pt x="217462" y="71627"/>
                </a:lnTo>
                <a:lnTo>
                  <a:pt x="250990" y="56387"/>
                </a:lnTo>
                <a:lnTo>
                  <a:pt x="269278" y="48767"/>
                </a:lnTo>
                <a:lnTo>
                  <a:pt x="286042" y="42671"/>
                </a:lnTo>
                <a:lnTo>
                  <a:pt x="305854" y="38099"/>
                </a:lnTo>
                <a:lnTo>
                  <a:pt x="324142" y="33527"/>
                </a:lnTo>
                <a:lnTo>
                  <a:pt x="342430" y="30479"/>
                </a:lnTo>
                <a:lnTo>
                  <a:pt x="362242" y="27431"/>
                </a:lnTo>
                <a:lnTo>
                  <a:pt x="382054" y="25907"/>
                </a:lnTo>
                <a:lnTo>
                  <a:pt x="421678" y="25907"/>
                </a:lnTo>
                <a:lnTo>
                  <a:pt x="461302" y="30479"/>
                </a:lnTo>
                <a:lnTo>
                  <a:pt x="499402" y="38099"/>
                </a:lnTo>
                <a:lnTo>
                  <a:pt x="552742" y="56387"/>
                </a:lnTo>
                <a:lnTo>
                  <a:pt x="603034" y="82295"/>
                </a:lnTo>
                <a:lnTo>
                  <a:pt x="648754" y="114299"/>
                </a:lnTo>
                <a:lnTo>
                  <a:pt x="688378" y="152399"/>
                </a:lnTo>
                <a:lnTo>
                  <a:pt x="700570" y="167639"/>
                </a:lnTo>
                <a:lnTo>
                  <a:pt x="712762" y="181355"/>
                </a:lnTo>
                <a:lnTo>
                  <a:pt x="750862" y="245363"/>
                </a:lnTo>
                <a:lnTo>
                  <a:pt x="766102" y="280415"/>
                </a:lnTo>
                <a:lnTo>
                  <a:pt x="776389" y="315467"/>
                </a:lnTo>
                <a:lnTo>
                  <a:pt x="802561" y="315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103515" y="3584447"/>
            <a:ext cx="776605" cy="302260"/>
          </a:xfrm>
          <a:custGeom>
            <a:avLst/>
            <a:gdLst/>
            <a:ahLst/>
            <a:cxnLst/>
            <a:rect l="l" t="t" r="r" b="b"/>
            <a:pathLst>
              <a:path w="776604" h="302260">
                <a:moveTo>
                  <a:pt x="776021" y="301751"/>
                </a:moveTo>
                <a:lnTo>
                  <a:pt x="756699" y="243673"/>
                </a:lnTo>
                <a:lnTo>
                  <a:pt x="728299" y="188756"/>
                </a:lnTo>
                <a:lnTo>
                  <a:pt x="692050" y="139248"/>
                </a:lnTo>
                <a:lnTo>
                  <a:pt x="648764" y="95962"/>
                </a:lnTo>
                <a:lnTo>
                  <a:pt x="599256" y="59712"/>
                </a:lnTo>
                <a:lnTo>
                  <a:pt x="544339" y="31313"/>
                </a:lnTo>
                <a:lnTo>
                  <a:pt x="484827" y="11578"/>
                </a:lnTo>
                <a:lnTo>
                  <a:pt x="421534" y="1320"/>
                </a:lnTo>
                <a:lnTo>
                  <a:pt x="388724" y="0"/>
                </a:lnTo>
                <a:lnTo>
                  <a:pt x="355903" y="1320"/>
                </a:lnTo>
                <a:lnTo>
                  <a:pt x="292529" y="11578"/>
                </a:lnTo>
                <a:lnTo>
                  <a:pt x="232871" y="31313"/>
                </a:lnTo>
                <a:lnTo>
                  <a:pt x="177763" y="59712"/>
                </a:lnTo>
                <a:lnTo>
                  <a:pt x="128036" y="95962"/>
                </a:lnTo>
                <a:lnTo>
                  <a:pt x="84523" y="139248"/>
                </a:lnTo>
                <a:lnTo>
                  <a:pt x="48054" y="188756"/>
                </a:lnTo>
                <a:lnTo>
                  <a:pt x="19464" y="243673"/>
                </a:lnTo>
                <a:lnTo>
                  <a:pt x="0" y="301751"/>
                </a:lnTo>
                <a:lnTo>
                  <a:pt x="776021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90372" y="3570732"/>
            <a:ext cx="802640" cy="315595"/>
          </a:xfrm>
          <a:custGeom>
            <a:avLst/>
            <a:gdLst/>
            <a:ahLst/>
            <a:cxnLst/>
            <a:rect l="l" t="t" r="r" b="b"/>
            <a:pathLst>
              <a:path w="802640" h="315595">
                <a:moveTo>
                  <a:pt x="802561" y="315467"/>
                </a:moveTo>
                <a:lnTo>
                  <a:pt x="788962" y="271271"/>
                </a:lnTo>
                <a:lnTo>
                  <a:pt x="773722" y="233171"/>
                </a:lnTo>
                <a:lnTo>
                  <a:pt x="753910" y="198119"/>
                </a:lnTo>
                <a:lnTo>
                  <a:pt x="732574" y="166115"/>
                </a:lnTo>
                <a:lnTo>
                  <a:pt x="692950" y="120395"/>
                </a:lnTo>
                <a:lnTo>
                  <a:pt x="648754" y="82295"/>
                </a:lnTo>
                <a:lnTo>
                  <a:pt x="615226" y="59435"/>
                </a:lnTo>
                <a:lnTo>
                  <a:pt x="561886" y="32003"/>
                </a:lnTo>
                <a:lnTo>
                  <a:pt x="543598" y="25907"/>
                </a:lnTo>
                <a:lnTo>
                  <a:pt x="523786" y="18287"/>
                </a:lnTo>
                <a:lnTo>
                  <a:pt x="464350" y="4571"/>
                </a:lnTo>
                <a:lnTo>
                  <a:pt x="443014" y="3047"/>
                </a:lnTo>
                <a:lnTo>
                  <a:pt x="423202" y="1523"/>
                </a:lnTo>
                <a:lnTo>
                  <a:pt x="401866" y="0"/>
                </a:lnTo>
                <a:lnTo>
                  <a:pt x="337858" y="4571"/>
                </a:lnTo>
                <a:lnTo>
                  <a:pt x="278422" y="18287"/>
                </a:lnTo>
                <a:lnTo>
                  <a:pt x="260134" y="25907"/>
                </a:lnTo>
                <a:lnTo>
                  <a:pt x="240322" y="33527"/>
                </a:lnTo>
                <a:lnTo>
                  <a:pt x="205270" y="50291"/>
                </a:lnTo>
                <a:lnTo>
                  <a:pt x="170218" y="71627"/>
                </a:lnTo>
                <a:lnTo>
                  <a:pt x="138214" y="94487"/>
                </a:lnTo>
                <a:lnTo>
                  <a:pt x="124498" y="108203"/>
                </a:lnTo>
                <a:lnTo>
                  <a:pt x="109258" y="121919"/>
                </a:lnTo>
                <a:lnTo>
                  <a:pt x="71158" y="166115"/>
                </a:lnTo>
                <a:lnTo>
                  <a:pt x="48298" y="199643"/>
                </a:lnTo>
                <a:lnTo>
                  <a:pt x="20866" y="252983"/>
                </a:lnTo>
                <a:lnTo>
                  <a:pt x="1054" y="310895"/>
                </a:lnTo>
                <a:lnTo>
                  <a:pt x="0" y="315467"/>
                </a:lnTo>
                <a:lnTo>
                  <a:pt x="26963" y="315467"/>
                </a:lnTo>
                <a:lnTo>
                  <a:pt x="31534" y="297179"/>
                </a:lnTo>
                <a:lnTo>
                  <a:pt x="37630" y="278891"/>
                </a:lnTo>
                <a:lnTo>
                  <a:pt x="60490" y="228599"/>
                </a:lnTo>
                <a:lnTo>
                  <a:pt x="71158" y="211835"/>
                </a:lnTo>
                <a:lnTo>
                  <a:pt x="80302" y="196595"/>
                </a:lnTo>
                <a:lnTo>
                  <a:pt x="127546" y="138683"/>
                </a:lnTo>
                <a:lnTo>
                  <a:pt x="170218" y="102107"/>
                </a:lnTo>
                <a:lnTo>
                  <a:pt x="200698" y="82295"/>
                </a:lnTo>
                <a:lnTo>
                  <a:pt x="217462" y="71627"/>
                </a:lnTo>
                <a:lnTo>
                  <a:pt x="250990" y="56387"/>
                </a:lnTo>
                <a:lnTo>
                  <a:pt x="269278" y="48767"/>
                </a:lnTo>
                <a:lnTo>
                  <a:pt x="286042" y="42671"/>
                </a:lnTo>
                <a:lnTo>
                  <a:pt x="305854" y="38099"/>
                </a:lnTo>
                <a:lnTo>
                  <a:pt x="324142" y="33527"/>
                </a:lnTo>
                <a:lnTo>
                  <a:pt x="342430" y="30479"/>
                </a:lnTo>
                <a:lnTo>
                  <a:pt x="362242" y="27431"/>
                </a:lnTo>
                <a:lnTo>
                  <a:pt x="382054" y="25907"/>
                </a:lnTo>
                <a:lnTo>
                  <a:pt x="421678" y="25907"/>
                </a:lnTo>
                <a:lnTo>
                  <a:pt x="461302" y="30479"/>
                </a:lnTo>
                <a:lnTo>
                  <a:pt x="499402" y="38099"/>
                </a:lnTo>
                <a:lnTo>
                  <a:pt x="552742" y="56387"/>
                </a:lnTo>
                <a:lnTo>
                  <a:pt x="603034" y="82295"/>
                </a:lnTo>
                <a:lnTo>
                  <a:pt x="648754" y="114299"/>
                </a:lnTo>
                <a:lnTo>
                  <a:pt x="688378" y="152399"/>
                </a:lnTo>
                <a:lnTo>
                  <a:pt x="700570" y="167639"/>
                </a:lnTo>
                <a:lnTo>
                  <a:pt x="712762" y="181355"/>
                </a:lnTo>
                <a:lnTo>
                  <a:pt x="750862" y="245363"/>
                </a:lnTo>
                <a:lnTo>
                  <a:pt x="766102" y="280415"/>
                </a:lnTo>
                <a:lnTo>
                  <a:pt x="776389" y="315467"/>
                </a:lnTo>
                <a:lnTo>
                  <a:pt x="802561" y="315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218987" y="3584447"/>
            <a:ext cx="776605" cy="302260"/>
          </a:xfrm>
          <a:custGeom>
            <a:avLst/>
            <a:gdLst/>
            <a:ahLst/>
            <a:cxnLst/>
            <a:rect l="l" t="t" r="r" b="b"/>
            <a:pathLst>
              <a:path w="776604" h="302260">
                <a:moveTo>
                  <a:pt x="776021" y="301751"/>
                </a:moveTo>
                <a:lnTo>
                  <a:pt x="756556" y="243673"/>
                </a:lnTo>
                <a:lnTo>
                  <a:pt x="727966" y="188756"/>
                </a:lnTo>
                <a:lnTo>
                  <a:pt x="691498" y="139248"/>
                </a:lnTo>
                <a:lnTo>
                  <a:pt x="647984" y="95962"/>
                </a:lnTo>
                <a:lnTo>
                  <a:pt x="598257" y="59712"/>
                </a:lnTo>
                <a:lnTo>
                  <a:pt x="543149" y="31313"/>
                </a:lnTo>
                <a:lnTo>
                  <a:pt x="483491" y="11578"/>
                </a:lnTo>
                <a:lnTo>
                  <a:pt x="420117" y="1320"/>
                </a:lnTo>
                <a:lnTo>
                  <a:pt x="387296" y="0"/>
                </a:lnTo>
                <a:lnTo>
                  <a:pt x="354486" y="1320"/>
                </a:lnTo>
                <a:lnTo>
                  <a:pt x="291193" y="11578"/>
                </a:lnTo>
                <a:lnTo>
                  <a:pt x="231681" y="31313"/>
                </a:lnTo>
                <a:lnTo>
                  <a:pt x="176764" y="59712"/>
                </a:lnTo>
                <a:lnTo>
                  <a:pt x="127256" y="95962"/>
                </a:lnTo>
                <a:lnTo>
                  <a:pt x="83970" y="139248"/>
                </a:lnTo>
                <a:lnTo>
                  <a:pt x="47721" y="188756"/>
                </a:lnTo>
                <a:lnTo>
                  <a:pt x="19321" y="243673"/>
                </a:lnTo>
                <a:lnTo>
                  <a:pt x="0" y="301751"/>
                </a:lnTo>
                <a:lnTo>
                  <a:pt x="776021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205940" y="3570732"/>
            <a:ext cx="801370" cy="315595"/>
          </a:xfrm>
          <a:custGeom>
            <a:avLst/>
            <a:gdLst/>
            <a:ahLst/>
            <a:cxnLst/>
            <a:rect l="l" t="t" r="r" b="b"/>
            <a:pathLst>
              <a:path w="801370" h="315595">
                <a:moveTo>
                  <a:pt x="801037" y="315467"/>
                </a:moveTo>
                <a:lnTo>
                  <a:pt x="795058" y="289559"/>
                </a:lnTo>
                <a:lnTo>
                  <a:pt x="787438" y="271271"/>
                </a:lnTo>
                <a:lnTo>
                  <a:pt x="781342" y="251459"/>
                </a:lnTo>
                <a:lnTo>
                  <a:pt x="772198" y="233171"/>
                </a:lnTo>
                <a:lnTo>
                  <a:pt x="763054" y="216407"/>
                </a:lnTo>
                <a:lnTo>
                  <a:pt x="753910" y="198119"/>
                </a:lnTo>
                <a:lnTo>
                  <a:pt x="718858" y="150875"/>
                </a:lnTo>
                <a:lnTo>
                  <a:pt x="691426" y="120395"/>
                </a:lnTo>
                <a:lnTo>
                  <a:pt x="647230" y="82295"/>
                </a:lnTo>
                <a:lnTo>
                  <a:pt x="613702" y="59435"/>
                </a:lnTo>
                <a:lnTo>
                  <a:pt x="560362" y="32003"/>
                </a:lnTo>
                <a:lnTo>
                  <a:pt x="542074" y="25907"/>
                </a:lnTo>
                <a:lnTo>
                  <a:pt x="522262" y="18287"/>
                </a:lnTo>
                <a:lnTo>
                  <a:pt x="503974" y="13715"/>
                </a:lnTo>
                <a:lnTo>
                  <a:pt x="482638" y="9143"/>
                </a:lnTo>
                <a:lnTo>
                  <a:pt x="462826" y="4571"/>
                </a:lnTo>
                <a:lnTo>
                  <a:pt x="443014" y="3047"/>
                </a:lnTo>
                <a:lnTo>
                  <a:pt x="400342" y="0"/>
                </a:lnTo>
                <a:lnTo>
                  <a:pt x="357670" y="3047"/>
                </a:lnTo>
                <a:lnTo>
                  <a:pt x="337858" y="4571"/>
                </a:lnTo>
                <a:lnTo>
                  <a:pt x="316522" y="9143"/>
                </a:lnTo>
                <a:lnTo>
                  <a:pt x="276898" y="18287"/>
                </a:lnTo>
                <a:lnTo>
                  <a:pt x="258610" y="25907"/>
                </a:lnTo>
                <a:lnTo>
                  <a:pt x="238798" y="33527"/>
                </a:lnTo>
                <a:lnTo>
                  <a:pt x="220510" y="41147"/>
                </a:lnTo>
                <a:lnTo>
                  <a:pt x="203746" y="50291"/>
                </a:lnTo>
                <a:lnTo>
                  <a:pt x="185458" y="60959"/>
                </a:lnTo>
                <a:lnTo>
                  <a:pt x="170218" y="71627"/>
                </a:lnTo>
                <a:lnTo>
                  <a:pt x="153454" y="82295"/>
                </a:lnTo>
                <a:lnTo>
                  <a:pt x="107734" y="121919"/>
                </a:lnTo>
                <a:lnTo>
                  <a:pt x="69634" y="166115"/>
                </a:lnTo>
                <a:lnTo>
                  <a:pt x="46774" y="199643"/>
                </a:lnTo>
                <a:lnTo>
                  <a:pt x="19342" y="252983"/>
                </a:lnTo>
                <a:lnTo>
                  <a:pt x="13246" y="271271"/>
                </a:lnTo>
                <a:lnTo>
                  <a:pt x="5626" y="291083"/>
                </a:lnTo>
                <a:lnTo>
                  <a:pt x="0" y="315467"/>
                </a:lnTo>
                <a:lnTo>
                  <a:pt x="25439" y="315467"/>
                </a:lnTo>
                <a:lnTo>
                  <a:pt x="30010" y="297179"/>
                </a:lnTo>
                <a:lnTo>
                  <a:pt x="36106" y="278891"/>
                </a:lnTo>
                <a:lnTo>
                  <a:pt x="51346" y="245363"/>
                </a:lnTo>
                <a:lnTo>
                  <a:pt x="69634" y="211835"/>
                </a:lnTo>
                <a:lnTo>
                  <a:pt x="78778" y="196595"/>
                </a:lnTo>
                <a:lnTo>
                  <a:pt x="90970" y="181355"/>
                </a:lnTo>
                <a:lnTo>
                  <a:pt x="101638" y="166115"/>
                </a:lnTo>
                <a:lnTo>
                  <a:pt x="113830" y="152399"/>
                </a:lnTo>
                <a:lnTo>
                  <a:pt x="139738" y="126491"/>
                </a:lnTo>
                <a:lnTo>
                  <a:pt x="154978" y="114299"/>
                </a:lnTo>
                <a:lnTo>
                  <a:pt x="168694" y="102107"/>
                </a:lnTo>
                <a:lnTo>
                  <a:pt x="183934" y="91439"/>
                </a:lnTo>
                <a:lnTo>
                  <a:pt x="199174" y="82295"/>
                </a:lnTo>
                <a:lnTo>
                  <a:pt x="215938" y="71627"/>
                </a:lnTo>
                <a:lnTo>
                  <a:pt x="267754" y="48767"/>
                </a:lnTo>
                <a:lnTo>
                  <a:pt x="322618" y="33527"/>
                </a:lnTo>
                <a:lnTo>
                  <a:pt x="342430" y="30479"/>
                </a:lnTo>
                <a:lnTo>
                  <a:pt x="360718" y="27431"/>
                </a:lnTo>
                <a:lnTo>
                  <a:pt x="380530" y="25907"/>
                </a:lnTo>
                <a:lnTo>
                  <a:pt x="420154" y="25907"/>
                </a:lnTo>
                <a:lnTo>
                  <a:pt x="479590" y="33527"/>
                </a:lnTo>
                <a:lnTo>
                  <a:pt x="534454" y="48767"/>
                </a:lnTo>
                <a:lnTo>
                  <a:pt x="601510" y="82295"/>
                </a:lnTo>
                <a:lnTo>
                  <a:pt x="647230" y="114299"/>
                </a:lnTo>
                <a:lnTo>
                  <a:pt x="686854" y="152399"/>
                </a:lnTo>
                <a:lnTo>
                  <a:pt x="699046" y="167639"/>
                </a:lnTo>
                <a:lnTo>
                  <a:pt x="711238" y="181355"/>
                </a:lnTo>
                <a:lnTo>
                  <a:pt x="741718" y="228599"/>
                </a:lnTo>
                <a:lnTo>
                  <a:pt x="764578" y="280415"/>
                </a:lnTo>
                <a:lnTo>
                  <a:pt x="774865" y="315467"/>
                </a:lnTo>
                <a:lnTo>
                  <a:pt x="801037" y="315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36081" y="3592067"/>
            <a:ext cx="772160" cy="294640"/>
          </a:xfrm>
          <a:custGeom>
            <a:avLst/>
            <a:gdLst/>
            <a:ahLst/>
            <a:cxnLst/>
            <a:rect l="l" t="t" r="r" b="b"/>
            <a:pathLst>
              <a:path w="772160" h="294639">
                <a:moveTo>
                  <a:pt x="771608" y="294131"/>
                </a:moveTo>
                <a:lnTo>
                  <a:pt x="754358" y="243673"/>
                </a:lnTo>
                <a:lnTo>
                  <a:pt x="725768" y="188756"/>
                </a:lnTo>
                <a:lnTo>
                  <a:pt x="689300" y="139248"/>
                </a:lnTo>
                <a:lnTo>
                  <a:pt x="645786" y="95962"/>
                </a:lnTo>
                <a:lnTo>
                  <a:pt x="596059" y="59712"/>
                </a:lnTo>
                <a:lnTo>
                  <a:pt x="540951" y="31313"/>
                </a:lnTo>
                <a:lnTo>
                  <a:pt x="481294" y="11578"/>
                </a:lnTo>
                <a:lnTo>
                  <a:pt x="417919" y="1320"/>
                </a:lnTo>
                <a:lnTo>
                  <a:pt x="385098" y="0"/>
                </a:lnTo>
                <a:lnTo>
                  <a:pt x="352288" y="1320"/>
                </a:lnTo>
                <a:lnTo>
                  <a:pt x="288995" y="11578"/>
                </a:lnTo>
                <a:lnTo>
                  <a:pt x="229483" y="31313"/>
                </a:lnTo>
                <a:lnTo>
                  <a:pt x="174566" y="59712"/>
                </a:lnTo>
                <a:lnTo>
                  <a:pt x="125058" y="95962"/>
                </a:lnTo>
                <a:lnTo>
                  <a:pt x="81772" y="139248"/>
                </a:lnTo>
                <a:lnTo>
                  <a:pt x="45523" y="188756"/>
                </a:lnTo>
                <a:lnTo>
                  <a:pt x="17124" y="243673"/>
                </a:lnTo>
                <a:lnTo>
                  <a:pt x="0" y="294131"/>
                </a:lnTo>
                <a:lnTo>
                  <a:pt x="771608" y="294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18470" y="3584447"/>
            <a:ext cx="776605" cy="302260"/>
          </a:xfrm>
          <a:custGeom>
            <a:avLst/>
            <a:gdLst/>
            <a:ahLst/>
            <a:cxnLst/>
            <a:rect l="l" t="t" r="r" b="b"/>
            <a:pathLst>
              <a:path w="776604" h="302260">
                <a:moveTo>
                  <a:pt x="776021" y="301751"/>
                </a:moveTo>
                <a:lnTo>
                  <a:pt x="756699" y="243673"/>
                </a:lnTo>
                <a:lnTo>
                  <a:pt x="728299" y="188756"/>
                </a:lnTo>
                <a:lnTo>
                  <a:pt x="692050" y="139248"/>
                </a:lnTo>
                <a:lnTo>
                  <a:pt x="648764" y="95962"/>
                </a:lnTo>
                <a:lnTo>
                  <a:pt x="599256" y="59712"/>
                </a:lnTo>
                <a:lnTo>
                  <a:pt x="544339" y="31313"/>
                </a:lnTo>
                <a:lnTo>
                  <a:pt x="484827" y="11578"/>
                </a:lnTo>
                <a:lnTo>
                  <a:pt x="421534" y="1320"/>
                </a:lnTo>
                <a:lnTo>
                  <a:pt x="388724" y="0"/>
                </a:lnTo>
                <a:lnTo>
                  <a:pt x="355903" y="1320"/>
                </a:lnTo>
                <a:lnTo>
                  <a:pt x="292529" y="11578"/>
                </a:lnTo>
                <a:lnTo>
                  <a:pt x="232871" y="31313"/>
                </a:lnTo>
                <a:lnTo>
                  <a:pt x="177763" y="59712"/>
                </a:lnTo>
                <a:lnTo>
                  <a:pt x="128036" y="95962"/>
                </a:lnTo>
                <a:lnTo>
                  <a:pt x="84523" y="139248"/>
                </a:lnTo>
                <a:lnTo>
                  <a:pt x="48054" y="188756"/>
                </a:lnTo>
                <a:lnTo>
                  <a:pt x="19464" y="243673"/>
                </a:lnTo>
                <a:lnTo>
                  <a:pt x="0" y="301751"/>
                </a:lnTo>
                <a:lnTo>
                  <a:pt x="776021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993139" y="1895855"/>
            <a:ext cx="8035925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400" dirty="0">
                <a:latin typeface="Calibri"/>
                <a:cs typeface="Calibri"/>
              </a:rPr>
              <a:t>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∆T</a:t>
            </a:r>
            <a:endParaRPr sz="2400">
              <a:latin typeface="Calibri"/>
              <a:cs typeface="Calibri"/>
            </a:endParaRPr>
          </a:p>
          <a:p>
            <a:pPr marL="926465" lvl="1" indent="-513080">
              <a:lnSpc>
                <a:spcPct val="100000"/>
              </a:lnSpc>
              <a:spcBef>
                <a:spcPts val="505"/>
              </a:spcBef>
              <a:buFont typeface="Calibri"/>
              <a:buAutoNum type="arabicPeriod"/>
              <a:tabLst>
                <a:tab pos="9271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 (</a:t>
            </a:r>
            <a:r>
              <a:rPr sz="2000" spc="-10" dirty="0">
                <a:latin typeface="Calibri"/>
                <a:cs typeface="Calibri"/>
              </a:rPr>
              <a:t>¿c</a:t>
            </a:r>
            <a:r>
              <a:rPr sz="2000" spc="-5" dirty="0">
                <a:latin typeface="Calibri"/>
                <a:cs typeface="Calibri"/>
              </a:rPr>
              <a:t>óm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1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-10" dirty="0">
                <a:latin typeface="Calibri"/>
                <a:cs typeface="Calibri"/>
              </a:rPr>
              <a:t>?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965960">
              <a:lnSpc>
                <a:spcPct val="100000"/>
              </a:lnSpc>
              <a:spcBef>
                <a:spcPts val="1565"/>
              </a:spcBef>
              <a:tabLst>
                <a:tab pos="3162300" algn="l"/>
                <a:tab pos="4248785" algn="l"/>
                <a:tab pos="5404485" algn="l"/>
                <a:tab pos="6556375" algn="l"/>
              </a:tabLst>
            </a:pPr>
            <a:r>
              <a:rPr sz="1800" b="1" dirty="0">
                <a:latin typeface="Arial"/>
                <a:cs typeface="Arial"/>
              </a:rPr>
              <a:t>A	B	C	D	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1793239" y="4585206"/>
            <a:ext cx="96520" cy="172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308351" y="4536438"/>
            <a:ext cx="7047230" cy="177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spc="-10" dirty="0">
                <a:latin typeface="Calibri"/>
                <a:cs typeface="Calibri"/>
              </a:rPr>
              <a:t>Cap.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p.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Cap. de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cc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ó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Cap. u</a:t>
            </a:r>
            <a:r>
              <a:rPr sz="1600" dirty="0">
                <a:latin typeface="Calibri"/>
                <a:cs typeface="Calibri"/>
              </a:rPr>
              <a:t>tili</a:t>
            </a:r>
            <a:r>
              <a:rPr sz="1600" spc="-30" dirty="0">
                <a:latin typeface="Calibri"/>
                <a:cs typeface="Calibri"/>
              </a:rPr>
              <a:t>z</a:t>
            </a:r>
            <a:r>
              <a:rPr sz="1600" spc="-10" dirty="0">
                <a:latin typeface="Calibri"/>
                <a:cs typeface="Calibri"/>
              </a:rPr>
              <a:t>ada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em</a:t>
            </a:r>
            <a:r>
              <a:rPr sz="1600" spc="-10" dirty="0">
                <a:latin typeface="Calibri"/>
                <a:cs typeface="Calibri"/>
              </a:rPr>
              <a:t>anda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ual 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cc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ó</a:t>
            </a:r>
            <a:r>
              <a:rPr sz="1600" spc="-10" dirty="0">
                <a:latin typeface="Calibri"/>
                <a:cs typeface="Calibri"/>
              </a:rPr>
              <a:t>n. Cap.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(8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 </a:t>
            </a:r>
            <a:r>
              <a:rPr sz="1600" spc="-15" dirty="0">
                <a:latin typeface="Calibri"/>
                <a:cs typeface="Calibri"/>
              </a:rPr>
              <a:t>3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 </a:t>
            </a:r>
            <a:r>
              <a:rPr sz="1600" spc="-15" dirty="0">
                <a:latin typeface="Calibri"/>
                <a:cs typeface="Calibri"/>
              </a:rPr>
              <a:t>85%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 </a:t>
            </a:r>
            <a:r>
              <a:rPr sz="1600" spc="-15" dirty="0">
                <a:latin typeface="Calibri"/>
                <a:cs typeface="Calibri"/>
              </a:rPr>
              <a:t>60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(1,17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Calibri"/>
                <a:cs typeface="Calibri"/>
              </a:rPr>
              <a:t>Cap.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12,24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11,70</a:t>
            </a:r>
            <a:r>
              <a:rPr sz="1600" spc="-1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12700" marR="884555">
              <a:lnSpc>
                <a:spcPct val="120000"/>
              </a:lnSpc>
            </a:pPr>
            <a:r>
              <a:rPr sz="1600" spc="-10" dirty="0">
                <a:latin typeface="Calibri"/>
                <a:cs typeface="Calibri"/>
              </a:rPr>
              <a:t>Cap.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54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5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esc</a:t>
            </a:r>
            <a:r>
              <a:rPr sz="1600" spc="-10" dirty="0">
                <a:latin typeface="Calibri"/>
                <a:cs typeface="Calibri"/>
              </a:rPr>
              <a:t>u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 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em</a:t>
            </a:r>
            <a:r>
              <a:rPr sz="1600" spc="-10" dirty="0">
                <a:latin typeface="Calibri"/>
                <a:cs typeface="Calibri"/>
              </a:rPr>
              <a:t>po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qu</a:t>
            </a:r>
            <a:r>
              <a:rPr sz="1600" spc="-15" dirty="0">
                <a:latin typeface="Calibri"/>
                <a:cs typeface="Calibri"/>
              </a:rPr>
              <a:t>er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 ti</a:t>
            </a:r>
            <a:r>
              <a:rPr sz="1600" spc="-20" dirty="0">
                <a:latin typeface="Calibri"/>
                <a:cs typeface="Calibri"/>
              </a:rPr>
              <a:t>em</a:t>
            </a:r>
            <a:r>
              <a:rPr sz="1600" spc="-10" dirty="0">
                <a:latin typeface="Calibri"/>
                <a:cs typeface="Calibri"/>
              </a:rPr>
              <a:t>po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em</a:t>
            </a:r>
            <a:r>
              <a:rPr sz="1600" spc="-10" dirty="0">
                <a:latin typeface="Calibri"/>
                <a:cs typeface="Calibri"/>
              </a:rPr>
              <a:t>po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qu</a:t>
            </a:r>
            <a:r>
              <a:rPr sz="1600" spc="-15" dirty="0">
                <a:latin typeface="Calibri"/>
                <a:cs typeface="Calibri"/>
              </a:rPr>
              <a:t>er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5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 </a:t>
            </a:r>
            <a:r>
              <a:rPr sz="1600" spc="-15" dirty="0">
                <a:latin typeface="Calibri"/>
                <a:cs typeface="Calibri"/>
              </a:rPr>
              <a:t>1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50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421129" y="3885437"/>
            <a:ext cx="7786115" cy="51206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2939286" y="3747006"/>
            <a:ext cx="476821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5385" algn="l"/>
                <a:tab pos="2190115" algn="l"/>
                <a:tab pos="3461385" algn="l"/>
                <a:tab pos="4575175" algn="l"/>
              </a:tabLst>
            </a:pPr>
            <a:r>
              <a:rPr sz="2800" spc="-15" dirty="0">
                <a:latin typeface="Calibri"/>
                <a:cs typeface="Calibri"/>
              </a:rPr>
              <a:t>5	3	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6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628647" y="3822698"/>
            <a:ext cx="3835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8661904" y="3815078"/>
            <a:ext cx="2870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 txBox="1"/>
          <p:nvPr/>
        </p:nvSpPr>
        <p:spPr>
          <a:xfrm>
            <a:off x="993139" y="1895855"/>
            <a:ext cx="1917064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527050" algn="l"/>
              </a:tabLst>
            </a:pP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.	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∆T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393951" y="2765042"/>
            <a:ext cx="7973059" cy="116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5780" algn="l"/>
              </a:tabLst>
            </a:pPr>
            <a:r>
              <a:rPr sz="2000" dirty="0">
                <a:latin typeface="Calibri"/>
                <a:cs typeface="Calibri"/>
              </a:rPr>
              <a:t>2.	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úput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926465" marR="5080">
              <a:lnSpc>
                <a:spcPct val="100000"/>
              </a:lnSpc>
              <a:spcBef>
                <a:spcPts val="409"/>
              </a:spcBef>
            </a:pP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 h</a:t>
            </a:r>
            <a:r>
              <a:rPr sz="1600" spc="-3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apa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dad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¿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uál 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ún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es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al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du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r un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ó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á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380"/>
              </a:spcBef>
            </a:pPr>
            <a:r>
              <a:rPr sz="1600" spc="-10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úput 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ec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sc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TV (MP)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1793239" y="3122166"/>
            <a:ext cx="9652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793239" y="3658614"/>
            <a:ext cx="9652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793239" y="3951222"/>
            <a:ext cx="96520" cy="143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308351" y="3902454"/>
            <a:ext cx="3432175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spc="-10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úput 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($8,4</a:t>
            </a:r>
            <a:r>
              <a:rPr sz="1600" spc="-5" dirty="0">
                <a:latin typeface="Calibri"/>
                <a:cs typeface="Calibri"/>
              </a:rPr>
              <a:t>0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 </a:t>
            </a:r>
            <a:r>
              <a:rPr sz="1600" spc="-15" dirty="0">
                <a:latin typeface="Calibri"/>
                <a:cs typeface="Calibri"/>
              </a:rPr>
              <a:t>65%</a:t>
            </a:r>
            <a:r>
              <a:rPr sz="1600" spc="-5" dirty="0">
                <a:latin typeface="Calibri"/>
                <a:cs typeface="Calibri"/>
              </a:rPr>
              <a:t>)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$2,85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úput 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$5,46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$2,85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-5" dirty="0">
                <a:latin typeface="Calibri"/>
                <a:cs typeface="Calibri"/>
              </a:rPr>
              <a:t>  </a:t>
            </a:r>
            <a:endParaRPr lang="es-CO" sz="16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600" spc="-105" dirty="0" err="1" smtClean="0">
                <a:latin typeface="Calibri"/>
                <a:cs typeface="Calibri"/>
              </a:rPr>
              <a:t>T</a:t>
            </a:r>
            <a:r>
              <a:rPr sz="1600" spc="-15" dirty="0" err="1" smtClean="0">
                <a:latin typeface="Calibri"/>
                <a:cs typeface="Calibri"/>
              </a:rPr>
              <a:t>r</a:t>
            </a:r>
            <a:r>
              <a:rPr sz="1600" spc="-10" dirty="0" err="1" smtClean="0">
                <a:latin typeface="Calibri"/>
                <a:cs typeface="Calibri"/>
              </a:rPr>
              <a:t>úput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$2,61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dad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5" dirty="0">
                <a:latin typeface="Calibri"/>
                <a:cs typeface="Calibri"/>
              </a:rPr>
              <a:t>∆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nds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do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úput 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5" dirty="0">
                <a:latin typeface="Calibri"/>
                <a:cs typeface="Calibri"/>
              </a:rPr>
              <a:t>∆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5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x </a:t>
            </a:r>
            <a:r>
              <a:rPr sz="1600" spc="-15" dirty="0">
                <a:latin typeface="Calibri"/>
                <a:cs typeface="Calibri"/>
              </a:rPr>
              <a:t>$2,61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$130,</a:t>
            </a:r>
            <a:r>
              <a:rPr sz="1600" spc="-5" dirty="0">
                <a:latin typeface="Calibri"/>
                <a:cs typeface="Calibri"/>
              </a:rPr>
              <a:t>50</a:t>
            </a:r>
            <a:r>
              <a:rPr sz="1600" spc="-10" dirty="0">
                <a:latin typeface="Calibri"/>
                <a:cs typeface="Calibri"/>
              </a:rPr>
              <a:t>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993139" y="5486397"/>
            <a:ext cx="8027670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050" algn="l"/>
              </a:tabLst>
            </a:pP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.	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∆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∆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505"/>
              </a:spcBef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Com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 ∆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∆G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spc="-10" dirty="0"/>
              <a:t>E</a:t>
            </a:r>
            <a:r>
              <a:rPr dirty="0"/>
              <a:t>j</a:t>
            </a:r>
            <a:r>
              <a:rPr spc="5" dirty="0"/>
              <a:t>e</a:t>
            </a:r>
            <a:r>
              <a:rPr spc="-80" dirty="0"/>
              <a:t>r</a:t>
            </a:r>
            <a:r>
              <a:rPr spc="-5" dirty="0"/>
              <a:t>cici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5855"/>
            <a:ext cx="8154670" cy="217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527050" algn="l"/>
              </a:tabLst>
            </a:pPr>
            <a:r>
              <a:rPr sz="2400" spc="-20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.	Cal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∆</a:t>
            </a:r>
            <a:r>
              <a:rPr sz="2400" spc="-25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505"/>
              </a:spcBef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∆U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5" dirty="0">
                <a:latin typeface="Calibri"/>
                <a:cs typeface="Calibri"/>
              </a:rPr>
              <a:t>∆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∆G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$130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500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 $0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$130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500</a:t>
            </a:r>
          </a:p>
          <a:p>
            <a:pPr marL="92646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</a:t>
            </a:r>
            <a:r>
              <a:rPr sz="2000" spc="-5" dirty="0">
                <a:latin typeface="Calibri"/>
                <a:cs typeface="Calibri"/>
              </a:rPr>
              <a:t>ili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ó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$130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500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esos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ó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 $679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</a:p>
          <a:p>
            <a:pPr marL="926465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$810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</a:t>
            </a:r>
            <a:r>
              <a:rPr sz="2000" spc="-5" dirty="0">
                <a:latin typeface="Calibri"/>
                <a:cs typeface="Calibri"/>
              </a:rPr>
              <a:t>%</a:t>
            </a:r>
            <a:r>
              <a:rPr sz="2000" dirty="0">
                <a:latin typeface="Calibri"/>
                <a:cs typeface="Calibri"/>
              </a:rPr>
              <a:t>),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nd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rg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qu</a:t>
            </a:r>
            <a:r>
              <a:rPr sz="2000" spc="-5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?</a:t>
            </a:r>
          </a:p>
        </p:txBody>
      </p:sp>
      <p:sp>
        <p:nvSpPr>
          <p:cNvPr id="229" name="object 229"/>
          <p:cNvSpPr txBox="1"/>
          <p:nvPr/>
        </p:nvSpPr>
        <p:spPr>
          <a:xfrm>
            <a:off x="5676900" y="4516118"/>
            <a:ext cx="2882265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7650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Con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pedido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adi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ional</a:t>
            </a:r>
            <a:endParaRPr sz="1400">
              <a:latin typeface="Calibri"/>
              <a:cs typeface="Calibri"/>
            </a:endParaRPr>
          </a:p>
          <a:p>
            <a:pPr marR="399415" algn="ctr">
              <a:lnSpc>
                <a:spcPct val="100000"/>
              </a:lnSpc>
              <a:spcBef>
                <a:spcPts val="335"/>
              </a:spcBef>
              <a:tabLst>
                <a:tab pos="1431925" algn="l"/>
              </a:tabLst>
            </a:pPr>
            <a:r>
              <a:rPr sz="2100" baseline="-7936" dirty="0">
                <a:latin typeface="Calibri"/>
                <a:cs typeface="Calibri"/>
              </a:rPr>
              <a:t>+</a:t>
            </a:r>
            <a:r>
              <a:rPr sz="2100" spc="-15" baseline="-7936" dirty="0">
                <a:latin typeface="Calibri"/>
                <a:cs typeface="Calibri"/>
              </a:rPr>
              <a:t> </a:t>
            </a:r>
            <a:r>
              <a:rPr sz="2100" spc="-7" baseline="-7936" dirty="0">
                <a:latin typeface="Calibri"/>
                <a:cs typeface="Calibri"/>
              </a:rPr>
              <a:t>5</a:t>
            </a:r>
            <a:r>
              <a:rPr sz="2100" baseline="-7936" dirty="0">
                <a:latin typeface="Calibri"/>
                <a:cs typeface="Calibri"/>
              </a:rPr>
              <a:t>0 x</a:t>
            </a:r>
            <a:r>
              <a:rPr sz="2100" spc="-7" baseline="-7936" dirty="0">
                <a:latin typeface="Calibri"/>
                <a:cs typeface="Calibri"/>
              </a:rPr>
              <a:t> $5,46</a:t>
            </a:r>
            <a:r>
              <a:rPr sz="2100" baseline="-7936" dirty="0">
                <a:latin typeface="Calibri"/>
                <a:cs typeface="Calibri"/>
              </a:rPr>
              <a:t>0	</a:t>
            </a:r>
            <a:r>
              <a:rPr sz="1400" spc="-5" dirty="0">
                <a:latin typeface="Calibri"/>
                <a:cs typeface="Calibri"/>
              </a:rPr>
              <a:t>$10,101,00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R="443865" algn="ctr">
              <a:lnSpc>
                <a:spcPct val="100000"/>
              </a:lnSpc>
              <a:spcBef>
                <a:spcPts val="515"/>
              </a:spcBef>
              <a:tabLst>
                <a:tab pos="1478280" algn="l"/>
              </a:tabLst>
            </a:pPr>
            <a:r>
              <a:rPr sz="1400" dirty="0">
                <a:latin typeface="Calibri"/>
                <a:cs typeface="Calibri"/>
              </a:rPr>
              <a:t>+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0 x</a:t>
            </a:r>
            <a:r>
              <a:rPr sz="1400" spc="-5" dirty="0">
                <a:latin typeface="Calibri"/>
                <a:cs typeface="Calibri"/>
              </a:rPr>
              <a:t> $2,85</a:t>
            </a:r>
            <a:r>
              <a:rPr sz="1400" dirty="0">
                <a:latin typeface="Calibri"/>
                <a:cs typeface="Calibri"/>
              </a:rPr>
              <a:t>0	</a:t>
            </a:r>
            <a:r>
              <a:rPr sz="1400" spc="-5" dirty="0">
                <a:latin typeface="Calibri"/>
                <a:cs typeface="Calibri"/>
              </a:rPr>
              <a:t>$3,477,00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R="291465" algn="ctr">
              <a:lnSpc>
                <a:spcPct val="100000"/>
              </a:lnSpc>
              <a:spcBef>
                <a:spcPts val="345"/>
              </a:spcBef>
              <a:tabLst>
                <a:tab pos="1325245" algn="l"/>
              </a:tabLst>
            </a:pPr>
            <a:r>
              <a:rPr sz="2100" spc="-120" baseline="5952" dirty="0">
                <a:latin typeface="Calibri"/>
                <a:cs typeface="Calibri"/>
              </a:rPr>
              <a:t>V</a:t>
            </a:r>
            <a:r>
              <a:rPr sz="2100" spc="-7" baseline="5952" dirty="0">
                <a:latin typeface="Calibri"/>
                <a:cs typeface="Calibri"/>
              </a:rPr>
              <a:t>e</a:t>
            </a:r>
            <a:r>
              <a:rPr sz="2100" spc="-30" baseline="5952" dirty="0">
                <a:latin typeface="Calibri"/>
                <a:cs typeface="Calibri"/>
              </a:rPr>
              <a:t>n</a:t>
            </a:r>
            <a:r>
              <a:rPr sz="2100" spc="-22" baseline="5952" dirty="0">
                <a:latin typeface="Calibri"/>
                <a:cs typeface="Calibri"/>
              </a:rPr>
              <a:t>t</a:t>
            </a:r>
            <a:r>
              <a:rPr sz="2100" spc="-7" baseline="5952" dirty="0">
                <a:latin typeface="Calibri"/>
                <a:cs typeface="Calibri"/>
              </a:rPr>
              <a:t>a</a:t>
            </a:r>
            <a:r>
              <a:rPr sz="2100" baseline="5952" dirty="0">
                <a:latin typeface="Calibri"/>
                <a:cs typeface="Calibri"/>
              </a:rPr>
              <a:t>s</a:t>
            </a:r>
            <a:r>
              <a:rPr sz="2100" spc="15" baseline="5952" dirty="0">
                <a:latin typeface="Calibri"/>
                <a:cs typeface="Calibri"/>
              </a:rPr>
              <a:t> </a:t>
            </a:r>
            <a:r>
              <a:rPr sz="2100" baseline="5952" dirty="0">
                <a:latin typeface="Calibri"/>
                <a:cs typeface="Calibri"/>
              </a:rPr>
              <a:t>–</a:t>
            </a:r>
            <a:r>
              <a:rPr sz="2100" spc="-15" baseline="5952" dirty="0">
                <a:latin typeface="Calibri"/>
                <a:cs typeface="Calibri"/>
              </a:rPr>
              <a:t> </a:t>
            </a:r>
            <a:r>
              <a:rPr sz="2100" spc="-7" baseline="5952" dirty="0">
                <a:latin typeface="Calibri"/>
                <a:cs typeface="Calibri"/>
              </a:rPr>
              <a:t>M</a:t>
            </a:r>
            <a:r>
              <a:rPr sz="2100" baseline="5952" dirty="0">
                <a:latin typeface="Calibri"/>
                <a:cs typeface="Calibri"/>
              </a:rPr>
              <a:t>P	</a:t>
            </a:r>
            <a:r>
              <a:rPr sz="1400" spc="-5" dirty="0">
                <a:latin typeface="Calibri"/>
                <a:cs typeface="Calibri"/>
              </a:rPr>
              <a:t>$6,624,00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1550035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Calibri"/>
                <a:cs typeface="Calibri"/>
              </a:rPr>
              <a:t>$5,814,00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R="329565" algn="ctr">
              <a:lnSpc>
                <a:spcPct val="100000"/>
              </a:lnSpc>
              <a:spcBef>
                <a:spcPts val="515"/>
              </a:spcBef>
              <a:tabLst>
                <a:tab pos="1362075" algn="l"/>
              </a:tabLst>
            </a:pPr>
            <a:r>
              <a:rPr sz="1400" spc="-8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úpu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	</a:t>
            </a:r>
            <a:r>
              <a:rPr sz="2100" b="1" spc="-7" baseline="7936" dirty="0">
                <a:latin typeface="Calibri"/>
                <a:cs typeface="Calibri"/>
              </a:rPr>
              <a:t>$810,00</a:t>
            </a:r>
            <a:r>
              <a:rPr sz="2100" b="1" baseline="7936" dirty="0">
                <a:latin typeface="Calibri"/>
                <a:cs typeface="Calibri"/>
              </a:rPr>
              <a:t>0</a:t>
            </a:r>
            <a:endParaRPr sz="2100" baseline="7936">
              <a:latin typeface="Calibri"/>
              <a:cs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5676900" y="4102607"/>
            <a:ext cx="2882265" cy="2159635"/>
          </a:xfrm>
          <a:custGeom>
            <a:avLst/>
            <a:gdLst/>
            <a:ahLst/>
            <a:cxnLst/>
            <a:rect l="l" t="t" r="r" b="b"/>
            <a:pathLst>
              <a:path w="2882265" h="2159635">
                <a:moveTo>
                  <a:pt x="0" y="0"/>
                </a:moveTo>
                <a:lnTo>
                  <a:pt x="0" y="2159507"/>
                </a:lnTo>
                <a:lnTo>
                  <a:pt x="2881883" y="2159507"/>
                </a:lnTo>
                <a:lnTo>
                  <a:pt x="28818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28" name="object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995221"/>
              </p:ext>
            </p:extLst>
          </p:nvPr>
        </p:nvGraphicFramePr>
        <p:xfrm>
          <a:off x="2001900" y="4243704"/>
          <a:ext cx="6913500" cy="2343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137"/>
                <a:gridCol w="2410685"/>
                <a:gridCol w="2344678"/>
              </a:tblGrid>
              <a:tr h="257555">
                <a:tc gridSpan="3">
                  <a:txBody>
                    <a:bodyPr/>
                    <a:lstStyle/>
                    <a:p>
                      <a:pPr marR="3460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6793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pedido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adi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ional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8889">
                      <a:solidFill>
                        <a:srgbClr val="000000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6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400" spc="-8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1,17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x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$8,40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8889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$9,828,00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8889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1,17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x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$2,85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$3,334,50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úpu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$6,493,50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GO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$5,814,00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400" spc="-8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úpu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$679,50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61176"/>
            <a:ext cx="9140952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59" y="1136903"/>
            <a:ext cx="387095" cy="35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3008" y="1798319"/>
            <a:ext cx="3066288" cy="4407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6614159"/>
            <a:ext cx="17678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864" y="6601968"/>
            <a:ext cx="170687" cy="14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6522719"/>
            <a:ext cx="530351" cy="475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4771" y="1001521"/>
            <a:ext cx="1793239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0455" algn="l"/>
              </a:tabLst>
            </a:pPr>
            <a:r>
              <a:rPr sz="3850" spc="-390" dirty="0">
                <a:latin typeface="Arial"/>
                <a:cs typeface="Arial"/>
              </a:rPr>
              <a:t>La	</a:t>
            </a:r>
            <a:r>
              <a:rPr sz="3850" spc="-20" dirty="0">
                <a:latin typeface="Arial"/>
                <a:cs typeface="Arial"/>
              </a:rPr>
              <a:t>eta</a:t>
            </a:r>
            <a:endParaRPr sz="3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1715" y="6536690"/>
            <a:ext cx="16637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535"/>
              </a:lnSpc>
            </a:pPr>
            <a:r>
              <a:rPr sz="1450" i="1" spc="-145" dirty="0">
                <a:latin typeface="Arial"/>
                <a:cs typeface="Arial"/>
              </a:rPr>
              <a:t>5Lvsr</a:t>
            </a:r>
            <a:r>
              <a:rPr sz="1450" i="1" spc="-204" dirty="0">
                <a:latin typeface="Arial"/>
                <a:cs typeface="Arial"/>
              </a:rPr>
              <a:t>E</a:t>
            </a:r>
            <a:r>
              <a:rPr sz="1450" i="1" spc="-260" dirty="0">
                <a:latin typeface="Arial"/>
                <a:cs typeface="Arial"/>
              </a:rPr>
              <a:t>«TEXTIL/C0NFECC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300" spc="-250" dirty="0">
                <a:latin typeface="Arial"/>
                <a:cs typeface="Arial"/>
              </a:rPr>
              <a:t>DISEÑO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330" dirty="0">
                <a:latin typeface="Arial"/>
                <a:cs typeface="Arial"/>
              </a:rPr>
              <a:t>Y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75" dirty="0">
                <a:latin typeface="Arial"/>
                <a:cs typeface="Arial"/>
              </a:rPr>
              <a:t>M0DA°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9092" y="476250"/>
            <a:ext cx="128079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75" dirty="0">
                <a:solidFill>
                  <a:srgbClr val="2F1A60"/>
                </a:solidFill>
                <a:latin typeface="Arial"/>
                <a:cs typeface="Arial"/>
              </a:rPr>
              <a:t>Toolbo1</a:t>
            </a:r>
            <a:endParaRPr sz="285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430"/>
              </a:spcBef>
            </a:pPr>
            <a:r>
              <a:rPr sz="700" spc="35" dirty="0">
                <a:solidFill>
                  <a:srgbClr val="5D5779"/>
                </a:solidFill>
                <a:latin typeface="Arial"/>
                <a:cs typeface="Arial"/>
              </a:rPr>
              <a:t>solucione</a:t>
            </a:r>
            <a:r>
              <a:rPr sz="700" spc="-70" dirty="0">
                <a:solidFill>
                  <a:srgbClr val="5D5779"/>
                </a:solidFill>
                <a:latin typeface="Arial"/>
                <a:cs typeface="Arial"/>
              </a:rPr>
              <a:t> </a:t>
            </a:r>
            <a:r>
              <a:rPr sz="700" spc="-105" dirty="0">
                <a:solidFill>
                  <a:srgbClr val="747087"/>
                </a:solidFill>
                <a:latin typeface="Arial"/>
                <a:cs typeface="Arial"/>
              </a:rPr>
              <a:t>s</a:t>
            </a:r>
            <a:r>
              <a:rPr sz="700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645E7E"/>
                </a:solidFill>
                <a:latin typeface="Arial"/>
                <a:cs typeface="Arial"/>
              </a:rPr>
              <a:t>c›</a:t>
            </a:r>
            <a:r>
              <a:rPr sz="700" spc="-70" dirty="0">
                <a:solidFill>
                  <a:srgbClr val="645E7E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524D72"/>
                </a:solidFill>
                <a:latin typeface="Arial"/>
                <a:cs typeface="Arial"/>
              </a:rPr>
              <a:t>y›</a:t>
            </a:r>
            <a:r>
              <a:rPr sz="700" spc="-65" dirty="0">
                <a:solidFill>
                  <a:srgbClr val="524D72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464259"/>
                </a:solidFill>
                <a:latin typeface="Arial"/>
                <a:cs typeface="Arial"/>
              </a:rPr>
              <a:t>l</a:t>
            </a:r>
            <a:r>
              <a:rPr sz="700" spc="-60" dirty="0">
                <a:solidFill>
                  <a:srgbClr val="464259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3B364F"/>
                </a:solidFill>
                <a:latin typeface="Arial"/>
                <a:cs typeface="Arial"/>
              </a:rPr>
              <a:t>ie</a:t>
            </a:r>
            <a:r>
              <a:rPr sz="700" spc="110" dirty="0">
                <a:solidFill>
                  <a:srgbClr val="3B364F"/>
                </a:solidFill>
                <a:latin typeface="Arial"/>
                <a:cs typeface="Arial"/>
              </a:rPr>
              <a:t>n</a:t>
            </a:r>
            <a:r>
              <a:rPr sz="700" spc="-50" dirty="0">
                <a:solidFill>
                  <a:srgbClr val="62597E"/>
                </a:solidFill>
                <a:latin typeface="Arial"/>
                <a:cs typeface="Arial"/>
              </a:rPr>
              <a:t>cl</a:t>
            </a:r>
            <a:r>
              <a:rPr sz="700" spc="-85" dirty="0">
                <a:solidFill>
                  <a:srgbClr val="62597E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7B7593"/>
                </a:solidFill>
                <a:latin typeface="Arial"/>
                <a:cs typeface="Arial"/>
              </a:rPr>
              <a:t>eis</a:t>
            </a:r>
            <a:r>
              <a:rPr sz="70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6D678A"/>
                </a:solidFill>
                <a:latin typeface="Arial"/>
                <a:cs typeface="Arial"/>
              </a:rPr>
              <a:t>s.</a:t>
            </a:r>
            <a:r>
              <a:rPr sz="700" spc="-80" dirty="0">
                <a:solidFill>
                  <a:srgbClr val="6D678A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32D50"/>
                </a:solidFill>
                <a:latin typeface="Arial"/>
                <a:cs typeface="Arial"/>
              </a:rPr>
              <a:t>ci.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3435" y="6561328"/>
            <a:ext cx="121920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spc="20" dirty="0">
                <a:latin typeface="Arial"/>
                <a:cs typeface="Arial"/>
              </a:rPr>
              <a:t>CAMARA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DE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COMERCIO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25"/>
              </a:lnSpc>
              <a:tabLst>
                <a:tab pos="524510" algn="l"/>
              </a:tabLst>
            </a:pPr>
            <a:r>
              <a:rPr sz="650" spc="35" dirty="0">
                <a:latin typeface="Arial"/>
                <a:cs typeface="Arial"/>
              </a:rPr>
              <a:t>DI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5" dirty="0">
                <a:latin typeface="Arial"/>
                <a:cs typeface="Arial"/>
              </a:rPr>
              <a:t>MED£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-65" dirty="0">
                <a:latin typeface="Arial"/>
                <a:cs typeface="Arial"/>
              </a:rPr>
              <a:t>PARA</a:t>
            </a:r>
            <a:r>
              <a:rPr sz="650" spc="8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ANTIOQ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3355975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 M</a:t>
            </a:r>
            <a:r>
              <a:rPr spc="-20" dirty="0"/>
              <a:t>e</a:t>
            </a:r>
            <a:r>
              <a:rPr spc="-50" dirty="0"/>
              <a:t>t</a:t>
            </a:r>
            <a:r>
              <a:rPr dirty="0"/>
              <a:t>a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993139" y="1898394"/>
            <a:ext cx="8054340" cy="431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11885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¿C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á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15" dirty="0">
                <a:latin typeface="Calibri"/>
                <a:cs typeface="Calibri"/>
              </a:rPr>
              <a:t>ón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 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756920" algn="l"/>
              </a:tabLst>
            </a:pP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¿C</a:t>
            </a:r>
            <a:r>
              <a:rPr sz="2800" spc="-15" dirty="0">
                <a:latin typeface="Calibri"/>
                <a:cs typeface="Calibri"/>
              </a:rPr>
              <a:t>ó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o?</a:t>
            </a:r>
            <a:endParaRPr sz="2800">
              <a:latin typeface="Calibri"/>
              <a:cs typeface="Calibri"/>
            </a:endParaRPr>
          </a:p>
          <a:p>
            <a:pPr marL="756285" marR="5080" lvl="1" indent="-286385">
              <a:lnSpc>
                <a:spcPts val="2590"/>
              </a:lnSpc>
              <a:spcBef>
                <a:spcPts val="640"/>
              </a:spcBef>
              <a:buFont typeface="Arial"/>
              <a:buChar char="•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ex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ex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ex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apa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263525" indent="-342900">
              <a:lnSpc>
                <a:spcPts val="302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¿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é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ar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o?</a:t>
            </a:r>
            <a:endParaRPr sz="2800">
              <a:latin typeface="Calibri"/>
              <a:cs typeface="Calibri"/>
            </a:endParaRPr>
          </a:p>
          <a:p>
            <a:pPr marL="756285" marR="417195" lvl="1" indent="-286385">
              <a:lnSpc>
                <a:spcPts val="2590"/>
              </a:lnSpc>
              <a:spcBef>
                <a:spcPts val="600"/>
              </a:spcBef>
              <a:buFont typeface="Arial"/>
              <a:buChar char="•"/>
              <a:tabLst>
                <a:tab pos="756920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án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aj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84681" y="2239517"/>
            <a:ext cx="7786115" cy="82753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66304" y="3095244"/>
            <a:ext cx="1834895" cy="3337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¿Q</a:t>
            </a:r>
            <a:r>
              <a:rPr spc="-5" dirty="0"/>
              <a:t>u</a:t>
            </a:r>
            <a:r>
              <a:rPr dirty="0"/>
              <a:t>e</a:t>
            </a:r>
            <a:r>
              <a:rPr spc="-35" dirty="0"/>
              <a:t> </a:t>
            </a:r>
            <a:r>
              <a:rPr spc="-5" dirty="0"/>
              <a:t>qu</a:t>
            </a:r>
            <a:r>
              <a:rPr dirty="0"/>
              <a:t>ie</a:t>
            </a:r>
            <a:r>
              <a:rPr spc="-35" dirty="0"/>
              <a:t>r</a:t>
            </a:r>
            <a:r>
              <a:rPr dirty="0"/>
              <a:t>e</a:t>
            </a:r>
            <a:r>
              <a:rPr spc="-35" dirty="0"/>
              <a:t> </a:t>
            </a:r>
            <a:r>
              <a:rPr spc="-5" dirty="0"/>
              <a:t>d</a:t>
            </a:r>
            <a:r>
              <a:rPr dirty="0"/>
              <a:t>ecir</a:t>
            </a:r>
            <a:r>
              <a:rPr spc="-10" dirty="0"/>
              <a:t> </a:t>
            </a:r>
            <a:r>
              <a:rPr spc="-5" dirty="0"/>
              <a:t>u</a:t>
            </a:r>
            <a:r>
              <a:rPr dirty="0"/>
              <a:t>n</a:t>
            </a:r>
            <a:r>
              <a:rPr spc="-15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5" dirty="0"/>
              <a:t>d</a:t>
            </a:r>
            <a:r>
              <a:rPr dirty="0"/>
              <a:t>io</a:t>
            </a:r>
            <a:r>
              <a:rPr spc="-20" dirty="0"/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10</a:t>
            </a:r>
            <a:r>
              <a:rPr spc="-25" dirty="0"/>
              <a:t> </a:t>
            </a:r>
            <a:r>
              <a:rPr spc="-5" dirty="0"/>
              <a:t>un</a:t>
            </a:r>
            <a:r>
              <a:rPr dirty="0"/>
              <a:t>i</a:t>
            </a:r>
            <a:r>
              <a:rPr spc="-5" dirty="0"/>
              <a:t>d</a:t>
            </a:r>
            <a:r>
              <a:rPr dirty="0"/>
              <a:t>a</a:t>
            </a:r>
            <a:r>
              <a:rPr spc="-5" dirty="0"/>
              <a:t>d</a:t>
            </a:r>
            <a:r>
              <a:rPr dirty="0"/>
              <a:t>es</a:t>
            </a:r>
            <a:r>
              <a:rPr spc="-35" dirty="0"/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dirty="0"/>
              <a:t>r</a:t>
            </a:r>
            <a:r>
              <a:rPr spc="15" dirty="0"/>
              <a:t> </a:t>
            </a:r>
            <a:r>
              <a:rPr spc="-5" dirty="0"/>
              <a:t>h</a:t>
            </a:r>
            <a:r>
              <a:rPr spc="5" dirty="0"/>
              <a:t>o</a:t>
            </a:r>
            <a:r>
              <a:rPr spc="-45" dirty="0"/>
              <a:t>r</a:t>
            </a:r>
            <a:r>
              <a:rPr dirty="0"/>
              <a:t>a?</a:t>
            </a: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¿C</a:t>
            </a:r>
            <a:r>
              <a:rPr spc="-5" dirty="0"/>
              <a:t>u</a:t>
            </a:r>
            <a:r>
              <a:rPr dirty="0"/>
              <a:t>á</a:t>
            </a:r>
            <a:r>
              <a:rPr spc="-30" dirty="0"/>
              <a:t>n</a:t>
            </a:r>
            <a:r>
              <a:rPr spc="-35" dirty="0"/>
              <a:t>t</a:t>
            </a:r>
            <a:r>
              <a:rPr dirty="0"/>
              <a:t>as</a:t>
            </a:r>
            <a:r>
              <a:rPr spc="-35" dirty="0"/>
              <a:t> </a:t>
            </a:r>
            <a:r>
              <a:rPr spc="-5" dirty="0"/>
              <a:t>un</a:t>
            </a:r>
            <a:r>
              <a:rPr dirty="0"/>
              <a:t>i</a:t>
            </a:r>
            <a:r>
              <a:rPr spc="-5" dirty="0"/>
              <a:t>d</a:t>
            </a:r>
            <a:r>
              <a:rPr dirty="0"/>
              <a:t>a</a:t>
            </a:r>
            <a:r>
              <a:rPr spc="-5" dirty="0"/>
              <a:t>d</a:t>
            </a:r>
            <a:r>
              <a:rPr dirty="0"/>
              <a:t>es</a:t>
            </a:r>
            <a:r>
              <a:rPr spc="-35" dirty="0"/>
              <a:t> </a:t>
            </a:r>
            <a:r>
              <a:rPr dirty="0"/>
              <a:t>se</a:t>
            </a:r>
            <a:r>
              <a:rPr spc="-25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spc="-5" dirty="0"/>
              <a:t>du</a:t>
            </a:r>
            <a:r>
              <a:rPr dirty="0"/>
              <a:t>cen</a:t>
            </a:r>
            <a:r>
              <a:rPr spc="-40" dirty="0"/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dirty="0"/>
              <a:t>r</a:t>
            </a:r>
            <a:r>
              <a:rPr spc="15" dirty="0"/>
              <a:t> </a:t>
            </a:r>
            <a:r>
              <a:rPr spc="-5" dirty="0"/>
              <a:t>h</a:t>
            </a:r>
            <a:r>
              <a:rPr spc="-10" dirty="0"/>
              <a:t>o</a:t>
            </a:r>
            <a:r>
              <a:rPr spc="-45" dirty="0"/>
              <a:t>r</a:t>
            </a:r>
            <a:r>
              <a:rPr dirty="0"/>
              <a:t>a?</a:t>
            </a:r>
          </a:p>
          <a:p>
            <a:pPr marL="355600" marR="1365250" indent="-342900">
              <a:lnSpc>
                <a:spcPts val="281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C</a:t>
            </a:r>
            <a:r>
              <a:rPr spc="-5" dirty="0"/>
              <a:t>u</a:t>
            </a:r>
            <a:r>
              <a:rPr dirty="0"/>
              <a:t>al</a:t>
            </a:r>
            <a:r>
              <a:rPr spc="-5" dirty="0"/>
              <a:t>qu</a:t>
            </a:r>
            <a:r>
              <a:rPr dirty="0"/>
              <a:t>ier</a:t>
            </a:r>
            <a:r>
              <a:rPr spc="-35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dirty="0"/>
              <a:t>ceso</a:t>
            </a:r>
            <a:r>
              <a:rPr spc="-30" dirty="0"/>
              <a:t> </a:t>
            </a:r>
            <a:r>
              <a:rPr spc="-5" dirty="0"/>
              <a:t>qu</a:t>
            </a:r>
            <a:r>
              <a:rPr dirty="0"/>
              <a:t>e</a:t>
            </a:r>
            <a:r>
              <a:rPr spc="-15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spc="-5" dirty="0"/>
              <a:t>du</a:t>
            </a:r>
            <a:r>
              <a:rPr spc="-60" dirty="0"/>
              <a:t>z</a:t>
            </a:r>
            <a:r>
              <a:rPr spc="-25" dirty="0"/>
              <a:t>c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dirty="0"/>
              <a:t>r</a:t>
            </a:r>
            <a:r>
              <a:rPr spc="5" dirty="0"/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" dirty="0"/>
              <a:t>ba</a:t>
            </a:r>
            <a:r>
              <a:rPr dirty="0"/>
              <a:t>jo</a:t>
            </a:r>
            <a:r>
              <a:rPr spc="-20" dirty="0"/>
              <a:t> </a:t>
            </a:r>
            <a:r>
              <a:rPr spc="-5" dirty="0"/>
              <a:t>d</a:t>
            </a:r>
            <a:r>
              <a:rPr dirty="0"/>
              <a:t>el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5" dirty="0"/>
              <a:t>d</a:t>
            </a:r>
            <a:r>
              <a:rPr dirty="0"/>
              <a:t>io</a:t>
            </a:r>
            <a:r>
              <a:rPr spc="-30" dirty="0"/>
              <a:t> </a:t>
            </a:r>
            <a:r>
              <a:rPr spc="-15" dirty="0"/>
              <a:t>a</a:t>
            </a:r>
            <a:r>
              <a:rPr spc="-65" dirty="0"/>
              <a:t>f</a:t>
            </a:r>
            <a:r>
              <a:rPr dirty="0"/>
              <a:t>ec</a:t>
            </a:r>
            <a:r>
              <a:rPr spc="-35" dirty="0"/>
              <a:t>t</a:t>
            </a:r>
            <a:r>
              <a:rPr dirty="0"/>
              <a:t>a</a:t>
            </a:r>
            <a:r>
              <a:rPr spc="-45" dirty="0"/>
              <a:t>r</a:t>
            </a:r>
            <a:r>
              <a:rPr dirty="0"/>
              <a:t>á</a:t>
            </a:r>
            <a:r>
              <a:rPr spc="-25" dirty="0"/>
              <a:t> </a:t>
            </a:r>
            <a:r>
              <a:rPr dirty="0"/>
              <a:t>el </a:t>
            </a:r>
            <a:r>
              <a:rPr spc="-35" dirty="0"/>
              <a:t>r</a:t>
            </a:r>
            <a:r>
              <a:rPr dirty="0"/>
              <a:t>es</a:t>
            </a:r>
            <a:r>
              <a:rPr spc="-5" dirty="0"/>
              <a:t>u</a:t>
            </a:r>
            <a:r>
              <a:rPr dirty="0"/>
              <a:t>l</a:t>
            </a:r>
            <a:r>
              <a:rPr spc="-35" dirty="0"/>
              <a:t>t</a:t>
            </a:r>
            <a:r>
              <a:rPr dirty="0"/>
              <a:t>a</a:t>
            </a:r>
            <a:r>
              <a:rPr spc="-5" dirty="0"/>
              <a:t>d</a:t>
            </a:r>
            <a:r>
              <a:rPr dirty="0"/>
              <a:t>o</a:t>
            </a:r>
            <a:r>
              <a:rPr spc="-30" dirty="0"/>
              <a:t> </a:t>
            </a:r>
            <a:r>
              <a:rPr spc="-5" dirty="0"/>
              <a:t>f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al.</a:t>
            </a:r>
          </a:p>
          <a:p>
            <a:pPr marL="355600" marR="339725" indent="-342900">
              <a:lnSpc>
                <a:spcPts val="281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C</a:t>
            </a:r>
            <a:r>
              <a:rPr spc="-5" dirty="0"/>
              <a:t>u</a:t>
            </a:r>
            <a:r>
              <a:rPr dirty="0"/>
              <a:t>a</a:t>
            </a:r>
            <a:r>
              <a:rPr spc="-5" dirty="0"/>
              <a:t>nd</a:t>
            </a:r>
            <a:r>
              <a:rPr dirty="0"/>
              <a:t>o</a:t>
            </a:r>
            <a:r>
              <a:rPr spc="-30" dirty="0"/>
              <a:t> </a:t>
            </a:r>
            <a:r>
              <a:rPr spc="-5" dirty="0"/>
              <a:t>h</a:t>
            </a:r>
            <a:r>
              <a:rPr spc="-50" dirty="0"/>
              <a:t>a</a:t>
            </a:r>
            <a:r>
              <a:rPr dirty="0"/>
              <a:t>y</a:t>
            </a:r>
            <a:r>
              <a:rPr spc="-5" dirty="0"/>
              <a:t> </a:t>
            </a:r>
            <a:r>
              <a:rPr spc="-40" dirty="0"/>
              <a:t>v</a:t>
            </a:r>
            <a:r>
              <a:rPr dirty="0"/>
              <a:t>a</a:t>
            </a:r>
            <a:r>
              <a:rPr spc="5" dirty="0"/>
              <a:t>r</a:t>
            </a:r>
            <a:r>
              <a:rPr dirty="0"/>
              <a:t>ia</a:t>
            </a:r>
            <a:r>
              <a:rPr spc="-5" dirty="0"/>
              <a:t>b</a:t>
            </a:r>
            <a:r>
              <a:rPr dirty="0"/>
              <a:t>ili</a:t>
            </a:r>
            <a:r>
              <a:rPr spc="-5" dirty="0"/>
              <a:t>d</a:t>
            </a:r>
            <a:r>
              <a:rPr dirty="0"/>
              <a:t>ad</a:t>
            </a:r>
            <a:r>
              <a:rPr spc="-25" dirty="0"/>
              <a:t> </a:t>
            </a:r>
            <a:r>
              <a:rPr dirty="0"/>
              <a:t>y</a:t>
            </a:r>
            <a:r>
              <a:rPr spc="-5" dirty="0"/>
              <a:t> d</a:t>
            </a:r>
            <a:r>
              <a:rPr dirty="0"/>
              <a:t>e</a:t>
            </a:r>
            <a:r>
              <a:rPr spc="-5" dirty="0"/>
              <a:t>p</a:t>
            </a:r>
            <a:r>
              <a:rPr dirty="0"/>
              <a:t>e</a:t>
            </a:r>
            <a:r>
              <a:rPr spc="-5" dirty="0"/>
              <a:t>nd</a:t>
            </a:r>
            <a:r>
              <a:rPr dirty="0"/>
              <a:t>e</a:t>
            </a:r>
            <a:r>
              <a:rPr spc="-5" dirty="0"/>
              <a:t>n</a:t>
            </a:r>
            <a:r>
              <a:rPr dirty="0"/>
              <a:t>cia</a:t>
            </a:r>
            <a:r>
              <a:rPr spc="-10" dirty="0"/>
              <a:t>,</a:t>
            </a:r>
            <a:r>
              <a:rPr spc="-50" dirty="0"/>
              <a:t> </a:t>
            </a:r>
            <a:r>
              <a:rPr dirty="0"/>
              <a:t>la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spc="-5" dirty="0"/>
              <a:t>du</a:t>
            </a:r>
            <a:r>
              <a:rPr dirty="0"/>
              <a:t>cci</a:t>
            </a:r>
            <a:r>
              <a:rPr spc="10" dirty="0"/>
              <a:t>ó</a:t>
            </a:r>
            <a:r>
              <a:rPr dirty="0"/>
              <a:t>n </a:t>
            </a:r>
            <a:r>
              <a:rPr spc="-25" dirty="0"/>
              <a:t>t</a:t>
            </a:r>
            <a:r>
              <a:rPr spc="-10" dirty="0"/>
              <a:t>o</a:t>
            </a:r>
            <a:r>
              <a:rPr spc="-35" dirty="0"/>
              <a:t>t</a:t>
            </a:r>
            <a:r>
              <a:rPr dirty="0"/>
              <a:t>al es</a:t>
            </a:r>
            <a:r>
              <a:rPr spc="-25" dirty="0"/>
              <a:t> </a:t>
            </a:r>
            <a:r>
              <a:rPr spc="-5" dirty="0"/>
              <a:t>m</a:t>
            </a:r>
            <a:r>
              <a:rPr dirty="0"/>
              <a:t>e</a:t>
            </a:r>
            <a:r>
              <a:rPr spc="-5" dirty="0"/>
              <a:t>n</a:t>
            </a:r>
            <a:r>
              <a:rPr spc="-10" dirty="0"/>
              <a:t>o</a:t>
            </a:r>
            <a:r>
              <a:rPr dirty="0"/>
              <a:t>r</a:t>
            </a:r>
            <a:r>
              <a:rPr spc="5" dirty="0"/>
              <a:t> </a:t>
            </a:r>
            <a:r>
              <a:rPr spc="-5" dirty="0"/>
              <a:t>qu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el</a:t>
            </a:r>
            <a:r>
              <a:rPr spc="-15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5" dirty="0"/>
              <a:t>d</a:t>
            </a:r>
            <a:r>
              <a:rPr dirty="0"/>
              <a:t>i</a:t>
            </a:r>
            <a:r>
              <a:rPr spc="-10" dirty="0"/>
              <a:t>o</a:t>
            </a:r>
            <a:r>
              <a:rPr dirty="0"/>
              <a:t>. </a:t>
            </a:r>
            <a:r>
              <a:rPr spc="5" dirty="0"/>
              <a:t>A</a:t>
            </a:r>
            <a:r>
              <a:rPr dirty="0"/>
              <a:t>l</a:t>
            </a:r>
            <a:r>
              <a:rPr spc="-25" dirty="0"/>
              <a:t> </a:t>
            </a:r>
            <a:r>
              <a:rPr spc="-5" dirty="0"/>
              <a:t>f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al sal</a:t>
            </a:r>
            <a:r>
              <a:rPr spc="-5" dirty="0"/>
              <a:t>d</a:t>
            </a:r>
            <a:r>
              <a:rPr spc="-45" dirty="0"/>
              <a:t>r</a:t>
            </a:r>
            <a:r>
              <a:rPr dirty="0"/>
              <a:t>án</a:t>
            </a:r>
            <a:r>
              <a:rPr spc="-25" dirty="0"/>
              <a:t> </a:t>
            </a:r>
            <a:r>
              <a:rPr spc="-5" dirty="0"/>
              <a:t>m</a:t>
            </a:r>
            <a:r>
              <a:rPr spc="10" dirty="0"/>
              <a:t>e</a:t>
            </a:r>
            <a:r>
              <a:rPr spc="-5" dirty="0"/>
              <a:t>n</a:t>
            </a:r>
            <a:r>
              <a:rPr spc="-10" dirty="0"/>
              <a:t>o</a:t>
            </a:r>
            <a:r>
              <a:rPr dirty="0"/>
              <a:t>s </a:t>
            </a:r>
            <a:r>
              <a:rPr spc="-5" dirty="0"/>
              <a:t>d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10</a:t>
            </a:r>
            <a:r>
              <a:rPr spc="-25" dirty="0"/>
              <a:t> </a:t>
            </a:r>
            <a:r>
              <a:rPr spc="-5" dirty="0"/>
              <a:t>un</a:t>
            </a:r>
            <a:r>
              <a:rPr dirty="0"/>
              <a:t>i</a:t>
            </a:r>
            <a:r>
              <a:rPr spc="-5" dirty="0"/>
              <a:t>d</a:t>
            </a:r>
            <a:r>
              <a:rPr dirty="0"/>
              <a:t>a</a:t>
            </a:r>
            <a:r>
              <a:rPr spc="-5" dirty="0"/>
              <a:t>d</a:t>
            </a:r>
            <a:r>
              <a:rPr dirty="0"/>
              <a:t>es</a:t>
            </a:r>
            <a:r>
              <a:rPr spc="-35" dirty="0"/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dirty="0"/>
              <a:t>r</a:t>
            </a:r>
            <a:r>
              <a:rPr spc="15" dirty="0"/>
              <a:t> </a:t>
            </a:r>
            <a:r>
              <a:rPr spc="-5" dirty="0"/>
              <a:t>h</a:t>
            </a:r>
            <a:r>
              <a:rPr spc="-10" dirty="0"/>
              <a:t>o</a:t>
            </a:r>
            <a:r>
              <a:rPr spc="-45" dirty="0"/>
              <a:t>r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10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5" dirty="0"/>
              <a:t>d</a:t>
            </a:r>
            <a:r>
              <a:rPr dirty="0"/>
              <a:t>i</a:t>
            </a:r>
            <a:r>
              <a:rPr spc="-10" dirty="0"/>
              <a:t>o</a:t>
            </a:r>
            <a:r>
              <a:rPr dirty="0"/>
              <a:t>.</a:t>
            </a:r>
          </a:p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434465">
              <a:lnSpc>
                <a:spcPct val="100000"/>
              </a:lnSpc>
            </a:pPr>
            <a:r>
              <a:rPr dirty="0"/>
              <a:t>Ba</a:t>
            </a:r>
            <a:r>
              <a:rPr spc="-5" dirty="0"/>
              <a:t>l</a:t>
            </a:r>
            <a:r>
              <a:rPr dirty="0"/>
              <a:t>an</a:t>
            </a:r>
            <a:r>
              <a:rPr spc="-5" dirty="0"/>
              <a:t>c</a:t>
            </a:r>
            <a:r>
              <a:rPr spc="5" dirty="0"/>
              <a:t>e</a:t>
            </a:r>
            <a:r>
              <a:rPr dirty="0"/>
              <a:t>o</a:t>
            </a:r>
            <a:r>
              <a:rPr spc="-2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40" dirty="0"/>
              <a:t>c</a:t>
            </a:r>
            <a:r>
              <a:rPr dirty="0"/>
              <a:t>apa</a:t>
            </a:r>
            <a:r>
              <a:rPr spc="-5" dirty="0"/>
              <a:t>ci</a:t>
            </a:r>
            <a:r>
              <a:rPr dirty="0"/>
              <a:t>dad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231" name="object 231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29" name="object 229"/>
          <p:cNvGraphicFramePr>
            <a:graphicFrameLocks noGrp="1"/>
          </p:cNvGraphicFramePr>
          <p:nvPr/>
        </p:nvGraphicFramePr>
        <p:xfrm>
          <a:off x="1069974" y="1821176"/>
          <a:ext cx="7363169" cy="1699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405"/>
                <a:gridCol w="1190985"/>
                <a:gridCol w="1152143"/>
                <a:gridCol w="1139189"/>
                <a:gridCol w="1152143"/>
                <a:gridCol w="1148333"/>
                <a:gridCol w="762971"/>
              </a:tblGrid>
              <a:tr h="50133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7D38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7D38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7D38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7D38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7D38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0942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PT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89012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652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434465">
              <a:lnSpc>
                <a:spcPct val="100000"/>
              </a:lnSpc>
            </a:pPr>
            <a:r>
              <a:rPr dirty="0"/>
              <a:t>Ba</a:t>
            </a:r>
            <a:r>
              <a:rPr spc="-5" dirty="0"/>
              <a:t>l</a:t>
            </a:r>
            <a:r>
              <a:rPr dirty="0"/>
              <a:t>an</a:t>
            </a:r>
            <a:r>
              <a:rPr spc="-5" dirty="0"/>
              <a:t>c</a:t>
            </a:r>
            <a:r>
              <a:rPr spc="5" dirty="0"/>
              <a:t>e</a:t>
            </a:r>
            <a:r>
              <a:rPr dirty="0"/>
              <a:t>o</a:t>
            </a:r>
            <a:r>
              <a:rPr spc="-2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40" dirty="0"/>
              <a:t>c</a:t>
            </a:r>
            <a:r>
              <a:rPr dirty="0"/>
              <a:t>apa</a:t>
            </a:r>
            <a:r>
              <a:rPr spc="-5" dirty="0"/>
              <a:t>ci</a:t>
            </a:r>
            <a:r>
              <a:rPr dirty="0"/>
              <a:t>dad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42844" y="5733288"/>
            <a:ext cx="3848100" cy="6019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993139" y="1935479"/>
            <a:ext cx="7876540" cy="275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ala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sp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a.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¿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756285" marR="24765" lvl="1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esi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-15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erlo</a:t>
            </a:r>
            <a:r>
              <a:rPr sz="2000" dirty="0">
                <a:latin typeface="Calibri"/>
                <a:cs typeface="Calibri"/>
              </a:rPr>
              <a:t>s 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í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 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756285" marR="554990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nd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iem</a:t>
            </a:r>
            <a:r>
              <a:rPr sz="2000" dirty="0">
                <a:latin typeface="Calibri"/>
                <a:cs typeface="Calibri"/>
              </a:rPr>
              <a:t>po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4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ún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756285" marR="91440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5" dirty="0">
                <a:latin typeface="Calibri"/>
                <a:cs typeface="Calibri"/>
              </a:rPr>
              <a:t> 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ada.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uy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884681" y="4985765"/>
            <a:ext cx="7786115" cy="82753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2312923" y="5162801"/>
            <a:ext cx="49485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5385" algn="l"/>
                <a:tab pos="2280285" algn="l"/>
                <a:tab pos="3461385" algn="l"/>
                <a:tab pos="4575175" algn="l"/>
              </a:tabLst>
            </a:pP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092199" y="5238493"/>
            <a:ext cx="3835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8123932" y="5230873"/>
            <a:ext cx="2870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5359" y="1136903"/>
            <a:ext cx="387095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3008" y="1798319"/>
            <a:ext cx="3066288" cy="440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61176"/>
            <a:ext cx="9140952" cy="947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6614159"/>
            <a:ext cx="17678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864" y="6601968"/>
            <a:ext cx="170687" cy="14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6522719"/>
            <a:ext cx="530351" cy="475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4771" y="1001521"/>
            <a:ext cx="1793239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0455" algn="l"/>
              </a:tabLst>
            </a:pPr>
            <a:r>
              <a:rPr sz="3850" spc="-390" dirty="0">
                <a:latin typeface="Arial"/>
                <a:cs typeface="Arial"/>
              </a:rPr>
              <a:t>La	</a:t>
            </a:r>
            <a:r>
              <a:rPr sz="3850" spc="-20" dirty="0">
                <a:latin typeface="Arial"/>
                <a:cs typeface="Arial"/>
              </a:rPr>
              <a:t>eta</a:t>
            </a:r>
            <a:endParaRPr sz="3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1715" y="6536690"/>
            <a:ext cx="16637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535"/>
              </a:lnSpc>
            </a:pPr>
            <a:r>
              <a:rPr sz="1450" i="1" spc="-145" dirty="0">
                <a:latin typeface="Arial"/>
                <a:cs typeface="Arial"/>
              </a:rPr>
              <a:t>5Lvsr</a:t>
            </a:r>
            <a:r>
              <a:rPr sz="1450" i="1" spc="-204" dirty="0">
                <a:latin typeface="Arial"/>
                <a:cs typeface="Arial"/>
              </a:rPr>
              <a:t>E</a:t>
            </a:r>
            <a:r>
              <a:rPr sz="1450" i="1" spc="-260" dirty="0">
                <a:latin typeface="Arial"/>
                <a:cs typeface="Arial"/>
              </a:rPr>
              <a:t>«TEXTIL/C0NFECC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300" spc="-250" dirty="0">
                <a:latin typeface="Arial"/>
                <a:cs typeface="Arial"/>
              </a:rPr>
              <a:t>DISEÑO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330" dirty="0">
                <a:latin typeface="Arial"/>
                <a:cs typeface="Arial"/>
              </a:rPr>
              <a:t>Y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75" dirty="0">
                <a:latin typeface="Arial"/>
                <a:cs typeface="Arial"/>
              </a:rPr>
              <a:t>M0DA°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9092" y="476250"/>
            <a:ext cx="128079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75" dirty="0">
                <a:solidFill>
                  <a:srgbClr val="2F1A60"/>
                </a:solidFill>
                <a:latin typeface="Arial"/>
                <a:cs typeface="Arial"/>
              </a:rPr>
              <a:t>Toolbo1</a:t>
            </a:r>
            <a:endParaRPr sz="285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430"/>
              </a:spcBef>
            </a:pPr>
            <a:r>
              <a:rPr sz="700" spc="35" dirty="0">
                <a:solidFill>
                  <a:srgbClr val="5D5779"/>
                </a:solidFill>
                <a:latin typeface="Arial"/>
                <a:cs typeface="Arial"/>
              </a:rPr>
              <a:t>solucione</a:t>
            </a:r>
            <a:r>
              <a:rPr sz="700" spc="-70" dirty="0">
                <a:solidFill>
                  <a:srgbClr val="5D5779"/>
                </a:solidFill>
                <a:latin typeface="Arial"/>
                <a:cs typeface="Arial"/>
              </a:rPr>
              <a:t> </a:t>
            </a:r>
            <a:r>
              <a:rPr sz="700" spc="-105" dirty="0">
                <a:solidFill>
                  <a:srgbClr val="747087"/>
                </a:solidFill>
                <a:latin typeface="Arial"/>
                <a:cs typeface="Arial"/>
              </a:rPr>
              <a:t>s</a:t>
            </a:r>
            <a:r>
              <a:rPr sz="700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645E7E"/>
                </a:solidFill>
                <a:latin typeface="Arial"/>
                <a:cs typeface="Arial"/>
              </a:rPr>
              <a:t>c›</a:t>
            </a:r>
            <a:r>
              <a:rPr sz="700" spc="-70" dirty="0">
                <a:solidFill>
                  <a:srgbClr val="645E7E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524D72"/>
                </a:solidFill>
                <a:latin typeface="Arial"/>
                <a:cs typeface="Arial"/>
              </a:rPr>
              <a:t>y›</a:t>
            </a:r>
            <a:r>
              <a:rPr sz="700" spc="-65" dirty="0">
                <a:solidFill>
                  <a:srgbClr val="524D72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464259"/>
                </a:solidFill>
                <a:latin typeface="Arial"/>
                <a:cs typeface="Arial"/>
              </a:rPr>
              <a:t>l</a:t>
            </a:r>
            <a:r>
              <a:rPr sz="700" spc="-60" dirty="0">
                <a:solidFill>
                  <a:srgbClr val="464259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3B364F"/>
                </a:solidFill>
                <a:latin typeface="Arial"/>
                <a:cs typeface="Arial"/>
              </a:rPr>
              <a:t>ie</a:t>
            </a:r>
            <a:r>
              <a:rPr sz="700" spc="110" dirty="0">
                <a:solidFill>
                  <a:srgbClr val="3B364F"/>
                </a:solidFill>
                <a:latin typeface="Arial"/>
                <a:cs typeface="Arial"/>
              </a:rPr>
              <a:t>n</a:t>
            </a:r>
            <a:r>
              <a:rPr sz="700" spc="-50" dirty="0">
                <a:solidFill>
                  <a:srgbClr val="62597E"/>
                </a:solidFill>
                <a:latin typeface="Arial"/>
                <a:cs typeface="Arial"/>
              </a:rPr>
              <a:t>cl</a:t>
            </a:r>
            <a:r>
              <a:rPr sz="700" spc="-85" dirty="0">
                <a:solidFill>
                  <a:srgbClr val="62597E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7B7593"/>
                </a:solidFill>
                <a:latin typeface="Arial"/>
                <a:cs typeface="Arial"/>
              </a:rPr>
              <a:t>eis</a:t>
            </a:r>
            <a:r>
              <a:rPr sz="70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6D678A"/>
                </a:solidFill>
                <a:latin typeface="Arial"/>
                <a:cs typeface="Arial"/>
              </a:rPr>
              <a:t>s.</a:t>
            </a:r>
            <a:r>
              <a:rPr sz="700" spc="-80" dirty="0">
                <a:solidFill>
                  <a:srgbClr val="6D678A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32D50"/>
                </a:solidFill>
                <a:latin typeface="Arial"/>
                <a:cs typeface="Arial"/>
              </a:rPr>
              <a:t>ci.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3435" y="6561328"/>
            <a:ext cx="121920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spc="20" dirty="0">
                <a:latin typeface="Arial"/>
                <a:cs typeface="Arial"/>
              </a:rPr>
              <a:t>CAMARA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DE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COMERCIO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25"/>
              </a:lnSpc>
              <a:tabLst>
                <a:tab pos="524510" algn="l"/>
              </a:tabLst>
            </a:pPr>
            <a:r>
              <a:rPr sz="650" spc="35" dirty="0">
                <a:latin typeface="Arial"/>
                <a:cs typeface="Arial"/>
              </a:rPr>
              <a:t>DI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5" dirty="0">
                <a:latin typeface="Arial"/>
                <a:cs typeface="Arial"/>
              </a:rPr>
              <a:t>MED£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-65" dirty="0">
                <a:latin typeface="Arial"/>
                <a:cs typeface="Arial"/>
              </a:rPr>
              <a:t>PARA</a:t>
            </a:r>
            <a:r>
              <a:rPr sz="650" spc="8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ANTIOQ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5" name="object 225"/>
          <p:cNvSpPr/>
          <p:nvPr/>
        </p:nvSpPr>
        <p:spPr>
          <a:xfrm>
            <a:off x="709422" y="2160269"/>
            <a:ext cx="8604885" cy="1725930"/>
          </a:xfrm>
          <a:custGeom>
            <a:avLst/>
            <a:gdLst/>
            <a:ahLst/>
            <a:cxnLst/>
            <a:rect l="l" t="t" r="r" b="b"/>
            <a:pathLst>
              <a:path w="8604885" h="1725929">
                <a:moveTo>
                  <a:pt x="0" y="0"/>
                </a:moveTo>
                <a:lnTo>
                  <a:pt x="0" y="1725929"/>
                </a:lnTo>
                <a:lnTo>
                  <a:pt x="8604503" y="1725929"/>
                </a:lnTo>
                <a:lnTo>
                  <a:pt x="8604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08659" y="2159507"/>
            <a:ext cx="8606028" cy="172669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49724" y="3671315"/>
            <a:ext cx="236220" cy="215265"/>
          </a:xfrm>
          <a:custGeom>
            <a:avLst/>
            <a:gdLst/>
            <a:ahLst/>
            <a:cxnLst/>
            <a:rect l="l" t="t" r="r" b="b"/>
            <a:pathLst>
              <a:path w="236220" h="215264">
                <a:moveTo>
                  <a:pt x="195251" y="40059"/>
                </a:moveTo>
                <a:lnTo>
                  <a:pt x="167275" y="47608"/>
                </a:lnTo>
                <a:lnTo>
                  <a:pt x="0" y="214883"/>
                </a:lnTo>
                <a:lnTo>
                  <a:pt x="41038" y="214883"/>
                </a:lnTo>
                <a:lnTo>
                  <a:pt x="188204" y="67804"/>
                </a:lnTo>
                <a:lnTo>
                  <a:pt x="195251" y="40059"/>
                </a:lnTo>
                <a:close/>
              </a:path>
              <a:path w="236220" h="215264">
                <a:moveTo>
                  <a:pt x="236219" y="0"/>
                </a:moveTo>
                <a:lnTo>
                  <a:pt x="115823" y="30479"/>
                </a:lnTo>
                <a:lnTo>
                  <a:pt x="108203" y="33527"/>
                </a:lnTo>
                <a:lnTo>
                  <a:pt x="103631" y="41147"/>
                </a:lnTo>
                <a:lnTo>
                  <a:pt x="106679" y="48767"/>
                </a:lnTo>
                <a:lnTo>
                  <a:pt x="108203" y="56387"/>
                </a:lnTo>
                <a:lnTo>
                  <a:pt x="115823" y="60959"/>
                </a:lnTo>
                <a:lnTo>
                  <a:pt x="123443" y="59435"/>
                </a:lnTo>
                <a:lnTo>
                  <a:pt x="167275" y="47608"/>
                </a:lnTo>
                <a:lnTo>
                  <a:pt x="205739" y="9143"/>
                </a:lnTo>
                <a:lnTo>
                  <a:pt x="225551" y="30479"/>
                </a:lnTo>
                <a:lnTo>
                  <a:pt x="225551" y="39623"/>
                </a:lnTo>
                <a:lnTo>
                  <a:pt x="236219" y="0"/>
                </a:lnTo>
                <a:close/>
              </a:path>
              <a:path w="236220" h="215264">
                <a:moveTo>
                  <a:pt x="225551" y="30479"/>
                </a:moveTo>
                <a:lnTo>
                  <a:pt x="205739" y="9143"/>
                </a:lnTo>
                <a:lnTo>
                  <a:pt x="167275" y="47608"/>
                </a:lnTo>
                <a:lnTo>
                  <a:pt x="195251" y="40059"/>
                </a:lnTo>
                <a:lnTo>
                  <a:pt x="201167" y="16763"/>
                </a:lnTo>
                <a:lnTo>
                  <a:pt x="219455" y="33527"/>
                </a:lnTo>
                <a:lnTo>
                  <a:pt x="219455" y="36572"/>
                </a:lnTo>
                <a:lnTo>
                  <a:pt x="225551" y="30479"/>
                </a:lnTo>
                <a:close/>
              </a:path>
              <a:path w="236220" h="215264">
                <a:moveTo>
                  <a:pt x="225551" y="39623"/>
                </a:moveTo>
                <a:lnTo>
                  <a:pt x="225551" y="30479"/>
                </a:lnTo>
                <a:lnTo>
                  <a:pt x="188204" y="67804"/>
                </a:lnTo>
                <a:lnTo>
                  <a:pt x="176783" y="112775"/>
                </a:lnTo>
                <a:lnTo>
                  <a:pt x="175259" y="120395"/>
                </a:lnTo>
                <a:lnTo>
                  <a:pt x="179831" y="128015"/>
                </a:lnTo>
                <a:lnTo>
                  <a:pt x="195071" y="131063"/>
                </a:lnTo>
                <a:lnTo>
                  <a:pt x="202691" y="126491"/>
                </a:lnTo>
                <a:lnTo>
                  <a:pt x="204215" y="118871"/>
                </a:lnTo>
                <a:lnTo>
                  <a:pt x="225551" y="39623"/>
                </a:lnTo>
                <a:close/>
              </a:path>
              <a:path w="236220" h="215264">
                <a:moveTo>
                  <a:pt x="219455" y="36572"/>
                </a:moveTo>
                <a:lnTo>
                  <a:pt x="219455" y="33527"/>
                </a:lnTo>
                <a:lnTo>
                  <a:pt x="195251" y="40059"/>
                </a:lnTo>
                <a:lnTo>
                  <a:pt x="188204" y="67804"/>
                </a:lnTo>
                <a:lnTo>
                  <a:pt x="219455" y="36572"/>
                </a:lnTo>
                <a:close/>
              </a:path>
              <a:path w="236220" h="215264">
                <a:moveTo>
                  <a:pt x="219455" y="33527"/>
                </a:moveTo>
                <a:lnTo>
                  <a:pt x="201167" y="16763"/>
                </a:lnTo>
                <a:lnTo>
                  <a:pt x="195251" y="40059"/>
                </a:lnTo>
                <a:lnTo>
                  <a:pt x="219455" y="335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01139" y="1674875"/>
            <a:ext cx="865632" cy="8656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32723" y="1304732"/>
            <a:ext cx="2017395" cy="813435"/>
          </a:xfrm>
          <a:custGeom>
            <a:avLst/>
            <a:gdLst/>
            <a:ahLst/>
            <a:cxnLst/>
            <a:rect l="l" t="t" r="r" b="b"/>
            <a:pathLst>
              <a:path w="2017395" h="813435">
                <a:moveTo>
                  <a:pt x="2016959" y="251947"/>
                </a:moveTo>
                <a:lnTo>
                  <a:pt x="2005297" y="212826"/>
                </a:lnTo>
                <a:lnTo>
                  <a:pt x="1969824" y="175077"/>
                </a:lnTo>
                <a:lnTo>
                  <a:pt x="1911839" y="139339"/>
                </a:lnTo>
                <a:lnTo>
                  <a:pt x="1874810" y="122424"/>
                </a:lnTo>
                <a:lnTo>
                  <a:pt x="1832640" y="106253"/>
                </a:lnTo>
                <a:lnTo>
                  <a:pt x="1785491" y="90904"/>
                </a:lnTo>
                <a:lnTo>
                  <a:pt x="1733525" y="76459"/>
                </a:lnTo>
                <a:lnTo>
                  <a:pt x="1676905" y="62996"/>
                </a:lnTo>
                <a:lnTo>
                  <a:pt x="1615793" y="50596"/>
                </a:lnTo>
                <a:lnTo>
                  <a:pt x="1550351" y="39340"/>
                </a:lnTo>
                <a:lnTo>
                  <a:pt x="1480742" y="29306"/>
                </a:lnTo>
                <a:lnTo>
                  <a:pt x="1407128" y="20575"/>
                </a:lnTo>
                <a:lnTo>
                  <a:pt x="1329671" y="13228"/>
                </a:lnTo>
                <a:lnTo>
                  <a:pt x="1250299" y="7449"/>
                </a:lnTo>
                <a:lnTo>
                  <a:pt x="1170591" y="3345"/>
                </a:lnTo>
                <a:lnTo>
                  <a:pt x="1090877" y="875"/>
                </a:lnTo>
                <a:lnTo>
                  <a:pt x="1011484" y="0"/>
                </a:lnTo>
                <a:lnTo>
                  <a:pt x="932741" y="679"/>
                </a:lnTo>
                <a:lnTo>
                  <a:pt x="854974" y="2872"/>
                </a:lnTo>
                <a:lnTo>
                  <a:pt x="778513" y="6540"/>
                </a:lnTo>
                <a:lnTo>
                  <a:pt x="703685" y="11643"/>
                </a:lnTo>
                <a:lnTo>
                  <a:pt x="630819" y="18140"/>
                </a:lnTo>
                <a:lnTo>
                  <a:pt x="560242" y="25991"/>
                </a:lnTo>
                <a:lnTo>
                  <a:pt x="492282" y="35157"/>
                </a:lnTo>
                <a:lnTo>
                  <a:pt x="427268" y="45598"/>
                </a:lnTo>
                <a:lnTo>
                  <a:pt x="365528" y="57272"/>
                </a:lnTo>
                <a:lnTo>
                  <a:pt x="307389" y="70142"/>
                </a:lnTo>
                <a:lnTo>
                  <a:pt x="253180" y="84165"/>
                </a:lnTo>
                <a:lnTo>
                  <a:pt x="203228" y="99303"/>
                </a:lnTo>
                <a:lnTo>
                  <a:pt x="157862" y="115516"/>
                </a:lnTo>
                <a:lnTo>
                  <a:pt x="117410" y="132763"/>
                </a:lnTo>
                <a:lnTo>
                  <a:pt x="82200" y="151004"/>
                </a:lnTo>
                <a:lnTo>
                  <a:pt x="29467" y="190154"/>
                </a:lnTo>
                <a:lnTo>
                  <a:pt x="3348" y="230214"/>
                </a:lnTo>
                <a:lnTo>
                  <a:pt x="0" y="250155"/>
                </a:lnTo>
                <a:lnTo>
                  <a:pt x="2910" y="269927"/>
                </a:lnTo>
                <a:lnTo>
                  <a:pt x="26864" y="308633"/>
                </a:lnTo>
                <a:lnTo>
                  <a:pt x="73920" y="345675"/>
                </a:lnTo>
                <a:lnTo>
                  <a:pt x="142789" y="380395"/>
                </a:lnTo>
                <a:lnTo>
                  <a:pt x="185001" y="396678"/>
                </a:lnTo>
                <a:lnTo>
                  <a:pt x="232182" y="412134"/>
                </a:lnTo>
                <a:lnTo>
                  <a:pt x="284172" y="426680"/>
                </a:lnTo>
                <a:lnTo>
                  <a:pt x="340810" y="440234"/>
                </a:lnTo>
                <a:lnTo>
                  <a:pt x="401933" y="452713"/>
                </a:lnTo>
                <a:lnTo>
                  <a:pt x="467382" y="464035"/>
                </a:lnTo>
                <a:lnTo>
                  <a:pt x="536995" y="474119"/>
                </a:lnTo>
                <a:lnTo>
                  <a:pt x="610610" y="482881"/>
                </a:lnTo>
                <a:lnTo>
                  <a:pt x="688067" y="490240"/>
                </a:lnTo>
                <a:lnTo>
                  <a:pt x="707879" y="813328"/>
                </a:lnTo>
                <a:lnTo>
                  <a:pt x="1069067" y="502432"/>
                </a:lnTo>
                <a:lnTo>
                  <a:pt x="1130117" y="501064"/>
                </a:lnTo>
                <a:lnTo>
                  <a:pt x="1190196" y="498805"/>
                </a:lnTo>
                <a:lnTo>
                  <a:pt x="1249181" y="495677"/>
                </a:lnTo>
                <a:lnTo>
                  <a:pt x="1306945" y="491703"/>
                </a:lnTo>
                <a:lnTo>
                  <a:pt x="1363366" y="486906"/>
                </a:lnTo>
                <a:lnTo>
                  <a:pt x="1418318" y="481309"/>
                </a:lnTo>
                <a:lnTo>
                  <a:pt x="1471676" y="474935"/>
                </a:lnTo>
                <a:lnTo>
                  <a:pt x="1523317" y="467807"/>
                </a:lnTo>
                <a:lnTo>
                  <a:pt x="1573115" y="459946"/>
                </a:lnTo>
                <a:lnTo>
                  <a:pt x="1620946" y="451378"/>
                </a:lnTo>
                <a:lnTo>
                  <a:pt x="1666685" y="442123"/>
                </a:lnTo>
                <a:lnTo>
                  <a:pt x="1710208" y="432206"/>
                </a:lnTo>
                <a:lnTo>
                  <a:pt x="1751390" y="421648"/>
                </a:lnTo>
                <a:lnTo>
                  <a:pt x="1790107" y="410474"/>
                </a:lnTo>
                <a:lnTo>
                  <a:pt x="1859645" y="386364"/>
                </a:lnTo>
                <a:lnTo>
                  <a:pt x="1917827" y="360060"/>
                </a:lnTo>
                <a:lnTo>
                  <a:pt x="1963655" y="331744"/>
                </a:lnTo>
                <a:lnTo>
                  <a:pt x="2003511" y="291800"/>
                </a:lnTo>
                <a:lnTo>
                  <a:pt x="2013455" y="271822"/>
                </a:lnTo>
                <a:lnTo>
                  <a:pt x="2016959" y="251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058" y="1352331"/>
            <a:ext cx="2026920" cy="840105"/>
          </a:xfrm>
          <a:custGeom>
            <a:avLst/>
            <a:gdLst/>
            <a:ahLst/>
            <a:cxnLst/>
            <a:rect l="l" t="t" r="r" b="b"/>
            <a:pathLst>
              <a:path w="2026920" h="840105">
                <a:moveTo>
                  <a:pt x="15239" y="313943"/>
                </a:moveTo>
                <a:lnTo>
                  <a:pt x="15239" y="213359"/>
                </a:lnTo>
                <a:lnTo>
                  <a:pt x="0" y="228599"/>
                </a:lnTo>
                <a:lnTo>
                  <a:pt x="0" y="307847"/>
                </a:lnTo>
                <a:lnTo>
                  <a:pt x="15239" y="313943"/>
                </a:lnTo>
                <a:close/>
              </a:path>
              <a:path w="2026920" h="840105">
                <a:moveTo>
                  <a:pt x="30479" y="239267"/>
                </a:moveTo>
                <a:lnTo>
                  <a:pt x="30479" y="193547"/>
                </a:lnTo>
                <a:lnTo>
                  <a:pt x="15239" y="199643"/>
                </a:lnTo>
                <a:lnTo>
                  <a:pt x="15239" y="248411"/>
                </a:lnTo>
                <a:lnTo>
                  <a:pt x="30479" y="239267"/>
                </a:lnTo>
                <a:close/>
              </a:path>
              <a:path w="2026920" h="840105">
                <a:moveTo>
                  <a:pt x="701039" y="827531"/>
                </a:moveTo>
                <a:lnTo>
                  <a:pt x="701039" y="490727"/>
                </a:lnTo>
                <a:lnTo>
                  <a:pt x="548639" y="475487"/>
                </a:lnTo>
                <a:lnTo>
                  <a:pt x="502919" y="469391"/>
                </a:lnTo>
                <a:lnTo>
                  <a:pt x="472439" y="461771"/>
                </a:lnTo>
                <a:lnTo>
                  <a:pt x="426719" y="455675"/>
                </a:lnTo>
                <a:lnTo>
                  <a:pt x="380999" y="448055"/>
                </a:lnTo>
                <a:lnTo>
                  <a:pt x="350519" y="440435"/>
                </a:lnTo>
                <a:lnTo>
                  <a:pt x="304799" y="431291"/>
                </a:lnTo>
                <a:lnTo>
                  <a:pt x="274319" y="423671"/>
                </a:lnTo>
                <a:lnTo>
                  <a:pt x="213359" y="405383"/>
                </a:lnTo>
                <a:lnTo>
                  <a:pt x="182879" y="394715"/>
                </a:lnTo>
                <a:lnTo>
                  <a:pt x="167639" y="385571"/>
                </a:lnTo>
                <a:lnTo>
                  <a:pt x="137159" y="374903"/>
                </a:lnTo>
                <a:lnTo>
                  <a:pt x="121919" y="364235"/>
                </a:lnTo>
                <a:lnTo>
                  <a:pt x="91439" y="353567"/>
                </a:lnTo>
                <a:lnTo>
                  <a:pt x="45719" y="321563"/>
                </a:lnTo>
                <a:lnTo>
                  <a:pt x="45719" y="309371"/>
                </a:lnTo>
                <a:lnTo>
                  <a:pt x="30479" y="304799"/>
                </a:lnTo>
                <a:lnTo>
                  <a:pt x="30479" y="289559"/>
                </a:lnTo>
                <a:lnTo>
                  <a:pt x="15239" y="283463"/>
                </a:lnTo>
                <a:lnTo>
                  <a:pt x="15239" y="321563"/>
                </a:lnTo>
                <a:lnTo>
                  <a:pt x="30479" y="339851"/>
                </a:lnTo>
                <a:lnTo>
                  <a:pt x="60959" y="364235"/>
                </a:lnTo>
                <a:lnTo>
                  <a:pt x="91439" y="376427"/>
                </a:lnTo>
                <a:lnTo>
                  <a:pt x="106679" y="387095"/>
                </a:lnTo>
                <a:lnTo>
                  <a:pt x="152399" y="408431"/>
                </a:lnTo>
                <a:lnTo>
                  <a:pt x="182879" y="419099"/>
                </a:lnTo>
                <a:lnTo>
                  <a:pt x="213359" y="428243"/>
                </a:lnTo>
                <a:lnTo>
                  <a:pt x="243839" y="438911"/>
                </a:lnTo>
                <a:lnTo>
                  <a:pt x="304799" y="457199"/>
                </a:lnTo>
                <a:lnTo>
                  <a:pt x="335279" y="464819"/>
                </a:lnTo>
                <a:lnTo>
                  <a:pt x="426719" y="480059"/>
                </a:lnTo>
                <a:lnTo>
                  <a:pt x="457199" y="487679"/>
                </a:lnTo>
                <a:lnTo>
                  <a:pt x="594359" y="505967"/>
                </a:lnTo>
                <a:lnTo>
                  <a:pt x="685799" y="515111"/>
                </a:lnTo>
                <a:lnTo>
                  <a:pt x="685799" y="502919"/>
                </a:lnTo>
                <a:lnTo>
                  <a:pt x="701039" y="827531"/>
                </a:lnTo>
                <a:close/>
              </a:path>
              <a:path w="2026920" h="840105">
                <a:moveTo>
                  <a:pt x="45719" y="216407"/>
                </a:moveTo>
                <a:lnTo>
                  <a:pt x="45719" y="179831"/>
                </a:lnTo>
                <a:lnTo>
                  <a:pt x="30479" y="187451"/>
                </a:lnTo>
                <a:lnTo>
                  <a:pt x="30479" y="222503"/>
                </a:lnTo>
                <a:lnTo>
                  <a:pt x="45719" y="216407"/>
                </a:lnTo>
                <a:close/>
              </a:path>
              <a:path w="2026920" h="840105">
                <a:moveTo>
                  <a:pt x="2011679" y="243839"/>
                </a:moveTo>
                <a:lnTo>
                  <a:pt x="2011679" y="205739"/>
                </a:lnTo>
                <a:lnTo>
                  <a:pt x="1996439" y="187451"/>
                </a:lnTo>
                <a:lnTo>
                  <a:pt x="1965959" y="163067"/>
                </a:lnTo>
                <a:lnTo>
                  <a:pt x="1935479" y="152399"/>
                </a:lnTo>
                <a:lnTo>
                  <a:pt x="1920239" y="140207"/>
                </a:lnTo>
                <a:lnTo>
                  <a:pt x="1904999" y="129539"/>
                </a:lnTo>
                <a:lnTo>
                  <a:pt x="1844039" y="108203"/>
                </a:lnTo>
                <a:lnTo>
                  <a:pt x="1722119" y="71627"/>
                </a:lnTo>
                <a:lnTo>
                  <a:pt x="1676399" y="62483"/>
                </a:lnTo>
                <a:lnTo>
                  <a:pt x="1645919" y="54863"/>
                </a:lnTo>
                <a:lnTo>
                  <a:pt x="1600199" y="47243"/>
                </a:lnTo>
                <a:lnTo>
                  <a:pt x="1569719" y="39623"/>
                </a:lnTo>
                <a:lnTo>
                  <a:pt x="1478279" y="27431"/>
                </a:lnTo>
                <a:lnTo>
                  <a:pt x="1432559" y="22859"/>
                </a:lnTo>
                <a:lnTo>
                  <a:pt x="1386839" y="16763"/>
                </a:lnTo>
                <a:lnTo>
                  <a:pt x="1341119" y="12191"/>
                </a:lnTo>
                <a:lnTo>
                  <a:pt x="1234439" y="6095"/>
                </a:lnTo>
                <a:lnTo>
                  <a:pt x="1188719" y="3047"/>
                </a:lnTo>
                <a:lnTo>
                  <a:pt x="1082039" y="0"/>
                </a:lnTo>
                <a:lnTo>
                  <a:pt x="929639" y="0"/>
                </a:lnTo>
                <a:lnTo>
                  <a:pt x="838199" y="3047"/>
                </a:lnTo>
                <a:lnTo>
                  <a:pt x="701039" y="12191"/>
                </a:lnTo>
                <a:lnTo>
                  <a:pt x="563879" y="25907"/>
                </a:lnTo>
                <a:lnTo>
                  <a:pt x="472439" y="38099"/>
                </a:lnTo>
                <a:lnTo>
                  <a:pt x="441959" y="44195"/>
                </a:lnTo>
                <a:lnTo>
                  <a:pt x="396239" y="51815"/>
                </a:lnTo>
                <a:lnTo>
                  <a:pt x="365759" y="59435"/>
                </a:lnTo>
                <a:lnTo>
                  <a:pt x="320039" y="67055"/>
                </a:lnTo>
                <a:lnTo>
                  <a:pt x="228599" y="94487"/>
                </a:lnTo>
                <a:lnTo>
                  <a:pt x="198119" y="105155"/>
                </a:lnTo>
                <a:lnTo>
                  <a:pt x="167639" y="114299"/>
                </a:lnTo>
                <a:lnTo>
                  <a:pt x="137159" y="124967"/>
                </a:lnTo>
                <a:lnTo>
                  <a:pt x="106679" y="137159"/>
                </a:lnTo>
                <a:lnTo>
                  <a:pt x="76199" y="161543"/>
                </a:lnTo>
                <a:lnTo>
                  <a:pt x="45719" y="173735"/>
                </a:lnTo>
                <a:lnTo>
                  <a:pt x="45719" y="205739"/>
                </a:lnTo>
                <a:lnTo>
                  <a:pt x="76199" y="187451"/>
                </a:lnTo>
                <a:lnTo>
                  <a:pt x="76199" y="181355"/>
                </a:lnTo>
                <a:lnTo>
                  <a:pt x="106679" y="170687"/>
                </a:lnTo>
                <a:lnTo>
                  <a:pt x="121919" y="160019"/>
                </a:lnTo>
                <a:lnTo>
                  <a:pt x="152399" y="149351"/>
                </a:lnTo>
                <a:lnTo>
                  <a:pt x="167639" y="138683"/>
                </a:lnTo>
                <a:lnTo>
                  <a:pt x="198119" y="128015"/>
                </a:lnTo>
                <a:lnTo>
                  <a:pt x="289559" y="100583"/>
                </a:lnTo>
                <a:lnTo>
                  <a:pt x="335279" y="91439"/>
                </a:lnTo>
                <a:lnTo>
                  <a:pt x="396239" y="76199"/>
                </a:lnTo>
                <a:lnTo>
                  <a:pt x="441959" y="70103"/>
                </a:lnTo>
                <a:lnTo>
                  <a:pt x="487679" y="62483"/>
                </a:lnTo>
                <a:lnTo>
                  <a:pt x="518159" y="56387"/>
                </a:lnTo>
                <a:lnTo>
                  <a:pt x="563879" y="50291"/>
                </a:lnTo>
                <a:lnTo>
                  <a:pt x="655319" y="41147"/>
                </a:lnTo>
                <a:lnTo>
                  <a:pt x="701039" y="38099"/>
                </a:lnTo>
                <a:lnTo>
                  <a:pt x="746759" y="33527"/>
                </a:lnTo>
                <a:lnTo>
                  <a:pt x="792479" y="30479"/>
                </a:lnTo>
                <a:lnTo>
                  <a:pt x="838199" y="28955"/>
                </a:lnTo>
                <a:lnTo>
                  <a:pt x="883919" y="25907"/>
                </a:lnTo>
                <a:lnTo>
                  <a:pt x="944879" y="25907"/>
                </a:lnTo>
                <a:lnTo>
                  <a:pt x="990599" y="24383"/>
                </a:lnTo>
                <a:lnTo>
                  <a:pt x="1036319" y="24383"/>
                </a:lnTo>
                <a:lnTo>
                  <a:pt x="1082039" y="25907"/>
                </a:lnTo>
                <a:lnTo>
                  <a:pt x="1127759" y="25907"/>
                </a:lnTo>
                <a:lnTo>
                  <a:pt x="1188719" y="28955"/>
                </a:lnTo>
                <a:lnTo>
                  <a:pt x="1234439" y="30479"/>
                </a:lnTo>
                <a:lnTo>
                  <a:pt x="1280159" y="33527"/>
                </a:lnTo>
                <a:lnTo>
                  <a:pt x="1386839" y="42671"/>
                </a:lnTo>
                <a:lnTo>
                  <a:pt x="1432559" y="47243"/>
                </a:lnTo>
                <a:lnTo>
                  <a:pt x="1523999" y="59435"/>
                </a:lnTo>
                <a:lnTo>
                  <a:pt x="1554479" y="65531"/>
                </a:lnTo>
                <a:lnTo>
                  <a:pt x="1600199" y="73151"/>
                </a:lnTo>
                <a:lnTo>
                  <a:pt x="1645919" y="79247"/>
                </a:lnTo>
                <a:lnTo>
                  <a:pt x="1676399" y="88391"/>
                </a:lnTo>
                <a:lnTo>
                  <a:pt x="1706879" y="96011"/>
                </a:lnTo>
                <a:lnTo>
                  <a:pt x="1752599" y="105155"/>
                </a:lnTo>
                <a:lnTo>
                  <a:pt x="1844039" y="132587"/>
                </a:lnTo>
                <a:lnTo>
                  <a:pt x="1859279" y="143255"/>
                </a:lnTo>
                <a:lnTo>
                  <a:pt x="1889759" y="152399"/>
                </a:lnTo>
                <a:lnTo>
                  <a:pt x="1904999" y="163067"/>
                </a:lnTo>
                <a:lnTo>
                  <a:pt x="1935479" y="173735"/>
                </a:lnTo>
                <a:lnTo>
                  <a:pt x="1965959" y="195071"/>
                </a:lnTo>
                <a:lnTo>
                  <a:pt x="1981199" y="207263"/>
                </a:lnTo>
                <a:lnTo>
                  <a:pt x="1996439" y="222503"/>
                </a:lnTo>
                <a:lnTo>
                  <a:pt x="1996439" y="239267"/>
                </a:lnTo>
                <a:lnTo>
                  <a:pt x="2011679" y="243839"/>
                </a:lnTo>
                <a:close/>
              </a:path>
              <a:path w="2026920" h="840105">
                <a:moveTo>
                  <a:pt x="728471" y="793546"/>
                </a:moveTo>
                <a:lnTo>
                  <a:pt x="701039" y="501395"/>
                </a:lnTo>
                <a:lnTo>
                  <a:pt x="701039" y="816863"/>
                </a:lnTo>
                <a:lnTo>
                  <a:pt x="728471" y="793546"/>
                </a:lnTo>
                <a:close/>
              </a:path>
              <a:path w="2026920" h="840105">
                <a:moveTo>
                  <a:pt x="731315" y="823832"/>
                </a:moveTo>
                <a:lnTo>
                  <a:pt x="728471" y="793546"/>
                </a:lnTo>
                <a:lnTo>
                  <a:pt x="701039" y="816863"/>
                </a:lnTo>
                <a:lnTo>
                  <a:pt x="729484" y="825397"/>
                </a:lnTo>
                <a:lnTo>
                  <a:pt x="731315" y="823832"/>
                </a:lnTo>
                <a:close/>
              </a:path>
              <a:path w="2026920" h="840105">
                <a:moveTo>
                  <a:pt x="729484" y="825397"/>
                </a:moveTo>
                <a:lnTo>
                  <a:pt x="701039" y="816863"/>
                </a:lnTo>
                <a:lnTo>
                  <a:pt x="701039" y="836675"/>
                </a:lnTo>
                <a:lnTo>
                  <a:pt x="716279" y="839723"/>
                </a:lnTo>
                <a:lnTo>
                  <a:pt x="716279" y="836675"/>
                </a:lnTo>
                <a:lnTo>
                  <a:pt x="729484" y="825397"/>
                </a:lnTo>
                <a:close/>
              </a:path>
              <a:path w="2026920" h="840105">
                <a:moveTo>
                  <a:pt x="1078751" y="527064"/>
                </a:moveTo>
                <a:lnTo>
                  <a:pt x="1066799" y="527303"/>
                </a:lnTo>
                <a:lnTo>
                  <a:pt x="1066799" y="505967"/>
                </a:lnTo>
                <a:lnTo>
                  <a:pt x="728471" y="793546"/>
                </a:lnTo>
                <a:lnTo>
                  <a:pt x="731315" y="823832"/>
                </a:lnTo>
                <a:lnTo>
                  <a:pt x="1078751" y="527064"/>
                </a:lnTo>
                <a:close/>
              </a:path>
              <a:path w="2026920" h="840105">
                <a:moveTo>
                  <a:pt x="731519" y="826007"/>
                </a:moveTo>
                <a:lnTo>
                  <a:pt x="731315" y="823832"/>
                </a:lnTo>
                <a:lnTo>
                  <a:pt x="729484" y="825397"/>
                </a:lnTo>
                <a:lnTo>
                  <a:pt x="731519" y="826007"/>
                </a:lnTo>
                <a:close/>
              </a:path>
              <a:path w="2026920" h="840105">
                <a:moveTo>
                  <a:pt x="2011679" y="327659"/>
                </a:moveTo>
                <a:lnTo>
                  <a:pt x="2011679" y="283463"/>
                </a:lnTo>
                <a:lnTo>
                  <a:pt x="1996439" y="289559"/>
                </a:lnTo>
                <a:lnTo>
                  <a:pt x="1996439" y="304799"/>
                </a:lnTo>
                <a:lnTo>
                  <a:pt x="1981199" y="310895"/>
                </a:lnTo>
                <a:lnTo>
                  <a:pt x="1981199" y="323087"/>
                </a:lnTo>
                <a:lnTo>
                  <a:pt x="1965959" y="327659"/>
                </a:lnTo>
                <a:lnTo>
                  <a:pt x="1965959" y="333755"/>
                </a:lnTo>
                <a:lnTo>
                  <a:pt x="1950719" y="342899"/>
                </a:lnTo>
                <a:lnTo>
                  <a:pt x="1935479" y="350519"/>
                </a:lnTo>
                <a:lnTo>
                  <a:pt x="1920239" y="359663"/>
                </a:lnTo>
                <a:lnTo>
                  <a:pt x="1889759" y="376427"/>
                </a:lnTo>
                <a:lnTo>
                  <a:pt x="1874519" y="384047"/>
                </a:lnTo>
                <a:lnTo>
                  <a:pt x="1844039" y="391667"/>
                </a:lnTo>
                <a:lnTo>
                  <a:pt x="1798319" y="406907"/>
                </a:lnTo>
                <a:lnTo>
                  <a:pt x="1783079" y="413003"/>
                </a:lnTo>
                <a:lnTo>
                  <a:pt x="1752599" y="420623"/>
                </a:lnTo>
                <a:lnTo>
                  <a:pt x="1737359" y="426719"/>
                </a:lnTo>
                <a:lnTo>
                  <a:pt x="1645919" y="445007"/>
                </a:lnTo>
                <a:lnTo>
                  <a:pt x="1630679" y="451103"/>
                </a:lnTo>
                <a:lnTo>
                  <a:pt x="1600199" y="457199"/>
                </a:lnTo>
                <a:lnTo>
                  <a:pt x="1539239" y="466343"/>
                </a:lnTo>
                <a:lnTo>
                  <a:pt x="1463039" y="475487"/>
                </a:lnTo>
                <a:lnTo>
                  <a:pt x="1432559" y="480059"/>
                </a:lnTo>
                <a:lnTo>
                  <a:pt x="1402079" y="483107"/>
                </a:lnTo>
                <a:lnTo>
                  <a:pt x="1295399" y="492251"/>
                </a:lnTo>
                <a:lnTo>
                  <a:pt x="1219199" y="496823"/>
                </a:lnTo>
                <a:lnTo>
                  <a:pt x="1066799" y="502919"/>
                </a:lnTo>
                <a:lnTo>
                  <a:pt x="1066799" y="527303"/>
                </a:lnTo>
                <a:lnTo>
                  <a:pt x="1082039" y="524255"/>
                </a:lnTo>
                <a:lnTo>
                  <a:pt x="1082039" y="526999"/>
                </a:lnTo>
                <a:lnTo>
                  <a:pt x="1142999" y="525779"/>
                </a:lnTo>
                <a:lnTo>
                  <a:pt x="1219199" y="522731"/>
                </a:lnTo>
                <a:lnTo>
                  <a:pt x="1295399" y="518159"/>
                </a:lnTo>
                <a:lnTo>
                  <a:pt x="1341119" y="515111"/>
                </a:lnTo>
                <a:lnTo>
                  <a:pt x="1402079" y="509015"/>
                </a:lnTo>
                <a:lnTo>
                  <a:pt x="1432559" y="504443"/>
                </a:lnTo>
                <a:lnTo>
                  <a:pt x="1478279" y="501395"/>
                </a:lnTo>
                <a:lnTo>
                  <a:pt x="1539239" y="492251"/>
                </a:lnTo>
                <a:lnTo>
                  <a:pt x="1569719" y="486155"/>
                </a:lnTo>
                <a:lnTo>
                  <a:pt x="1600199" y="481583"/>
                </a:lnTo>
                <a:lnTo>
                  <a:pt x="1630679" y="475487"/>
                </a:lnTo>
                <a:lnTo>
                  <a:pt x="1661159" y="470915"/>
                </a:lnTo>
                <a:lnTo>
                  <a:pt x="1691639" y="464819"/>
                </a:lnTo>
                <a:lnTo>
                  <a:pt x="1706879" y="458723"/>
                </a:lnTo>
                <a:lnTo>
                  <a:pt x="1737359" y="451103"/>
                </a:lnTo>
                <a:lnTo>
                  <a:pt x="1767839" y="445007"/>
                </a:lnTo>
                <a:lnTo>
                  <a:pt x="1783079" y="437387"/>
                </a:lnTo>
                <a:lnTo>
                  <a:pt x="1874519" y="406907"/>
                </a:lnTo>
                <a:lnTo>
                  <a:pt x="1889759" y="399287"/>
                </a:lnTo>
                <a:lnTo>
                  <a:pt x="1950719" y="373379"/>
                </a:lnTo>
                <a:lnTo>
                  <a:pt x="1965959" y="364235"/>
                </a:lnTo>
                <a:lnTo>
                  <a:pt x="1981199" y="353567"/>
                </a:lnTo>
                <a:lnTo>
                  <a:pt x="1996439" y="341375"/>
                </a:lnTo>
                <a:lnTo>
                  <a:pt x="2011679" y="327659"/>
                </a:lnTo>
                <a:close/>
              </a:path>
              <a:path w="2026920" h="840105">
                <a:moveTo>
                  <a:pt x="1082039" y="524255"/>
                </a:moveTo>
                <a:lnTo>
                  <a:pt x="1066799" y="527303"/>
                </a:lnTo>
                <a:lnTo>
                  <a:pt x="1078751" y="527064"/>
                </a:lnTo>
                <a:lnTo>
                  <a:pt x="1082039" y="524255"/>
                </a:lnTo>
                <a:close/>
              </a:path>
              <a:path w="2026920" h="840105">
                <a:moveTo>
                  <a:pt x="1082039" y="526999"/>
                </a:moveTo>
                <a:lnTo>
                  <a:pt x="1082039" y="524255"/>
                </a:lnTo>
                <a:lnTo>
                  <a:pt x="1078751" y="527064"/>
                </a:lnTo>
                <a:lnTo>
                  <a:pt x="1082039" y="526999"/>
                </a:lnTo>
                <a:close/>
              </a:path>
              <a:path w="2026920" h="840105">
                <a:moveTo>
                  <a:pt x="2026919" y="306323"/>
                </a:moveTo>
                <a:lnTo>
                  <a:pt x="2026919" y="219455"/>
                </a:lnTo>
                <a:lnTo>
                  <a:pt x="2011679" y="213359"/>
                </a:lnTo>
                <a:lnTo>
                  <a:pt x="2011679" y="313943"/>
                </a:lnTo>
                <a:lnTo>
                  <a:pt x="2026919" y="306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596896" y="1463611"/>
            <a:ext cx="1303655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marR="5080" indent="-12700">
              <a:lnSpc>
                <a:spcPct val="100000"/>
              </a:lnSpc>
            </a:pP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 </a:t>
            </a:r>
            <a:r>
              <a:rPr sz="1200" spc="-3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lo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al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es-CO" sz="1600" spc="-25" dirty="0" smtClean="0">
                <a:latin typeface="Arial"/>
                <a:cs typeface="Arial"/>
              </a:rPr>
              <a:t>        </a:t>
            </a:r>
            <a:r>
              <a:rPr sz="1600" spc="-25" dirty="0" err="1" smtClean="0">
                <a:latin typeface="Arial"/>
                <a:cs typeface="Arial"/>
              </a:rPr>
              <a:t>G</a:t>
            </a:r>
            <a:r>
              <a:rPr sz="1600" spc="-10" dirty="0" err="1" smtClean="0">
                <a:latin typeface="Arial"/>
                <a:cs typeface="Arial"/>
              </a:rPr>
              <a:t>uía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2503422" y="2148330"/>
            <a:ext cx="73469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#1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spc="-10" dirty="0">
                <a:latin typeface="Arial"/>
                <a:cs typeface="Arial"/>
              </a:rPr>
              <a:t>6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Km/hr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812538" y="2126994"/>
            <a:ext cx="734695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#2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600" spc="-10" dirty="0">
                <a:latin typeface="Arial"/>
                <a:cs typeface="Arial"/>
              </a:rPr>
              <a:t>5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Km/hr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179566" y="1694179"/>
            <a:ext cx="544195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100%</a:t>
            </a:r>
            <a:endParaRPr sz="1600">
              <a:latin typeface="Arial"/>
              <a:cs typeface="Arial"/>
            </a:endParaRPr>
          </a:p>
          <a:p>
            <a:pPr marR="65405" algn="ctr">
              <a:lnSpc>
                <a:spcPct val="100000"/>
              </a:lnSpc>
              <a:spcBef>
                <a:spcPts val="525"/>
              </a:spcBef>
            </a:pPr>
            <a:r>
              <a:rPr sz="1600" spc="-10" dirty="0">
                <a:latin typeface="Arial"/>
                <a:cs typeface="Arial"/>
              </a:rPr>
              <a:t>#3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692897" y="1624075"/>
            <a:ext cx="54419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100%</a:t>
            </a:r>
            <a:endParaRPr sz="1600">
              <a:latin typeface="Arial"/>
              <a:cs typeface="Arial"/>
            </a:endParaRPr>
          </a:p>
          <a:p>
            <a:pPr marR="105410" algn="ctr">
              <a:lnSpc>
                <a:spcPct val="100000"/>
              </a:lnSpc>
              <a:spcBef>
                <a:spcPts val="335"/>
              </a:spcBef>
            </a:pPr>
            <a:r>
              <a:rPr sz="1600" spc="-10" dirty="0">
                <a:latin typeface="Arial"/>
                <a:cs typeface="Arial"/>
              </a:rPr>
              <a:t>#4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072116" y="1550923"/>
            <a:ext cx="544195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100%</a:t>
            </a:r>
            <a:endParaRPr sz="16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15"/>
              </a:spcBef>
            </a:pPr>
            <a:r>
              <a:rPr sz="1600" spc="-10" dirty="0">
                <a:latin typeface="Arial"/>
                <a:cs typeface="Arial"/>
              </a:rPr>
              <a:t>#5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095745" y="2343403"/>
            <a:ext cx="73469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3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Km/hr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606029" y="2200147"/>
            <a:ext cx="73469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7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Km/hr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988296" y="2200147"/>
            <a:ext cx="73469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8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Km/hr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2587243" y="1838959"/>
            <a:ext cx="176974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7615" algn="l"/>
              </a:tabLst>
            </a:pPr>
            <a:r>
              <a:rPr sz="1600" spc="-15" dirty="0">
                <a:latin typeface="Arial"/>
                <a:cs typeface="Arial"/>
              </a:rPr>
              <a:t>100%	100%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09421" y="3886199"/>
            <a:ext cx="8604885" cy="1587500"/>
          </a:xfrm>
          <a:custGeom>
            <a:avLst/>
            <a:gdLst/>
            <a:ahLst/>
            <a:cxnLst/>
            <a:rect l="l" t="t" r="r" b="b"/>
            <a:pathLst>
              <a:path w="8604885" h="1587500">
                <a:moveTo>
                  <a:pt x="0" y="0"/>
                </a:moveTo>
                <a:lnTo>
                  <a:pt x="0" y="1587246"/>
                </a:lnTo>
                <a:lnTo>
                  <a:pt x="8604503" y="1587246"/>
                </a:lnTo>
                <a:lnTo>
                  <a:pt x="8604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08659" y="3886200"/>
            <a:ext cx="8606028" cy="190804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199" y="5473445"/>
            <a:ext cx="9144000" cy="358140"/>
          </a:xfrm>
          <a:custGeom>
            <a:avLst/>
            <a:gdLst/>
            <a:ahLst/>
            <a:cxnLst/>
            <a:rect l="l" t="t" r="r" b="b"/>
            <a:pathLst>
              <a:path w="9144000" h="358139">
                <a:moveTo>
                  <a:pt x="0" y="0"/>
                </a:moveTo>
                <a:lnTo>
                  <a:pt x="0" y="358139"/>
                </a:lnTo>
                <a:lnTo>
                  <a:pt x="9143999" y="35813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7200" y="5472684"/>
            <a:ext cx="9143999" cy="3596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7710928" y="5655053"/>
            <a:ext cx="187833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Kms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7994392" y="5898893"/>
            <a:ext cx="131318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$500,000</a:t>
            </a:r>
            <a:r>
              <a:rPr sz="1600" spc="-5" dirty="0">
                <a:latin typeface="Arial"/>
                <a:cs typeface="Arial"/>
              </a:rPr>
              <a:t> /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5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22807" y="5677913"/>
            <a:ext cx="187007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MP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Kms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ici</a:t>
            </a:r>
            <a:r>
              <a:rPr sz="1600" spc="-10" dirty="0">
                <a:latin typeface="Arial"/>
                <a:cs typeface="Arial"/>
              </a:rPr>
              <a:t>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901699" y="5921753"/>
            <a:ext cx="131318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$200,000</a:t>
            </a:r>
            <a:r>
              <a:rPr sz="1600" spc="-5" dirty="0">
                <a:latin typeface="Arial"/>
                <a:cs typeface="Arial"/>
              </a:rPr>
              <a:t> /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5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3884166" y="5677913"/>
            <a:ext cx="237871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pa</a:t>
            </a:r>
            <a:r>
              <a:rPr sz="1600" spc="-5" dirty="0">
                <a:latin typeface="Arial"/>
                <a:cs typeface="Arial"/>
              </a:rPr>
              <a:t>ci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644143" y="6374381"/>
            <a:ext cx="3232150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si</a:t>
            </a:r>
            <a:r>
              <a:rPr sz="1600" spc="-10" dirty="0">
                <a:latin typeface="Arial"/>
                <a:cs typeface="Arial"/>
              </a:rPr>
              <a:t>ón: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$5,000,000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spc="-10" dirty="0">
                <a:latin typeface="Arial"/>
                <a:cs typeface="Arial"/>
              </a:rPr>
              <a:t>Sa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s: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$2,000,000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am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nante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920239" y="4247388"/>
            <a:ext cx="690880" cy="2021205"/>
          </a:xfrm>
          <a:custGeom>
            <a:avLst/>
            <a:gdLst/>
            <a:ahLst/>
            <a:cxnLst/>
            <a:rect l="l" t="t" r="r" b="b"/>
            <a:pathLst>
              <a:path w="690880" h="2021204">
                <a:moveTo>
                  <a:pt x="649781" y="80994"/>
                </a:moveTo>
                <a:lnTo>
                  <a:pt x="643952" y="54762"/>
                </a:lnTo>
                <a:lnTo>
                  <a:pt x="624247" y="72054"/>
                </a:lnTo>
                <a:lnTo>
                  <a:pt x="0" y="2011679"/>
                </a:lnTo>
                <a:lnTo>
                  <a:pt x="27431" y="2020823"/>
                </a:lnTo>
                <a:lnTo>
                  <a:pt x="649781" y="80994"/>
                </a:lnTo>
                <a:close/>
              </a:path>
              <a:path w="690880" h="2021204">
                <a:moveTo>
                  <a:pt x="690371" y="128015"/>
                </a:moveTo>
                <a:lnTo>
                  <a:pt x="688847" y="120395"/>
                </a:lnTo>
                <a:lnTo>
                  <a:pt x="661415" y="0"/>
                </a:lnTo>
                <a:lnTo>
                  <a:pt x="569975" y="82295"/>
                </a:lnTo>
                <a:lnTo>
                  <a:pt x="563879" y="88391"/>
                </a:lnTo>
                <a:lnTo>
                  <a:pt x="563879" y="97535"/>
                </a:lnTo>
                <a:lnTo>
                  <a:pt x="574547" y="108203"/>
                </a:lnTo>
                <a:lnTo>
                  <a:pt x="583691" y="109727"/>
                </a:lnTo>
                <a:lnTo>
                  <a:pt x="588263" y="103631"/>
                </a:lnTo>
                <a:lnTo>
                  <a:pt x="624247" y="72054"/>
                </a:lnTo>
                <a:lnTo>
                  <a:pt x="640079" y="22859"/>
                </a:lnTo>
                <a:lnTo>
                  <a:pt x="665987" y="30479"/>
                </a:lnTo>
                <a:lnTo>
                  <a:pt x="665987" y="135940"/>
                </a:lnTo>
                <a:lnTo>
                  <a:pt x="670559" y="138683"/>
                </a:lnTo>
                <a:lnTo>
                  <a:pt x="685799" y="135635"/>
                </a:lnTo>
                <a:lnTo>
                  <a:pt x="690371" y="128015"/>
                </a:lnTo>
                <a:close/>
              </a:path>
              <a:path w="690880" h="2021204">
                <a:moveTo>
                  <a:pt x="665987" y="30479"/>
                </a:moveTo>
                <a:lnTo>
                  <a:pt x="640079" y="22859"/>
                </a:lnTo>
                <a:lnTo>
                  <a:pt x="624247" y="72054"/>
                </a:lnTo>
                <a:lnTo>
                  <a:pt x="638555" y="59498"/>
                </a:lnTo>
                <a:lnTo>
                  <a:pt x="638555" y="30479"/>
                </a:lnTo>
                <a:lnTo>
                  <a:pt x="662939" y="38099"/>
                </a:lnTo>
                <a:lnTo>
                  <a:pt x="662939" y="39980"/>
                </a:lnTo>
                <a:lnTo>
                  <a:pt x="665987" y="30479"/>
                </a:lnTo>
                <a:close/>
              </a:path>
              <a:path w="690880" h="2021204">
                <a:moveTo>
                  <a:pt x="662939" y="38099"/>
                </a:moveTo>
                <a:lnTo>
                  <a:pt x="638555" y="30479"/>
                </a:lnTo>
                <a:lnTo>
                  <a:pt x="643952" y="54762"/>
                </a:lnTo>
                <a:lnTo>
                  <a:pt x="662939" y="38099"/>
                </a:lnTo>
                <a:close/>
              </a:path>
              <a:path w="690880" h="2021204">
                <a:moveTo>
                  <a:pt x="643952" y="54762"/>
                </a:moveTo>
                <a:lnTo>
                  <a:pt x="638555" y="30479"/>
                </a:lnTo>
                <a:lnTo>
                  <a:pt x="638555" y="59498"/>
                </a:lnTo>
                <a:lnTo>
                  <a:pt x="643952" y="54762"/>
                </a:lnTo>
                <a:close/>
              </a:path>
              <a:path w="690880" h="2021204">
                <a:moveTo>
                  <a:pt x="662939" y="39980"/>
                </a:moveTo>
                <a:lnTo>
                  <a:pt x="662939" y="38099"/>
                </a:lnTo>
                <a:lnTo>
                  <a:pt x="643952" y="54762"/>
                </a:lnTo>
                <a:lnTo>
                  <a:pt x="649781" y="80994"/>
                </a:lnTo>
                <a:lnTo>
                  <a:pt x="662939" y="39980"/>
                </a:lnTo>
                <a:close/>
              </a:path>
              <a:path w="690880" h="2021204">
                <a:moveTo>
                  <a:pt x="665987" y="135940"/>
                </a:moveTo>
                <a:lnTo>
                  <a:pt x="665987" y="30479"/>
                </a:lnTo>
                <a:lnTo>
                  <a:pt x="649781" y="80994"/>
                </a:lnTo>
                <a:lnTo>
                  <a:pt x="659891" y="126491"/>
                </a:lnTo>
                <a:lnTo>
                  <a:pt x="662939" y="134111"/>
                </a:lnTo>
                <a:lnTo>
                  <a:pt x="665987" y="1359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68167" y="5993891"/>
            <a:ext cx="2018030" cy="283845"/>
          </a:xfrm>
          <a:custGeom>
            <a:avLst/>
            <a:gdLst/>
            <a:ahLst/>
            <a:cxnLst/>
            <a:rect l="l" t="t" r="r" b="b"/>
            <a:pathLst>
              <a:path w="2018029" h="283845">
                <a:moveTo>
                  <a:pt x="1961034" y="60178"/>
                </a:moveTo>
                <a:lnTo>
                  <a:pt x="1935039" y="48282"/>
                </a:lnTo>
                <a:lnTo>
                  <a:pt x="0" y="256031"/>
                </a:lnTo>
                <a:lnTo>
                  <a:pt x="3047" y="283463"/>
                </a:lnTo>
                <a:lnTo>
                  <a:pt x="1939590" y="75552"/>
                </a:lnTo>
                <a:lnTo>
                  <a:pt x="1961034" y="60178"/>
                </a:lnTo>
                <a:close/>
              </a:path>
              <a:path w="2018029" h="283845">
                <a:moveTo>
                  <a:pt x="2017775" y="53339"/>
                </a:moveTo>
                <a:lnTo>
                  <a:pt x="1904999" y="3047"/>
                </a:lnTo>
                <a:lnTo>
                  <a:pt x="1897379" y="0"/>
                </a:lnTo>
                <a:lnTo>
                  <a:pt x="1888235" y="3047"/>
                </a:lnTo>
                <a:lnTo>
                  <a:pt x="1885187" y="10667"/>
                </a:lnTo>
                <a:lnTo>
                  <a:pt x="1882139" y="16763"/>
                </a:lnTo>
                <a:lnTo>
                  <a:pt x="1885187" y="25907"/>
                </a:lnTo>
                <a:lnTo>
                  <a:pt x="1892807" y="28955"/>
                </a:lnTo>
                <a:lnTo>
                  <a:pt x="1935039" y="48282"/>
                </a:lnTo>
                <a:lnTo>
                  <a:pt x="1987295" y="42671"/>
                </a:lnTo>
                <a:lnTo>
                  <a:pt x="1990343" y="70103"/>
                </a:lnTo>
                <a:lnTo>
                  <a:pt x="1990343" y="73290"/>
                </a:lnTo>
                <a:lnTo>
                  <a:pt x="2017775" y="53339"/>
                </a:lnTo>
                <a:close/>
              </a:path>
              <a:path w="2018029" h="283845">
                <a:moveTo>
                  <a:pt x="1990343" y="73290"/>
                </a:moveTo>
                <a:lnTo>
                  <a:pt x="1990343" y="70103"/>
                </a:lnTo>
                <a:lnTo>
                  <a:pt x="1939590" y="75552"/>
                </a:lnTo>
                <a:lnTo>
                  <a:pt x="1900427" y="103631"/>
                </a:lnTo>
                <a:lnTo>
                  <a:pt x="1894331" y="108203"/>
                </a:lnTo>
                <a:lnTo>
                  <a:pt x="1892807" y="117347"/>
                </a:lnTo>
                <a:lnTo>
                  <a:pt x="1901951" y="129539"/>
                </a:lnTo>
                <a:lnTo>
                  <a:pt x="1911095" y="131063"/>
                </a:lnTo>
                <a:lnTo>
                  <a:pt x="1917191" y="126491"/>
                </a:lnTo>
                <a:lnTo>
                  <a:pt x="1990343" y="73290"/>
                </a:lnTo>
                <a:close/>
              </a:path>
              <a:path w="2018029" h="283845">
                <a:moveTo>
                  <a:pt x="1990343" y="70103"/>
                </a:moveTo>
                <a:lnTo>
                  <a:pt x="1987295" y="42671"/>
                </a:lnTo>
                <a:lnTo>
                  <a:pt x="1935039" y="48282"/>
                </a:lnTo>
                <a:lnTo>
                  <a:pt x="1961034" y="60178"/>
                </a:lnTo>
                <a:lnTo>
                  <a:pt x="1981199" y="45719"/>
                </a:lnTo>
                <a:lnTo>
                  <a:pt x="1982723" y="70103"/>
                </a:lnTo>
                <a:lnTo>
                  <a:pt x="1982723" y="70922"/>
                </a:lnTo>
                <a:lnTo>
                  <a:pt x="1990343" y="70103"/>
                </a:lnTo>
                <a:close/>
              </a:path>
              <a:path w="2018029" h="283845">
                <a:moveTo>
                  <a:pt x="1982723" y="70922"/>
                </a:moveTo>
                <a:lnTo>
                  <a:pt x="1982723" y="70103"/>
                </a:lnTo>
                <a:lnTo>
                  <a:pt x="1961034" y="60178"/>
                </a:lnTo>
                <a:lnTo>
                  <a:pt x="1939590" y="75552"/>
                </a:lnTo>
                <a:lnTo>
                  <a:pt x="1982723" y="70922"/>
                </a:lnTo>
                <a:close/>
              </a:path>
              <a:path w="2018029" h="283845">
                <a:moveTo>
                  <a:pt x="1982723" y="70103"/>
                </a:moveTo>
                <a:lnTo>
                  <a:pt x="1981199" y="45719"/>
                </a:lnTo>
                <a:lnTo>
                  <a:pt x="1961034" y="60178"/>
                </a:lnTo>
                <a:lnTo>
                  <a:pt x="1982723" y="70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282951" y="3886199"/>
            <a:ext cx="2407920" cy="2386965"/>
          </a:xfrm>
          <a:custGeom>
            <a:avLst/>
            <a:gdLst/>
            <a:ahLst/>
            <a:cxnLst/>
            <a:rect l="l" t="t" r="r" b="b"/>
            <a:pathLst>
              <a:path w="2407920" h="2386965">
                <a:moveTo>
                  <a:pt x="2407810" y="0"/>
                </a:moveTo>
                <a:lnTo>
                  <a:pt x="2366772" y="0"/>
                </a:lnTo>
                <a:lnTo>
                  <a:pt x="0" y="2366772"/>
                </a:lnTo>
                <a:lnTo>
                  <a:pt x="19811" y="2386584"/>
                </a:lnTo>
                <a:lnTo>
                  <a:pt x="24078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8080247" cy="201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0955" y="457200"/>
            <a:ext cx="1190243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6891" y="781216"/>
            <a:ext cx="874308" cy="2997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1811" y="457200"/>
            <a:ext cx="527916" cy="3335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1811" y="460247"/>
            <a:ext cx="275491" cy="3334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00" y="1223772"/>
            <a:ext cx="2721864" cy="2662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10955" y="5514801"/>
            <a:ext cx="1190243" cy="17912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97240" y="5315711"/>
            <a:ext cx="1203959" cy="19994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92169" y="3886200"/>
            <a:ext cx="1195624" cy="33642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7052" y="6688513"/>
            <a:ext cx="1149396" cy="6158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29200" y="3886200"/>
            <a:ext cx="2721864" cy="14584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0991" y="2185414"/>
            <a:ext cx="4254500" cy="247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5400" b="1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5400" b="1" spc="-5" dirty="0">
                <a:solidFill>
                  <a:srgbClr val="650032"/>
                </a:solidFill>
                <a:latin typeface="Arial"/>
                <a:cs typeface="Arial"/>
              </a:rPr>
              <a:t>Ó</a:t>
            </a:r>
            <a:r>
              <a:rPr sz="5400" b="1" dirty="0">
                <a:solidFill>
                  <a:srgbClr val="650032"/>
                </a:solidFill>
                <a:latin typeface="Arial"/>
                <a:cs typeface="Arial"/>
              </a:rPr>
              <a:t>MO NACE</a:t>
            </a:r>
            <a:r>
              <a:rPr sz="5400" b="1" spc="-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650032"/>
                </a:solidFill>
                <a:latin typeface="Arial"/>
                <a:cs typeface="Arial"/>
              </a:rPr>
              <a:t>UN </a:t>
            </a:r>
            <a:r>
              <a:rPr sz="54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5400" b="1" dirty="0">
                <a:solidFill>
                  <a:srgbClr val="650032"/>
                </a:solidFill>
                <a:latin typeface="Arial"/>
                <a:cs typeface="Arial"/>
              </a:rPr>
              <a:t>ARAD</a:t>
            </a:r>
            <a:r>
              <a:rPr sz="5400" b="1" spc="-5" dirty="0">
                <a:solidFill>
                  <a:srgbClr val="650032"/>
                </a:solidFill>
                <a:latin typeface="Arial"/>
                <a:cs typeface="Arial"/>
              </a:rPr>
              <a:t>IG</a:t>
            </a:r>
            <a:r>
              <a:rPr sz="5400" b="1" dirty="0">
                <a:solidFill>
                  <a:srgbClr val="650032"/>
                </a:solidFill>
                <a:latin typeface="Arial"/>
                <a:cs typeface="Arial"/>
              </a:rPr>
              <a:t>MA</a:t>
            </a:r>
            <a:endParaRPr sz="5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4407" y="5361937"/>
            <a:ext cx="5980430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á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qu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1931035">
              <a:lnSpc>
                <a:spcPct val="100000"/>
              </a:lnSpc>
            </a:pP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pa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04049" y="6829549"/>
            <a:ext cx="197040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ert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ste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101589" y="2158745"/>
            <a:ext cx="4212590" cy="1727835"/>
          </a:xfrm>
          <a:custGeom>
            <a:avLst/>
            <a:gdLst/>
            <a:ahLst/>
            <a:cxnLst/>
            <a:rect l="l" t="t" r="r" b="b"/>
            <a:pathLst>
              <a:path w="4212590" h="1727835">
                <a:moveTo>
                  <a:pt x="0" y="0"/>
                </a:moveTo>
                <a:lnTo>
                  <a:pt x="0" y="1727453"/>
                </a:lnTo>
                <a:lnTo>
                  <a:pt x="4212335" y="1727453"/>
                </a:lnTo>
                <a:lnTo>
                  <a:pt x="4212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6" name="object 226"/>
          <p:cNvSpPr/>
          <p:nvPr/>
        </p:nvSpPr>
        <p:spPr>
          <a:xfrm>
            <a:off x="709422" y="2158745"/>
            <a:ext cx="4391025" cy="1727835"/>
          </a:xfrm>
          <a:custGeom>
            <a:avLst/>
            <a:gdLst/>
            <a:ahLst/>
            <a:cxnLst/>
            <a:rect l="l" t="t" r="r" b="b"/>
            <a:pathLst>
              <a:path w="4391025" h="1727835">
                <a:moveTo>
                  <a:pt x="0" y="0"/>
                </a:moveTo>
                <a:lnTo>
                  <a:pt x="0" y="1727453"/>
                </a:lnTo>
                <a:lnTo>
                  <a:pt x="4390643" y="1727453"/>
                </a:lnTo>
                <a:lnTo>
                  <a:pt x="4390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08659" y="2157983"/>
            <a:ext cx="8606027" cy="172821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101589" y="3886199"/>
            <a:ext cx="4212590" cy="1586230"/>
          </a:xfrm>
          <a:custGeom>
            <a:avLst/>
            <a:gdLst/>
            <a:ahLst/>
            <a:cxnLst/>
            <a:rect l="l" t="t" r="r" b="b"/>
            <a:pathLst>
              <a:path w="4212590" h="1586229">
                <a:moveTo>
                  <a:pt x="0" y="0"/>
                </a:moveTo>
                <a:lnTo>
                  <a:pt x="0" y="1585722"/>
                </a:lnTo>
                <a:lnTo>
                  <a:pt x="4212335" y="1585722"/>
                </a:lnTo>
                <a:lnTo>
                  <a:pt x="4212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09421" y="3886199"/>
            <a:ext cx="4391025" cy="1586230"/>
          </a:xfrm>
          <a:custGeom>
            <a:avLst/>
            <a:gdLst/>
            <a:ahLst/>
            <a:cxnLst/>
            <a:rect l="l" t="t" r="r" b="b"/>
            <a:pathLst>
              <a:path w="4391025" h="1586229">
                <a:moveTo>
                  <a:pt x="0" y="0"/>
                </a:moveTo>
                <a:lnTo>
                  <a:pt x="0" y="1585722"/>
                </a:lnTo>
                <a:lnTo>
                  <a:pt x="4390643" y="1585722"/>
                </a:lnTo>
                <a:lnTo>
                  <a:pt x="4390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08659" y="3886200"/>
            <a:ext cx="8606027" cy="19050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7199" y="5471921"/>
            <a:ext cx="9144000" cy="356870"/>
          </a:xfrm>
          <a:custGeom>
            <a:avLst/>
            <a:gdLst/>
            <a:ahLst/>
            <a:cxnLst/>
            <a:rect l="l" t="t" r="r" b="b"/>
            <a:pathLst>
              <a:path w="9144000" h="356870">
                <a:moveTo>
                  <a:pt x="0" y="0"/>
                </a:moveTo>
                <a:lnTo>
                  <a:pt x="0" y="356615"/>
                </a:lnTo>
                <a:lnTo>
                  <a:pt x="9143999" y="356615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7200" y="5471159"/>
            <a:ext cx="9143999" cy="35814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2907282" y="2253486"/>
            <a:ext cx="4100195" cy="301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NS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CU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NCI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20000"/>
              </a:lnSpc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 err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60" dirty="0" err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spc="-15" dirty="0" err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20" dirty="0" err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5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CO"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Más a </a:t>
            </a:r>
            <a:r>
              <a:rPr sz="280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70" dirty="0" err="1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45" dirty="0" err="1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s-CO"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s-CO"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ón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89560" marR="281305" algn="ctr">
              <a:lnSpc>
                <a:spcPct val="120000"/>
              </a:lnSpc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6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s-CO" sz="2800" spc="-1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75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5" name="object 225"/>
          <p:cNvSpPr/>
          <p:nvPr/>
        </p:nvSpPr>
        <p:spPr>
          <a:xfrm>
            <a:off x="2222753" y="1655825"/>
            <a:ext cx="5875020" cy="2230755"/>
          </a:xfrm>
          <a:custGeom>
            <a:avLst/>
            <a:gdLst/>
            <a:ahLst/>
            <a:cxnLst/>
            <a:rect l="l" t="t" r="r" b="b"/>
            <a:pathLst>
              <a:path w="5875020" h="2230754">
                <a:moveTo>
                  <a:pt x="0" y="0"/>
                </a:moveTo>
                <a:lnTo>
                  <a:pt x="0" y="2230373"/>
                </a:lnTo>
                <a:lnTo>
                  <a:pt x="5875019" y="2230373"/>
                </a:lnTo>
                <a:lnTo>
                  <a:pt x="5875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21992" y="1655064"/>
            <a:ext cx="5876544" cy="22311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993068" y="4060442"/>
            <a:ext cx="7735570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82550" indent="-514984">
              <a:lnSpc>
                <a:spcPct val="100000"/>
              </a:lnSpc>
              <a:buFont typeface="Calibri"/>
              <a:buAutoNum type="arabicPeriod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uál</a:t>
            </a:r>
            <a:r>
              <a:rPr sz="2000" spc="-5" dirty="0">
                <a:latin typeface="Calibri"/>
                <a:cs typeface="Calibri"/>
              </a:rPr>
              <a:t> 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o 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ermi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a?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5" dirty="0">
                <a:latin typeface="Calibri"/>
                <a:cs typeface="Calibri"/>
              </a:rPr>
              <a:t>Cóm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har al</a:t>
            </a:r>
            <a:r>
              <a:rPr sz="2000" spc="-5" dirty="0">
                <a:latin typeface="Calibri"/>
                <a:cs typeface="Calibri"/>
              </a:rPr>
              <a:t> m</a:t>
            </a:r>
            <a:r>
              <a:rPr sz="2000" spc="-25" dirty="0">
                <a:latin typeface="Calibri"/>
                <a:cs typeface="Calibri"/>
              </a:rPr>
              <a:t>á</a:t>
            </a:r>
            <a:r>
              <a:rPr sz="2000" spc="-5" dirty="0">
                <a:latin typeface="Calibri"/>
                <a:cs typeface="Calibri"/>
              </a:rPr>
              <a:t>xim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Sub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qué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elo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nar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sos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esi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dad,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óm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erl</a:t>
            </a:r>
            <a:r>
              <a:rPr sz="2000" dirty="0">
                <a:latin typeface="Calibri"/>
                <a:cs typeface="Calibri"/>
              </a:rPr>
              <a:t>a?</a:t>
            </a:r>
            <a:endParaRPr sz="200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 d</a:t>
            </a:r>
            <a:r>
              <a:rPr sz="2000" spc="-5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ó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5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n?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-5" dirty="0">
                <a:latin typeface="Calibri"/>
                <a:cs typeface="Calibri"/>
              </a:rPr>
              <a:t>Q</a:t>
            </a:r>
            <a:r>
              <a:rPr sz="2000" dirty="0">
                <a:latin typeface="Calibri"/>
                <a:cs typeface="Calibri"/>
              </a:rPr>
              <a:t>ué p</a:t>
            </a:r>
            <a:r>
              <a:rPr sz="2000" spc="-5" dirty="0">
                <a:latin typeface="Calibri"/>
                <a:cs typeface="Calibri"/>
              </a:rPr>
              <a:t>olí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imie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. 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bo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222753" y="3883914"/>
            <a:ext cx="5875020" cy="251460"/>
          </a:xfrm>
          <a:custGeom>
            <a:avLst/>
            <a:gdLst/>
            <a:ahLst/>
            <a:cxnLst/>
            <a:rect l="l" t="t" r="r" b="b"/>
            <a:pathLst>
              <a:path w="5875020" h="251460">
                <a:moveTo>
                  <a:pt x="0" y="0"/>
                </a:moveTo>
                <a:lnTo>
                  <a:pt x="0" y="251459"/>
                </a:lnTo>
                <a:lnTo>
                  <a:pt x="5875019" y="251459"/>
                </a:lnTo>
                <a:lnTo>
                  <a:pt x="5875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21992" y="3886200"/>
            <a:ext cx="5876544" cy="2499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5359" y="1136903"/>
            <a:ext cx="387095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3008" y="1798319"/>
            <a:ext cx="3066288" cy="440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61176"/>
            <a:ext cx="9140952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6614159"/>
            <a:ext cx="17678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864" y="6601968"/>
            <a:ext cx="170687" cy="14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6522719"/>
            <a:ext cx="530351" cy="475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4771" y="1001521"/>
            <a:ext cx="1793239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0455" algn="l"/>
              </a:tabLst>
            </a:pPr>
            <a:r>
              <a:rPr sz="3850" spc="-390" dirty="0">
                <a:latin typeface="Arial"/>
                <a:cs typeface="Arial"/>
              </a:rPr>
              <a:t>La	</a:t>
            </a:r>
            <a:r>
              <a:rPr sz="3850" spc="-20" dirty="0">
                <a:latin typeface="Arial"/>
                <a:cs typeface="Arial"/>
              </a:rPr>
              <a:t>eta</a:t>
            </a:r>
            <a:endParaRPr sz="3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1715" y="6536690"/>
            <a:ext cx="16637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535"/>
              </a:lnSpc>
            </a:pPr>
            <a:r>
              <a:rPr sz="1450" i="1" spc="-145" dirty="0">
                <a:latin typeface="Arial"/>
                <a:cs typeface="Arial"/>
              </a:rPr>
              <a:t>5Lvsr</a:t>
            </a:r>
            <a:r>
              <a:rPr sz="1450" i="1" spc="-204" dirty="0">
                <a:latin typeface="Arial"/>
                <a:cs typeface="Arial"/>
              </a:rPr>
              <a:t>E</a:t>
            </a:r>
            <a:r>
              <a:rPr sz="1450" i="1" spc="-260" dirty="0">
                <a:latin typeface="Arial"/>
                <a:cs typeface="Arial"/>
              </a:rPr>
              <a:t>«TEXTIL/C0NFECC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300" spc="-250" dirty="0">
                <a:latin typeface="Arial"/>
                <a:cs typeface="Arial"/>
              </a:rPr>
              <a:t>DISEÑO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330" dirty="0">
                <a:latin typeface="Arial"/>
                <a:cs typeface="Arial"/>
              </a:rPr>
              <a:t>Y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75" dirty="0">
                <a:latin typeface="Arial"/>
                <a:cs typeface="Arial"/>
              </a:rPr>
              <a:t>M0DA°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9092" y="476250"/>
            <a:ext cx="128079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75" dirty="0">
                <a:solidFill>
                  <a:srgbClr val="2F1A60"/>
                </a:solidFill>
                <a:latin typeface="Arial"/>
                <a:cs typeface="Arial"/>
              </a:rPr>
              <a:t>Toolbo1</a:t>
            </a:r>
            <a:endParaRPr sz="285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430"/>
              </a:spcBef>
            </a:pPr>
            <a:r>
              <a:rPr sz="700" spc="35" dirty="0">
                <a:solidFill>
                  <a:srgbClr val="5D5779"/>
                </a:solidFill>
                <a:latin typeface="Arial"/>
                <a:cs typeface="Arial"/>
              </a:rPr>
              <a:t>solucione</a:t>
            </a:r>
            <a:r>
              <a:rPr sz="700" spc="-70" dirty="0">
                <a:solidFill>
                  <a:srgbClr val="5D5779"/>
                </a:solidFill>
                <a:latin typeface="Arial"/>
                <a:cs typeface="Arial"/>
              </a:rPr>
              <a:t> </a:t>
            </a:r>
            <a:r>
              <a:rPr sz="700" spc="-105" dirty="0">
                <a:solidFill>
                  <a:srgbClr val="747087"/>
                </a:solidFill>
                <a:latin typeface="Arial"/>
                <a:cs typeface="Arial"/>
              </a:rPr>
              <a:t>s</a:t>
            </a:r>
            <a:r>
              <a:rPr sz="700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645E7E"/>
                </a:solidFill>
                <a:latin typeface="Arial"/>
                <a:cs typeface="Arial"/>
              </a:rPr>
              <a:t>c›</a:t>
            </a:r>
            <a:r>
              <a:rPr sz="700" spc="-70" dirty="0">
                <a:solidFill>
                  <a:srgbClr val="645E7E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524D72"/>
                </a:solidFill>
                <a:latin typeface="Arial"/>
                <a:cs typeface="Arial"/>
              </a:rPr>
              <a:t>y›</a:t>
            </a:r>
            <a:r>
              <a:rPr sz="700" spc="-65" dirty="0">
                <a:solidFill>
                  <a:srgbClr val="524D72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464259"/>
                </a:solidFill>
                <a:latin typeface="Arial"/>
                <a:cs typeface="Arial"/>
              </a:rPr>
              <a:t>l</a:t>
            </a:r>
            <a:r>
              <a:rPr sz="700" spc="-60" dirty="0">
                <a:solidFill>
                  <a:srgbClr val="464259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3B364F"/>
                </a:solidFill>
                <a:latin typeface="Arial"/>
                <a:cs typeface="Arial"/>
              </a:rPr>
              <a:t>ie</a:t>
            </a:r>
            <a:r>
              <a:rPr sz="700" spc="110" dirty="0">
                <a:solidFill>
                  <a:srgbClr val="3B364F"/>
                </a:solidFill>
                <a:latin typeface="Arial"/>
                <a:cs typeface="Arial"/>
              </a:rPr>
              <a:t>n</a:t>
            </a:r>
            <a:r>
              <a:rPr sz="700" spc="-50" dirty="0">
                <a:solidFill>
                  <a:srgbClr val="62597E"/>
                </a:solidFill>
                <a:latin typeface="Arial"/>
                <a:cs typeface="Arial"/>
              </a:rPr>
              <a:t>cl</a:t>
            </a:r>
            <a:r>
              <a:rPr sz="700" spc="-85" dirty="0">
                <a:solidFill>
                  <a:srgbClr val="62597E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7B7593"/>
                </a:solidFill>
                <a:latin typeface="Arial"/>
                <a:cs typeface="Arial"/>
              </a:rPr>
              <a:t>eis</a:t>
            </a:r>
            <a:r>
              <a:rPr sz="70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6D678A"/>
                </a:solidFill>
                <a:latin typeface="Arial"/>
                <a:cs typeface="Arial"/>
              </a:rPr>
              <a:t>s.</a:t>
            </a:r>
            <a:r>
              <a:rPr sz="700" spc="-80" dirty="0">
                <a:solidFill>
                  <a:srgbClr val="6D678A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32D50"/>
                </a:solidFill>
                <a:latin typeface="Arial"/>
                <a:cs typeface="Arial"/>
              </a:rPr>
              <a:t>ci.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3435" y="6561328"/>
            <a:ext cx="121920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spc="20" dirty="0">
                <a:latin typeface="Arial"/>
                <a:cs typeface="Arial"/>
              </a:rPr>
              <a:t>CAMARA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DE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COMERCIO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25"/>
              </a:lnSpc>
              <a:tabLst>
                <a:tab pos="524510" algn="l"/>
              </a:tabLst>
            </a:pPr>
            <a:r>
              <a:rPr sz="650" spc="35" dirty="0">
                <a:latin typeface="Arial"/>
                <a:cs typeface="Arial"/>
              </a:rPr>
              <a:t>DI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5" dirty="0">
                <a:latin typeface="Arial"/>
                <a:cs typeface="Arial"/>
              </a:rPr>
              <a:t>MED£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-65" dirty="0">
                <a:latin typeface="Arial"/>
                <a:cs typeface="Arial"/>
              </a:rPr>
              <a:t>PARA</a:t>
            </a:r>
            <a:r>
              <a:rPr sz="650" spc="8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ANTIOQ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5" name="object 225"/>
          <p:cNvSpPr/>
          <p:nvPr/>
        </p:nvSpPr>
        <p:spPr>
          <a:xfrm>
            <a:off x="2334767" y="2621279"/>
            <a:ext cx="1179830" cy="1022985"/>
          </a:xfrm>
          <a:custGeom>
            <a:avLst/>
            <a:gdLst/>
            <a:ahLst/>
            <a:cxnLst/>
            <a:rect l="l" t="t" r="r" b="b"/>
            <a:pathLst>
              <a:path w="1179829" h="1022985">
                <a:moveTo>
                  <a:pt x="829055" y="445313"/>
                </a:moveTo>
                <a:lnTo>
                  <a:pt x="829055" y="146303"/>
                </a:lnTo>
                <a:lnTo>
                  <a:pt x="0" y="847343"/>
                </a:lnTo>
                <a:lnTo>
                  <a:pt x="147827" y="1022603"/>
                </a:lnTo>
                <a:lnTo>
                  <a:pt x="829055" y="445313"/>
                </a:lnTo>
                <a:close/>
              </a:path>
              <a:path w="1179829" h="1022985">
                <a:moveTo>
                  <a:pt x="1179575" y="0"/>
                </a:moveTo>
                <a:lnTo>
                  <a:pt x="755903" y="59435"/>
                </a:lnTo>
                <a:lnTo>
                  <a:pt x="829055" y="146303"/>
                </a:lnTo>
                <a:lnTo>
                  <a:pt x="829055" y="445313"/>
                </a:lnTo>
                <a:lnTo>
                  <a:pt x="976883" y="320039"/>
                </a:lnTo>
                <a:lnTo>
                  <a:pt x="1050035" y="408431"/>
                </a:lnTo>
                <a:lnTo>
                  <a:pt x="1179575" y="0"/>
                </a:lnTo>
                <a:close/>
              </a:path>
            </a:pathLst>
          </a:custGeom>
          <a:solidFill>
            <a:srgbClr val="548D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328672" y="2615183"/>
            <a:ext cx="1191895" cy="1035050"/>
          </a:xfrm>
          <a:custGeom>
            <a:avLst/>
            <a:gdLst/>
            <a:ahLst/>
            <a:cxnLst/>
            <a:rect l="l" t="t" r="r" b="b"/>
            <a:pathLst>
              <a:path w="1191895" h="1035050">
                <a:moveTo>
                  <a:pt x="832103" y="160137"/>
                </a:moveTo>
                <a:lnTo>
                  <a:pt x="832103" y="155447"/>
                </a:lnTo>
                <a:lnTo>
                  <a:pt x="828369" y="150995"/>
                </a:lnTo>
                <a:lnTo>
                  <a:pt x="0" y="853439"/>
                </a:lnTo>
                <a:lnTo>
                  <a:pt x="9143" y="864213"/>
                </a:lnTo>
                <a:lnTo>
                  <a:pt x="9143" y="850391"/>
                </a:lnTo>
                <a:lnTo>
                  <a:pt x="12144" y="853949"/>
                </a:lnTo>
                <a:lnTo>
                  <a:pt x="832103" y="160137"/>
                </a:lnTo>
                <a:close/>
              </a:path>
              <a:path w="1191895" h="1035050">
                <a:moveTo>
                  <a:pt x="12144" y="853949"/>
                </a:moveTo>
                <a:lnTo>
                  <a:pt x="9143" y="850391"/>
                </a:lnTo>
                <a:lnTo>
                  <a:pt x="9143" y="856487"/>
                </a:lnTo>
                <a:lnTo>
                  <a:pt x="12144" y="853949"/>
                </a:lnTo>
                <a:close/>
              </a:path>
              <a:path w="1191895" h="1035050">
                <a:moveTo>
                  <a:pt x="153683" y="1021752"/>
                </a:moveTo>
                <a:lnTo>
                  <a:pt x="12144" y="853949"/>
                </a:lnTo>
                <a:lnTo>
                  <a:pt x="9143" y="856487"/>
                </a:lnTo>
                <a:lnTo>
                  <a:pt x="9143" y="864213"/>
                </a:lnTo>
                <a:lnTo>
                  <a:pt x="150875" y="1031204"/>
                </a:lnTo>
                <a:lnTo>
                  <a:pt x="150875" y="1024127"/>
                </a:lnTo>
                <a:lnTo>
                  <a:pt x="153683" y="1021752"/>
                </a:lnTo>
                <a:close/>
              </a:path>
              <a:path w="1191895" h="1035050">
                <a:moveTo>
                  <a:pt x="156971" y="1025651"/>
                </a:moveTo>
                <a:lnTo>
                  <a:pt x="153683" y="1021752"/>
                </a:lnTo>
                <a:lnTo>
                  <a:pt x="150875" y="1024127"/>
                </a:lnTo>
                <a:lnTo>
                  <a:pt x="156971" y="1025651"/>
                </a:lnTo>
                <a:close/>
              </a:path>
              <a:path w="1191895" h="1035050">
                <a:moveTo>
                  <a:pt x="156971" y="1032216"/>
                </a:moveTo>
                <a:lnTo>
                  <a:pt x="156971" y="1025651"/>
                </a:lnTo>
                <a:lnTo>
                  <a:pt x="150875" y="1024127"/>
                </a:lnTo>
                <a:lnTo>
                  <a:pt x="150875" y="1031204"/>
                </a:lnTo>
                <a:lnTo>
                  <a:pt x="153923" y="1034795"/>
                </a:lnTo>
                <a:lnTo>
                  <a:pt x="156971" y="1032216"/>
                </a:lnTo>
                <a:close/>
              </a:path>
              <a:path w="1191895" h="1035050">
                <a:moveTo>
                  <a:pt x="1054396" y="404059"/>
                </a:moveTo>
                <a:lnTo>
                  <a:pt x="982979" y="320039"/>
                </a:lnTo>
                <a:lnTo>
                  <a:pt x="153683" y="1021752"/>
                </a:lnTo>
                <a:lnTo>
                  <a:pt x="156971" y="1025651"/>
                </a:lnTo>
                <a:lnTo>
                  <a:pt x="156971" y="1032216"/>
                </a:lnTo>
                <a:lnTo>
                  <a:pt x="979931" y="335866"/>
                </a:lnTo>
                <a:lnTo>
                  <a:pt x="979931" y="329183"/>
                </a:lnTo>
                <a:lnTo>
                  <a:pt x="986027" y="330707"/>
                </a:lnTo>
                <a:lnTo>
                  <a:pt x="986027" y="336452"/>
                </a:lnTo>
                <a:lnTo>
                  <a:pt x="1051559" y="414586"/>
                </a:lnTo>
                <a:lnTo>
                  <a:pt x="1051559" y="413003"/>
                </a:lnTo>
                <a:lnTo>
                  <a:pt x="1054396" y="404059"/>
                </a:lnTo>
                <a:close/>
              </a:path>
              <a:path w="1191895" h="1035050">
                <a:moveTo>
                  <a:pt x="1191767" y="0"/>
                </a:moveTo>
                <a:lnTo>
                  <a:pt x="752855" y="60959"/>
                </a:lnTo>
                <a:lnTo>
                  <a:pt x="761999" y="71862"/>
                </a:lnTo>
                <a:lnTo>
                  <a:pt x="761999" y="70103"/>
                </a:lnTo>
                <a:lnTo>
                  <a:pt x="765047" y="62483"/>
                </a:lnTo>
                <a:lnTo>
                  <a:pt x="770495" y="68912"/>
                </a:lnTo>
                <a:lnTo>
                  <a:pt x="1178863" y="11623"/>
                </a:lnTo>
                <a:lnTo>
                  <a:pt x="1181099" y="4571"/>
                </a:lnTo>
                <a:lnTo>
                  <a:pt x="1185671" y="10667"/>
                </a:lnTo>
                <a:lnTo>
                  <a:pt x="1185671" y="19479"/>
                </a:lnTo>
                <a:lnTo>
                  <a:pt x="1191767" y="0"/>
                </a:lnTo>
                <a:close/>
              </a:path>
              <a:path w="1191895" h="1035050">
                <a:moveTo>
                  <a:pt x="770495" y="68912"/>
                </a:moveTo>
                <a:lnTo>
                  <a:pt x="765047" y="62483"/>
                </a:lnTo>
                <a:lnTo>
                  <a:pt x="761999" y="70103"/>
                </a:lnTo>
                <a:lnTo>
                  <a:pt x="770495" y="68912"/>
                </a:lnTo>
                <a:close/>
              </a:path>
              <a:path w="1191895" h="1035050">
                <a:moveTo>
                  <a:pt x="841247" y="152399"/>
                </a:moveTo>
                <a:lnTo>
                  <a:pt x="770495" y="68912"/>
                </a:lnTo>
                <a:lnTo>
                  <a:pt x="761999" y="70103"/>
                </a:lnTo>
                <a:lnTo>
                  <a:pt x="761999" y="71862"/>
                </a:lnTo>
                <a:lnTo>
                  <a:pt x="828369" y="150995"/>
                </a:lnTo>
                <a:lnTo>
                  <a:pt x="832103" y="147827"/>
                </a:lnTo>
                <a:lnTo>
                  <a:pt x="832103" y="160137"/>
                </a:lnTo>
                <a:lnTo>
                  <a:pt x="841247" y="152399"/>
                </a:lnTo>
                <a:close/>
              </a:path>
              <a:path w="1191895" h="1035050">
                <a:moveTo>
                  <a:pt x="832103" y="155447"/>
                </a:moveTo>
                <a:lnTo>
                  <a:pt x="832103" y="147827"/>
                </a:lnTo>
                <a:lnTo>
                  <a:pt x="828369" y="150995"/>
                </a:lnTo>
                <a:lnTo>
                  <a:pt x="832103" y="155447"/>
                </a:lnTo>
                <a:close/>
              </a:path>
              <a:path w="1191895" h="1035050">
                <a:moveTo>
                  <a:pt x="986027" y="330707"/>
                </a:moveTo>
                <a:lnTo>
                  <a:pt x="979931" y="329183"/>
                </a:lnTo>
                <a:lnTo>
                  <a:pt x="983210" y="333092"/>
                </a:lnTo>
                <a:lnTo>
                  <a:pt x="986027" y="330707"/>
                </a:lnTo>
                <a:close/>
              </a:path>
              <a:path w="1191895" h="1035050">
                <a:moveTo>
                  <a:pt x="983210" y="333092"/>
                </a:moveTo>
                <a:lnTo>
                  <a:pt x="979931" y="329183"/>
                </a:lnTo>
                <a:lnTo>
                  <a:pt x="979931" y="335866"/>
                </a:lnTo>
                <a:lnTo>
                  <a:pt x="983210" y="333092"/>
                </a:lnTo>
                <a:close/>
              </a:path>
              <a:path w="1191895" h="1035050">
                <a:moveTo>
                  <a:pt x="986027" y="336452"/>
                </a:moveTo>
                <a:lnTo>
                  <a:pt x="986027" y="330707"/>
                </a:lnTo>
                <a:lnTo>
                  <a:pt x="983210" y="333092"/>
                </a:lnTo>
                <a:lnTo>
                  <a:pt x="986027" y="336452"/>
                </a:lnTo>
                <a:close/>
              </a:path>
              <a:path w="1191895" h="1035050">
                <a:moveTo>
                  <a:pt x="1060703" y="411479"/>
                </a:moveTo>
                <a:lnTo>
                  <a:pt x="1054396" y="404059"/>
                </a:lnTo>
                <a:lnTo>
                  <a:pt x="1051559" y="413003"/>
                </a:lnTo>
                <a:lnTo>
                  <a:pt x="1060703" y="411479"/>
                </a:lnTo>
                <a:close/>
              </a:path>
              <a:path w="1191895" h="1035050">
                <a:moveTo>
                  <a:pt x="1060703" y="418802"/>
                </a:moveTo>
                <a:lnTo>
                  <a:pt x="1060703" y="411479"/>
                </a:lnTo>
                <a:lnTo>
                  <a:pt x="1051559" y="413003"/>
                </a:lnTo>
                <a:lnTo>
                  <a:pt x="1051559" y="414586"/>
                </a:lnTo>
                <a:lnTo>
                  <a:pt x="1059179" y="423671"/>
                </a:lnTo>
                <a:lnTo>
                  <a:pt x="1060703" y="418802"/>
                </a:lnTo>
                <a:close/>
              </a:path>
              <a:path w="1191895" h="1035050">
                <a:moveTo>
                  <a:pt x="1185671" y="19479"/>
                </a:moveTo>
                <a:lnTo>
                  <a:pt x="1185671" y="10667"/>
                </a:lnTo>
                <a:lnTo>
                  <a:pt x="1178863" y="11623"/>
                </a:lnTo>
                <a:lnTo>
                  <a:pt x="1054396" y="404059"/>
                </a:lnTo>
                <a:lnTo>
                  <a:pt x="1060703" y="411479"/>
                </a:lnTo>
                <a:lnTo>
                  <a:pt x="1060703" y="418802"/>
                </a:lnTo>
                <a:lnTo>
                  <a:pt x="1185671" y="19479"/>
                </a:lnTo>
                <a:close/>
              </a:path>
              <a:path w="1191895" h="1035050">
                <a:moveTo>
                  <a:pt x="1185671" y="10667"/>
                </a:moveTo>
                <a:lnTo>
                  <a:pt x="1181099" y="4571"/>
                </a:lnTo>
                <a:lnTo>
                  <a:pt x="1178863" y="11623"/>
                </a:lnTo>
                <a:lnTo>
                  <a:pt x="118567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4301742" y="2238754"/>
            <a:ext cx="195389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DENT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733800" y="2356103"/>
            <a:ext cx="457200" cy="378460"/>
          </a:xfrm>
          <a:custGeom>
            <a:avLst/>
            <a:gdLst/>
            <a:ahLst/>
            <a:cxnLst/>
            <a:rect l="l" t="t" r="r" b="b"/>
            <a:pathLst>
              <a:path w="457200" h="378460">
                <a:moveTo>
                  <a:pt x="60959" y="150875"/>
                </a:moveTo>
                <a:lnTo>
                  <a:pt x="60959" y="73151"/>
                </a:lnTo>
                <a:lnTo>
                  <a:pt x="0" y="111251"/>
                </a:lnTo>
                <a:lnTo>
                  <a:pt x="60959" y="150875"/>
                </a:lnTo>
                <a:close/>
              </a:path>
              <a:path w="457200" h="378460">
                <a:moveTo>
                  <a:pt x="86867" y="222503"/>
                </a:moveTo>
                <a:lnTo>
                  <a:pt x="86867" y="0"/>
                </a:lnTo>
                <a:lnTo>
                  <a:pt x="18287" y="9143"/>
                </a:lnTo>
                <a:lnTo>
                  <a:pt x="60959" y="73151"/>
                </a:lnTo>
                <a:lnTo>
                  <a:pt x="60959" y="219049"/>
                </a:lnTo>
                <a:lnTo>
                  <a:pt x="86867" y="222503"/>
                </a:lnTo>
                <a:close/>
              </a:path>
              <a:path w="457200" h="378460">
                <a:moveTo>
                  <a:pt x="60959" y="219049"/>
                </a:moveTo>
                <a:lnTo>
                  <a:pt x="60959" y="150875"/>
                </a:lnTo>
                <a:lnTo>
                  <a:pt x="18287" y="213359"/>
                </a:lnTo>
                <a:lnTo>
                  <a:pt x="60959" y="219049"/>
                </a:lnTo>
                <a:close/>
              </a:path>
              <a:path w="457200" h="378460">
                <a:moveTo>
                  <a:pt x="390143" y="-77723"/>
                </a:moveTo>
                <a:lnTo>
                  <a:pt x="324611" y="-54863"/>
                </a:lnTo>
                <a:lnTo>
                  <a:pt x="316991" y="-134111"/>
                </a:lnTo>
                <a:lnTo>
                  <a:pt x="262127" y="-85343"/>
                </a:lnTo>
                <a:lnTo>
                  <a:pt x="228599" y="-155447"/>
                </a:lnTo>
                <a:lnTo>
                  <a:pt x="195071" y="-85343"/>
                </a:lnTo>
                <a:lnTo>
                  <a:pt x="141731" y="-134111"/>
                </a:lnTo>
                <a:lnTo>
                  <a:pt x="134111" y="-54863"/>
                </a:lnTo>
                <a:lnTo>
                  <a:pt x="67055" y="-77723"/>
                </a:lnTo>
                <a:lnTo>
                  <a:pt x="86867" y="0"/>
                </a:lnTo>
                <a:lnTo>
                  <a:pt x="86867" y="293473"/>
                </a:lnTo>
                <a:lnTo>
                  <a:pt x="134111" y="277367"/>
                </a:lnTo>
                <a:lnTo>
                  <a:pt x="141731" y="358139"/>
                </a:lnTo>
                <a:lnTo>
                  <a:pt x="195071" y="307847"/>
                </a:lnTo>
                <a:lnTo>
                  <a:pt x="228599" y="377951"/>
                </a:lnTo>
                <a:lnTo>
                  <a:pt x="262127" y="307847"/>
                </a:lnTo>
                <a:lnTo>
                  <a:pt x="316991" y="358139"/>
                </a:lnTo>
                <a:lnTo>
                  <a:pt x="324611" y="277367"/>
                </a:lnTo>
                <a:lnTo>
                  <a:pt x="371855" y="293848"/>
                </a:lnTo>
                <a:lnTo>
                  <a:pt x="371855" y="0"/>
                </a:lnTo>
                <a:lnTo>
                  <a:pt x="390143" y="-77723"/>
                </a:lnTo>
                <a:close/>
              </a:path>
              <a:path w="457200" h="378460">
                <a:moveTo>
                  <a:pt x="86867" y="293473"/>
                </a:moveTo>
                <a:lnTo>
                  <a:pt x="86867" y="222503"/>
                </a:lnTo>
                <a:lnTo>
                  <a:pt x="67055" y="300227"/>
                </a:lnTo>
                <a:lnTo>
                  <a:pt x="86867" y="293473"/>
                </a:lnTo>
                <a:close/>
              </a:path>
              <a:path w="457200" h="378460">
                <a:moveTo>
                  <a:pt x="440435" y="9143"/>
                </a:moveTo>
                <a:lnTo>
                  <a:pt x="371855" y="0"/>
                </a:lnTo>
                <a:lnTo>
                  <a:pt x="371855" y="222503"/>
                </a:lnTo>
                <a:lnTo>
                  <a:pt x="397763" y="219049"/>
                </a:lnTo>
                <a:lnTo>
                  <a:pt x="397763" y="73151"/>
                </a:lnTo>
                <a:lnTo>
                  <a:pt x="440435" y="9143"/>
                </a:lnTo>
                <a:close/>
              </a:path>
              <a:path w="457200" h="378460">
                <a:moveTo>
                  <a:pt x="390143" y="300227"/>
                </a:moveTo>
                <a:lnTo>
                  <a:pt x="371855" y="222503"/>
                </a:lnTo>
                <a:lnTo>
                  <a:pt x="371855" y="293848"/>
                </a:lnTo>
                <a:lnTo>
                  <a:pt x="390143" y="300227"/>
                </a:lnTo>
                <a:close/>
              </a:path>
              <a:path w="457200" h="378460">
                <a:moveTo>
                  <a:pt x="457199" y="111251"/>
                </a:moveTo>
                <a:lnTo>
                  <a:pt x="397763" y="73151"/>
                </a:lnTo>
                <a:lnTo>
                  <a:pt x="397763" y="150875"/>
                </a:lnTo>
                <a:lnTo>
                  <a:pt x="457199" y="111251"/>
                </a:lnTo>
                <a:close/>
              </a:path>
              <a:path w="457200" h="378460">
                <a:moveTo>
                  <a:pt x="440435" y="213359"/>
                </a:moveTo>
                <a:lnTo>
                  <a:pt x="397763" y="150875"/>
                </a:lnTo>
                <a:lnTo>
                  <a:pt x="397763" y="219049"/>
                </a:lnTo>
                <a:lnTo>
                  <a:pt x="440435" y="213359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726179" y="2189988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5" h="556260">
                <a:moveTo>
                  <a:pt x="65531" y="246214"/>
                </a:moveTo>
                <a:lnTo>
                  <a:pt x="65531" y="240791"/>
                </a:lnTo>
                <a:lnTo>
                  <a:pt x="62569" y="236625"/>
                </a:lnTo>
                <a:lnTo>
                  <a:pt x="0" y="277367"/>
                </a:lnTo>
                <a:lnTo>
                  <a:pt x="10667" y="284314"/>
                </a:lnTo>
                <a:lnTo>
                  <a:pt x="10667" y="274319"/>
                </a:lnTo>
                <a:lnTo>
                  <a:pt x="16625" y="278060"/>
                </a:lnTo>
                <a:lnTo>
                  <a:pt x="65531" y="246214"/>
                </a:lnTo>
                <a:close/>
              </a:path>
              <a:path w="474345" h="556260">
                <a:moveTo>
                  <a:pt x="16625" y="278060"/>
                </a:moveTo>
                <a:lnTo>
                  <a:pt x="10667" y="274319"/>
                </a:lnTo>
                <a:lnTo>
                  <a:pt x="10667" y="281939"/>
                </a:lnTo>
                <a:lnTo>
                  <a:pt x="16625" y="278060"/>
                </a:lnTo>
                <a:close/>
              </a:path>
              <a:path w="474345" h="556260">
                <a:moveTo>
                  <a:pt x="76199" y="315467"/>
                </a:moveTo>
                <a:lnTo>
                  <a:pt x="16625" y="278060"/>
                </a:lnTo>
                <a:lnTo>
                  <a:pt x="10667" y="281939"/>
                </a:lnTo>
                <a:lnTo>
                  <a:pt x="10667" y="284314"/>
                </a:lnTo>
                <a:lnTo>
                  <a:pt x="62613" y="318139"/>
                </a:lnTo>
                <a:lnTo>
                  <a:pt x="65531" y="313943"/>
                </a:lnTo>
                <a:lnTo>
                  <a:pt x="65531" y="330609"/>
                </a:lnTo>
                <a:lnTo>
                  <a:pt x="76199" y="315467"/>
                </a:lnTo>
                <a:close/>
              </a:path>
              <a:path w="474345" h="556260">
                <a:moveTo>
                  <a:pt x="92963" y="171621"/>
                </a:moveTo>
                <a:lnTo>
                  <a:pt x="92963" y="161543"/>
                </a:lnTo>
                <a:lnTo>
                  <a:pt x="89915" y="167639"/>
                </a:lnTo>
                <a:lnTo>
                  <a:pt x="88546" y="162162"/>
                </a:lnTo>
                <a:lnTo>
                  <a:pt x="16763" y="172211"/>
                </a:lnTo>
                <a:lnTo>
                  <a:pt x="25907" y="185070"/>
                </a:lnTo>
                <a:lnTo>
                  <a:pt x="25907" y="179831"/>
                </a:lnTo>
                <a:lnTo>
                  <a:pt x="28955" y="172211"/>
                </a:lnTo>
                <a:lnTo>
                  <a:pt x="33656" y="178883"/>
                </a:lnTo>
                <a:lnTo>
                  <a:pt x="92963" y="171621"/>
                </a:lnTo>
                <a:close/>
              </a:path>
              <a:path w="474345" h="556260">
                <a:moveTo>
                  <a:pt x="65531" y="330609"/>
                </a:moveTo>
                <a:lnTo>
                  <a:pt x="65531" y="320039"/>
                </a:lnTo>
                <a:lnTo>
                  <a:pt x="62613" y="318139"/>
                </a:lnTo>
                <a:lnTo>
                  <a:pt x="16763" y="384047"/>
                </a:lnTo>
                <a:lnTo>
                  <a:pt x="25907" y="385145"/>
                </a:lnTo>
                <a:lnTo>
                  <a:pt x="25907" y="374903"/>
                </a:lnTo>
                <a:lnTo>
                  <a:pt x="33656" y="375852"/>
                </a:lnTo>
                <a:lnTo>
                  <a:pt x="65531" y="330609"/>
                </a:lnTo>
                <a:close/>
              </a:path>
              <a:path w="474345" h="556260">
                <a:moveTo>
                  <a:pt x="33656" y="178883"/>
                </a:moveTo>
                <a:lnTo>
                  <a:pt x="28955" y="172211"/>
                </a:lnTo>
                <a:lnTo>
                  <a:pt x="25907" y="179831"/>
                </a:lnTo>
                <a:lnTo>
                  <a:pt x="33656" y="178883"/>
                </a:lnTo>
                <a:close/>
              </a:path>
              <a:path w="474345" h="556260">
                <a:moveTo>
                  <a:pt x="76199" y="239267"/>
                </a:moveTo>
                <a:lnTo>
                  <a:pt x="33656" y="178883"/>
                </a:lnTo>
                <a:lnTo>
                  <a:pt x="25907" y="179831"/>
                </a:lnTo>
                <a:lnTo>
                  <a:pt x="25907" y="185070"/>
                </a:lnTo>
                <a:lnTo>
                  <a:pt x="62569" y="236625"/>
                </a:lnTo>
                <a:lnTo>
                  <a:pt x="65531" y="234695"/>
                </a:lnTo>
                <a:lnTo>
                  <a:pt x="65531" y="246214"/>
                </a:lnTo>
                <a:lnTo>
                  <a:pt x="76199" y="239267"/>
                </a:lnTo>
                <a:close/>
              </a:path>
              <a:path w="474345" h="556260">
                <a:moveTo>
                  <a:pt x="33656" y="375852"/>
                </a:moveTo>
                <a:lnTo>
                  <a:pt x="25907" y="374903"/>
                </a:lnTo>
                <a:lnTo>
                  <a:pt x="28955" y="382523"/>
                </a:lnTo>
                <a:lnTo>
                  <a:pt x="33656" y="375852"/>
                </a:lnTo>
                <a:close/>
              </a:path>
              <a:path w="474345" h="556260">
                <a:moveTo>
                  <a:pt x="100583" y="384047"/>
                </a:moveTo>
                <a:lnTo>
                  <a:pt x="33656" y="375852"/>
                </a:lnTo>
                <a:lnTo>
                  <a:pt x="28955" y="382523"/>
                </a:lnTo>
                <a:lnTo>
                  <a:pt x="25907" y="374903"/>
                </a:lnTo>
                <a:lnTo>
                  <a:pt x="25907" y="385145"/>
                </a:lnTo>
                <a:lnTo>
                  <a:pt x="88548" y="392662"/>
                </a:lnTo>
                <a:lnTo>
                  <a:pt x="89915" y="387095"/>
                </a:lnTo>
                <a:lnTo>
                  <a:pt x="92963" y="393191"/>
                </a:lnTo>
                <a:lnTo>
                  <a:pt x="92963" y="413983"/>
                </a:lnTo>
                <a:lnTo>
                  <a:pt x="100583" y="384047"/>
                </a:lnTo>
                <a:close/>
              </a:path>
              <a:path w="474345" h="556260">
                <a:moveTo>
                  <a:pt x="65531" y="240791"/>
                </a:moveTo>
                <a:lnTo>
                  <a:pt x="65531" y="234695"/>
                </a:lnTo>
                <a:lnTo>
                  <a:pt x="62569" y="236625"/>
                </a:lnTo>
                <a:lnTo>
                  <a:pt x="65531" y="240791"/>
                </a:lnTo>
                <a:close/>
              </a:path>
              <a:path w="474345" h="556260">
                <a:moveTo>
                  <a:pt x="65531" y="320039"/>
                </a:moveTo>
                <a:lnTo>
                  <a:pt x="65531" y="313943"/>
                </a:lnTo>
                <a:lnTo>
                  <a:pt x="62613" y="318139"/>
                </a:lnTo>
                <a:lnTo>
                  <a:pt x="65531" y="320039"/>
                </a:lnTo>
                <a:close/>
              </a:path>
              <a:path w="474345" h="556260">
                <a:moveTo>
                  <a:pt x="137805" y="104900"/>
                </a:moveTo>
                <a:lnTo>
                  <a:pt x="68579" y="82295"/>
                </a:lnTo>
                <a:lnTo>
                  <a:pt x="73151" y="100583"/>
                </a:lnTo>
                <a:lnTo>
                  <a:pt x="73151" y="92963"/>
                </a:lnTo>
                <a:lnTo>
                  <a:pt x="79247" y="88391"/>
                </a:lnTo>
                <a:lnTo>
                  <a:pt x="81122" y="95620"/>
                </a:lnTo>
                <a:lnTo>
                  <a:pt x="137159" y="114299"/>
                </a:lnTo>
                <a:lnTo>
                  <a:pt x="137159" y="111251"/>
                </a:lnTo>
                <a:lnTo>
                  <a:pt x="137805" y="104900"/>
                </a:lnTo>
                <a:close/>
              </a:path>
              <a:path w="474345" h="556260">
                <a:moveTo>
                  <a:pt x="92963" y="413983"/>
                </a:moveTo>
                <a:lnTo>
                  <a:pt x="92963" y="393191"/>
                </a:lnTo>
                <a:lnTo>
                  <a:pt x="88548" y="392662"/>
                </a:lnTo>
                <a:lnTo>
                  <a:pt x="68579" y="473963"/>
                </a:lnTo>
                <a:lnTo>
                  <a:pt x="73151" y="472377"/>
                </a:lnTo>
                <a:lnTo>
                  <a:pt x="73151" y="461771"/>
                </a:lnTo>
                <a:lnTo>
                  <a:pt x="81508" y="458986"/>
                </a:lnTo>
                <a:lnTo>
                  <a:pt x="92963" y="413983"/>
                </a:lnTo>
                <a:close/>
              </a:path>
              <a:path w="474345" h="556260">
                <a:moveTo>
                  <a:pt x="81122" y="95620"/>
                </a:moveTo>
                <a:lnTo>
                  <a:pt x="79247" y="88391"/>
                </a:lnTo>
                <a:lnTo>
                  <a:pt x="73151" y="92963"/>
                </a:lnTo>
                <a:lnTo>
                  <a:pt x="81122" y="95620"/>
                </a:lnTo>
                <a:close/>
              </a:path>
              <a:path w="474345" h="556260">
                <a:moveTo>
                  <a:pt x="100583" y="170687"/>
                </a:moveTo>
                <a:lnTo>
                  <a:pt x="81122" y="95620"/>
                </a:lnTo>
                <a:lnTo>
                  <a:pt x="73151" y="92963"/>
                </a:lnTo>
                <a:lnTo>
                  <a:pt x="73151" y="100583"/>
                </a:lnTo>
                <a:lnTo>
                  <a:pt x="88546" y="162162"/>
                </a:lnTo>
                <a:lnTo>
                  <a:pt x="92963" y="161543"/>
                </a:lnTo>
                <a:lnTo>
                  <a:pt x="92963" y="171621"/>
                </a:lnTo>
                <a:lnTo>
                  <a:pt x="100583" y="170687"/>
                </a:lnTo>
                <a:close/>
              </a:path>
              <a:path w="474345" h="556260">
                <a:moveTo>
                  <a:pt x="81508" y="458986"/>
                </a:moveTo>
                <a:lnTo>
                  <a:pt x="73151" y="461771"/>
                </a:lnTo>
                <a:lnTo>
                  <a:pt x="79247" y="467867"/>
                </a:lnTo>
                <a:lnTo>
                  <a:pt x="81508" y="458986"/>
                </a:lnTo>
                <a:close/>
              </a:path>
              <a:path w="474345" h="556260">
                <a:moveTo>
                  <a:pt x="153092" y="514776"/>
                </a:moveTo>
                <a:lnTo>
                  <a:pt x="146303" y="437387"/>
                </a:lnTo>
                <a:lnTo>
                  <a:pt x="81508" y="458986"/>
                </a:lnTo>
                <a:lnTo>
                  <a:pt x="79247" y="467867"/>
                </a:lnTo>
                <a:lnTo>
                  <a:pt x="73151" y="461771"/>
                </a:lnTo>
                <a:lnTo>
                  <a:pt x="73151" y="472377"/>
                </a:lnTo>
                <a:lnTo>
                  <a:pt x="137159" y="450170"/>
                </a:lnTo>
                <a:lnTo>
                  <a:pt x="137159" y="445007"/>
                </a:lnTo>
                <a:lnTo>
                  <a:pt x="143255" y="448055"/>
                </a:lnTo>
                <a:lnTo>
                  <a:pt x="143255" y="503935"/>
                </a:lnTo>
                <a:lnTo>
                  <a:pt x="146303" y="533399"/>
                </a:lnTo>
                <a:lnTo>
                  <a:pt x="146303" y="521207"/>
                </a:lnTo>
                <a:lnTo>
                  <a:pt x="153092" y="514776"/>
                </a:lnTo>
                <a:close/>
              </a:path>
              <a:path w="474345" h="556260">
                <a:moveTo>
                  <a:pt x="92963" y="161543"/>
                </a:moveTo>
                <a:lnTo>
                  <a:pt x="88546" y="162162"/>
                </a:lnTo>
                <a:lnTo>
                  <a:pt x="89915" y="167639"/>
                </a:lnTo>
                <a:lnTo>
                  <a:pt x="92963" y="161543"/>
                </a:lnTo>
                <a:close/>
              </a:path>
              <a:path w="474345" h="556260">
                <a:moveTo>
                  <a:pt x="92963" y="393191"/>
                </a:moveTo>
                <a:lnTo>
                  <a:pt x="89915" y="387095"/>
                </a:lnTo>
                <a:lnTo>
                  <a:pt x="88548" y="392662"/>
                </a:lnTo>
                <a:lnTo>
                  <a:pt x="92963" y="393191"/>
                </a:lnTo>
                <a:close/>
              </a:path>
              <a:path w="474345" h="556260">
                <a:moveTo>
                  <a:pt x="143255" y="106679"/>
                </a:moveTo>
                <a:lnTo>
                  <a:pt x="137805" y="104900"/>
                </a:lnTo>
                <a:lnTo>
                  <a:pt x="137159" y="111251"/>
                </a:lnTo>
                <a:lnTo>
                  <a:pt x="143255" y="106679"/>
                </a:lnTo>
                <a:close/>
              </a:path>
              <a:path w="474345" h="556260">
                <a:moveTo>
                  <a:pt x="143255" y="116331"/>
                </a:moveTo>
                <a:lnTo>
                  <a:pt x="143255" y="106679"/>
                </a:lnTo>
                <a:lnTo>
                  <a:pt x="137159" y="111251"/>
                </a:lnTo>
                <a:lnTo>
                  <a:pt x="137159" y="114299"/>
                </a:lnTo>
                <a:lnTo>
                  <a:pt x="143255" y="116331"/>
                </a:lnTo>
                <a:close/>
              </a:path>
              <a:path w="474345" h="556260">
                <a:moveTo>
                  <a:pt x="143255" y="448055"/>
                </a:moveTo>
                <a:lnTo>
                  <a:pt x="137159" y="445007"/>
                </a:lnTo>
                <a:lnTo>
                  <a:pt x="137675" y="449992"/>
                </a:lnTo>
                <a:lnTo>
                  <a:pt x="143255" y="448055"/>
                </a:lnTo>
                <a:close/>
              </a:path>
              <a:path w="474345" h="556260">
                <a:moveTo>
                  <a:pt x="137675" y="449992"/>
                </a:moveTo>
                <a:lnTo>
                  <a:pt x="137159" y="445007"/>
                </a:lnTo>
                <a:lnTo>
                  <a:pt x="137159" y="450170"/>
                </a:lnTo>
                <a:lnTo>
                  <a:pt x="137675" y="449992"/>
                </a:lnTo>
                <a:close/>
              </a:path>
              <a:path w="474345" h="556260">
                <a:moveTo>
                  <a:pt x="143255" y="503935"/>
                </a:moveTo>
                <a:lnTo>
                  <a:pt x="143255" y="448055"/>
                </a:lnTo>
                <a:lnTo>
                  <a:pt x="137675" y="449992"/>
                </a:lnTo>
                <a:lnTo>
                  <a:pt x="143255" y="503935"/>
                </a:lnTo>
                <a:close/>
              </a:path>
              <a:path w="474345" h="556260">
                <a:moveTo>
                  <a:pt x="202416" y="73240"/>
                </a:moveTo>
                <a:lnTo>
                  <a:pt x="146303" y="21335"/>
                </a:lnTo>
                <a:lnTo>
                  <a:pt x="137805" y="104900"/>
                </a:lnTo>
                <a:lnTo>
                  <a:pt x="143255" y="106679"/>
                </a:lnTo>
                <a:lnTo>
                  <a:pt x="143255" y="116331"/>
                </a:lnTo>
                <a:lnTo>
                  <a:pt x="146303" y="117347"/>
                </a:lnTo>
                <a:lnTo>
                  <a:pt x="146303" y="35051"/>
                </a:lnTo>
                <a:lnTo>
                  <a:pt x="153923" y="32003"/>
                </a:lnTo>
                <a:lnTo>
                  <a:pt x="153923" y="42270"/>
                </a:lnTo>
                <a:lnTo>
                  <a:pt x="199643" y="85584"/>
                </a:lnTo>
                <a:lnTo>
                  <a:pt x="199643" y="79247"/>
                </a:lnTo>
                <a:lnTo>
                  <a:pt x="202416" y="73240"/>
                </a:lnTo>
                <a:close/>
              </a:path>
              <a:path w="474345" h="556260">
                <a:moveTo>
                  <a:pt x="153923" y="32003"/>
                </a:moveTo>
                <a:lnTo>
                  <a:pt x="146303" y="35051"/>
                </a:lnTo>
                <a:lnTo>
                  <a:pt x="153078" y="41470"/>
                </a:lnTo>
                <a:lnTo>
                  <a:pt x="153923" y="32003"/>
                </a:lnTo>
                <a:close/>
              </a:path>
              <a:path w="474345" h="556260">
                <a:moveTo>
                  <a:pt x="153078" y="41470"/>
                </a:moveTo>
                <a:lnTo>
                  <a:pt x="146303" y="35051"/>
                </a:lnTo>
                <a:lnTo>
                  <a:pt x="146303" y="117347"/>
                </a:lnTo>
                <a:lnTo>
                  <a:pt x="153078" y="41470"/>
                </a:lnTo>
                <a:close/>
              </a:path>
              <a:path w="474345" h="556260">
                <a:moveTo>
                  <a:pt x="153923" y="524255"/>
                </a:moveTo>
                <a:lnTo>
                  <a:pt x="153092" y="514776"/>
                </a:lnTo>
                <a:lnTo>
                  <a:pt x="146303" y="521207"/>
                </a:lnTo>
                <a:lnTo>
                  <a:pt x="153923" y="524255"/>
                </a:lnTo>
                <a:close/>
              </a:path>
              <a:path w="474345" h="556260">
                <a:moveTo>
                  <a:pt x="153923" y="526351"/>
                </a:moveTo>
                <a:lnTo>
                  <a:pt x="153923" y="524255"/>
                </a:lnTo>
                <a:lnTo>
                  <a:pt x="146303" y="521207"/>
                </a:lnTo>
                <a:lnTo>
                  <a:pt x="146303" y="533399"/>
                </a:lnTo>
                <a:lnTo>
                  <a:pt x="153923" y="526351"/>
                </a:lnTo>
                <a:close/>
              </a:path>
              <a:path w="474345" h="556260">
                <a:moveTo>
                  <a:pt x="153923" y="42270"/>
                </a:moveTo>
                <a:lnTo>
                  <a:pt x="153923" y="32003"/>
                </a:lnTo>
                <a:lnTo>
                  <a:pt x="153078" y="41470"/>
                </a:lnTo>
                <a:lnTo>
                  <a:pt x="153923" y="42270"/>
                </a:lnTo>
                <a:close/>
              </a:path>
              <a:path w="474345" h="556260">
                <a:moveTo>
                  <a:pt x="236900" y="534437"/>
                </a:moveTo>
                <a:lnTo>
                  <a:pt x="204215" y="466343"/>
                </a:lnTo>
                <a:lnTo>
                  <a:pt x="153092" y="514776"/>
                </a:lnTo>
                <a:lnTo>
                  <a:pt x="153923" y="524255"/>
                </a:lnTo>
                <a:lnTo>
                  <a:pt x="153923" y="526351"/>
                </a:lnTo>
                <a:lnTo>
                  <a:pt x="199643" y="484060"/>
                </a:lnTo>
                <a:lnTo>
                  <a:pt x="199643" y="475487"/>
                </a:lnTo>
                <a:lnTo>
                  <a:pt x="207263" y="477011"/>
                </a:lnTo>
                <a:lnTo>
                  <a:pt x="207263" y="492315"/>
                </a:lnTo>
                <a:lnTo>
                  <a:pt x="233171" y="549528"/>
                </a:lnTo>
                <a:lnTo>
                  <a:pt x="233171" y="542543"/>
                </a:lnTo>
                <a:lnTo>
                  <a:pt x="236900" y="534437"/>
                </a:lnTo>
                <a:close/>
              </a:path>
              <a:path w="474345" h="556260">
                <a:moveTo>
                  <a:pt x="207263" y="77723"/>
                </a:moveTo>
                <a:lnTo>
                  <a:pt x="202416" y="73240"/>
                </a:lnTo>
                <a:lnTo>
                  <a:pt x="199643" y="79247"/>
                </a:lnTo>
                <a:lnTo>
                  <a:pt x="207263" y="77723"/>
                </a:lnTo>
                <a:close/>
              </a:path>
              <a:path w="474345" h="556260">
                <a:moveTo>
                  <a:pt x="207263" y="83565"/>
                </a:moveTo>
                <a:lnTo>
                  <a:pt x="207263" y="77723"/>
                </a:lnTo>
                <a:lnTo>
                  <a:pt x="199643" y="79247"/>
                </a:lnTo>
                <a:lnTo>
                  <a:pt x="199643" y="85584"/>
                </a:lnTo>
                <a:lnTo>
                  <a:pt x="204215" y="89915"/>
                </a:lnTo>
                <a:lnTo>
                  <a:pt x="207263" y="83565"/>
                </a:lnTo>
                <a:close/>
              </a:path>
              <a:path w="474345" h="556260">
                <a:moveTo>
                  <a:pt x="207263" y="477011"/>
                </a:moveTo>
                <a:lnTo>
                  <a:pt x="199643" y="475487"/>
                </a:lnTo>
                <a:lnTo>
                  <a:pt x="202379" y="481529"/>
                </a:lnTo>
                <a:lnTo>
                  <a:pt x="207263" y="477011"/>
                </a:lnTo>
                <a:close/>
              </a:path>
              <a:path w="474345" h="556260">
                <a:moveTo>
                  <a:pt x="202379" y="481529"/>
                </a:moveTo>
                <a:lnTo>
                  <a:pt x="199643" y="475487"/>
                </a:lnTo>
                <a:lnTo>
                  <a:pt x="199643" y="484060"/>
                </a:lnTo>
                <a:lnTo>
                  <a:pt x="202379" y="481529"/>
                </a:lnTo>
                <a:close/>
              </a:path>
              <a:path w="474345" h="556260">
                <a:moveTo>
                  <a:pt x="207263" y="492315"/>
                </a:moveTo>
                <a:lnTo>
                  <a:pt x="207263" y="477011"/>
                </a:lnTo>
                <a:lnTo>
                  <a:pt x="202379" y="481529"/>
                </a:lnTo>
                <a:lnTo>
                  <a:pt x="207263" y="492315"/>
                </a:lnTo>
                <a:close/>
              </a:path>
              <a:path w="474345" h="556260">
                <a:moveTo>
                  <a:pt x="271467" y="73314"/>
                </a:moveTo>
                <a:lnTo>
                  <a:pt x="236219" y="0"/>
                </a:lnTo>
                <a:lnTo>
                  <a:pt x="202416" y="73240"/>
                </a:lnTo>
                <a:lnTo>
                  <a:pt x="207263" y="77723"/>
                </a:lnTo>
                <a:lnTo>
                  <a:pt x="207263" y="83565"/>
                </a:lnTo>
                <a:lnTo>
                  <a:pt x="233171" y="29590"/>
                </a:lnTo>
                <a:lnTo>
                  <a:pt x="233171" y="13715"/>
                </a:lnTo>
                <a:lnTo>
                  <a:pt x="240791" y="13715"/>
                </a:lnTo>
                <a:lnTo>
                  <a:pt x="240791" y="30281"/>
                </a:lnTo>
                <a:lnTo>
                  <a:pt x="266699" y="86602"/>
                </a:lnTo>
                <a:lnTo>
                  <a:pt x="266699" y="77723"/>
                </a:lnTo>
                <a:lnTo>
                  <a:pt x="271467" y="73314"/>
                </a:lnTo>
                <a:close/>
              </a:path>
              <a:path w="474345" h="556260">
                <a:moveTo>
                  <a:pt x="240791" y="13715"/>
                </a:moveTo>
                <a:lnTo>
                  <a:pt x="233171" y="13715"/>
                </a:lnTo>
                <a:lnTo>
                  <a:pt x="236900" y="21822"/>
                </a:lnTo>
                <a:lnTo>
                  <a:pt x="240791" y="13715"/>
                </a:lnTo>
                <a:close/>
              </a:path>
              <a:path w="474345" h="556260">
                <a:moveTo>
                  <a:pt x="236900" y="21822"/>
                </a:moveTo>
                <a:lnTo>
                  <a:pt x="233171" y="13715"/>
                </a:lnTo>
                <a:lnTo>
                  <a:pt x="233171" y="29590"/>
                </a:lnTo>
                <a:lnTo>
                  <a:pt x="236900" y="21822"/>
                </a:lnTo>
                <a:close/>
              </a:path>
              <a:path w="474345" h="556260">
                <a:moveTo>
                  <a:pt x="240791" y="542543"/>
                </a:moveTo>
                <a:lnTo>
                  <a:pt x="236900" y="534437"/>
                </a:lnTo>
                <a:lnTo>
                  <a:pt x="233171" y="542543"/>
                </a:lnTo>
                <a:lnTo>
                  <a:pt x="240791" y="542543"/>
                </a:lnTo>
                <a:close/>
              </a:path>
              <a:path w="474345" h="556260">
                <a:moveTo>
                  <a:pt x="240791" y="546567"/>
                </a:moveTo>
                <a:lnTo>
                  <a:pt x="240791" y="542543"/>
                </a:lnTo>
                <a:lnTo>
                  <a:pt x="233171" y="542543"/>
                </a:lnTo>
                <a:lnTo>
                  <a:pt x="233171" y="549528"/>
                </a:lnTo>
                <a:lnTo>
                  <a:pt x="236219" y="556259"/>
                </a:lnTo>
                <a:lnTo>
                  <a:pt x="240791" y="546567"/>
                </a:lnTo>
                <a:close/>
              </a:path>
              <a:path w="474345" h="556260">
                <a:moveTo>
                  <a:pt x="240791" y="30281"/>
                </a:moveTo>
                <a:lnTo>
                  <a:pt x="240791" y="13715"/>
                </a:lnTo>
                <a:lnTo>
                  <a:pt x="236900" y="21822"/>
                </a:lnTo>
                <a:lnTo>
                  <a:pt x="240791" y="30281"/>
                </a:lnTo>
                <a:close/>
              </a:path>
              <a:path w="474345" h="556260">
                <a:moveTo>
                  <a:pt x="320858" y="514929"/>
                </a:moveTo>
                <a:lnTo>
                  <a:pt x="268223" y="466343"/>
                </a:lnTo>
                <a:lnTo>
                  <a:pt x="236900" y="534437"/>
                </a:lnTo>
                <a:lnTo>
                  <a:pt x="240791" y="542543"/>
                </a:lnTo>
                <a:lnTo>
                  <a:pt x="240791" y="546567"/>
                </a:lnTo>
                <a:lnTo>
                  <a:pt x="266699" y="491642"/>
                </a:lnTo>
                <a:lnTo>
                  <a:pt x="266699" y="477011"/>
                </a:lnTo>
                <a:lnTo>
                  <a:pt x="274319" y="475487"/>
                </a:lnTo>
                <a:lnTo>
                  <a:pt x="274319" y="484060"/>
                </a:lnTo>
                <a:lnTo>
                  <a:pt x="320039" y="526351"/>
                </a:lnTo>
                <a:lnTo>
                  <a:pt x="320039" y="524255"/>
                </a:lnTo>
                <a:lnTo>
                  <a:pt x="320858" y="514929"/>
                </a:lnTo>
                <a:close/>
              </a:path>
              <a:path w="474345" h="556260">
                <a:moveTo>
                  <a:pt x="274319" y="79247"/>
                </a:moveTo>
                <a:lnTo>
                  <a:pt x="271467" y="73314"/>
                </a:lnTo>
                <a:lnTo>
                  <a:pt x="266699" y="77723"/>
                </a:lnTo>
                <a:lnTo>
                  <a:pt x="274319" y="79247"/>
                </a:lnTo>
                <a:close/>
              </a:path>
              <a:path w="474345" h="556260">
                <a:moveTo>
                  <a:pt x="274319" y="84288"/>
                </a:moveTo>
                <a:lnTo>
                  <a:pt x="274319" y="79247"/>
                </a:lnTo>
                <a:lnTo>
                  <a:pt x="266699" y="77723"/>
                </a:lnTo>
                <a:lnTo>
                  <a:pt x="266699" y="86602"/>
                </a:lnTo>
                <a:lnTo>
                  <a:pt x="268223" y="89915"/>
                </a:lnTo>
                <a:lnTo>
                  <a:pt x="274319" y="84288"/>
                </a:lnTo>
                <a:close/>
              </a:path>
              <a:path w="474345" h="556260">
                <a:moveTo>
                  <a:pt x="274319" y="475487"/>
                </a:moveTo>
                <a:lnTo>
                  <a:pt x="266699" y="477011"/>
                </a:lnTo>
                <a:lnTo>
                  <a:pt x="271504" y="481456"/>
                </a:lnTo>
                <a:lnTo>
                  <a:pt x="274319" y="475487"/>
                </a:lnTo>
                <a:close/>
              </a:path>
              <a:path w="474345" h="556260">
                <a:moveTo>
                  <a:pt x="271504" y="481456"/>
                </a:moveTo>
                <a:lnTo>
                  <a:pt x="266699" y="477011"/>
                </a:lnTo>
                <a:lnTo>
                  <a:pt x="266699" y="491642"/>
                </a:lnTo>
                <a:lnTo>
                  <a:pt x="271504" y="481456"/>
                </a:lnTo>
                <a:close/>
              </a:path>
              <a:path w="474345" h="556260">
                <a:moveTo>
                  <a:pt x="336158" y="104900"/>
                </a:moveTo>
                <a:lnTo>
                  <a:pt x="327659" y="21335"/>
                </a:lnTo>
                <a:lnTo>
                  <a:pt x="271467" y="73314"/>
                </a:lnTo>
                <a:lnTo>
                  <a:pt x="274319" y="79247"/>
                </a:lnTo>
                <a:lnTo>
                  <a:pt x="274319" y="84288"/>
                </a:lnTo>
                <a:lnTo>
                  <a:pt x="320039" y="42085"/>
                </a:lnTo>
                <a:lnTo>
                  <a:pt x="320039" y="32003"/>
                </a:lnTo>
                <a:lnTo>
                  <a:pt x="327659" y="35051"/>
                </a:lnTo>
                <a:lnTo>
                  <a:pt x="327659" y="117347"/>
                </a:lnTo>
                <a:lnTo>
                  <a:pt x="330707" y="116310"/>
                </a:lnTo>
                <a:lnTo>
                  <a:pt x="330707" y="106679"/>
                </a:lnTo>
                <a:lnTo>
                  <a:pt x="336158" y="104900"/>
                </a:lnTo>
                <a:close/>
              </a:path>
              <a:path w="474345" h="556260">
                <a:moveTo>
                  <a:pt x="274319" y="484060"/>
                </a:moveTo>
                <a:lnTo>
                  <a:pt x="274319" y="475487"/>
                </a:lnTo>
                <a:lnTo>
                  <a:pt x="271504" y="481456"/>
                </a:lnTo>
                <a:lnTo>
                  <a:pt x="274319" y="484060"/>
                </a:lnTo>
                <a:close/>
              </a:path>
              <a:path w="474345" h="556260">
                <a:moveTo>
                  <a:pt x="327659" y="35051"/>
                </a:moveTo>
                <a:lnTo>
                  <a:pt x="320039" y="32003"/>
                </a:lnTo>
                <a:lnTo>
                  <a:pt x="320871" y="41318"/>
                </a:lnTo>
                <a:lnTo>
                  <a:pt x="327659" y="35051"/>
                </a:lnTo>
                <a:close/>
              </a:path>
              <a:path w="474345" h="556260">
                <a:moveTo>
                  <a:pt x="320871" y="41318"/>
                </a:moveTo>
                <a:lnTo>
                  <a:pt x="320039" y="32003"/>
                </a:lnTo>
                <a:lnTo>
                  <a:pt x="320039" y="42085"/>
                </a:lnTo>
                <a:lnTo>
                  <a:pt x="320871" y="41318"/>
                </a:lnTo>
                <a:close/>
              </a:path>
              <a:path w="474345" h="556260">
                <a:moveTo>
                  <a:pt x="327659" y="521207"/>
                </a:moveTo>
                <a:lnTo>
                  <a:pt x="320858" y="514929"/>
                </a:lnTo>
                <a:lnTo>
                  <a:pt x="320039" y="524255"/>
                </a:lnTo>
                <a:lnTo>
                  <a:pt x="327659" y="521207"/>
                </a:lnTo>
                <a:close/>
              </a:path>
              <a:path w="474345" h="556260">
                <a:moveTo>
                  <a:pt x="327659" y="533399"/>
                </a:moveTo>
                <a:lnTo>
                  <a:pt x="327659" y="521207"/>
                </a:lnTo>
                <a:lnTo>
                  <a:pt x="320039" y="524255"/>
                </a:lnTo>
                <a:lnTo>
                  <a:pt x="320039" y="526351"/>
                </a:lnTo>
                <a:lnTo>
                  <a:pt x="327659" y="533399"/>
                </a:lnTo>
                <a:close/>
              </a:path>
              <a:path w="474345" h="556260">
                <a:moveTo>
                  <a:pt x="399287" y="471849"/>
                </a:moveTo>
                <a:lnTo>
                  <a:pt x="399287" y="461771"/>
                </a:lnTo>
                <a:lnTo>
                  <a:pt x="393191" y="467867"/>
                </a:lnTo>
                <a:lnTo>
                  <a:pt x="391091" y="458981"/>
                </a:lnTo>
                <a:lnTo>
                  <a:pt x="327659" y="437387"/>
                </a:lnTo>
                <a:lnTo>
                  <a:pt x="320858" y="514929"/>
                </a:lnTo>
                <a:lnTo>
                  <a:pt x="327659" y="521207"/>
                </a:lnTo>
                <a:lnTo>
                  <a:pt x="327659" y="533399"/>
                </a:lnTo>
                <a:lnTo>
                  <a:pt x="330707" y="503935"/>
                </a:lnTo>
                <a:lnTo>
                  <a:pt x="330707" y="448055"/>
                </a:lnTo>
                <a:lnTo>
                  <a:pt x="336803" y="445007"/>
                </a:lnTo>
                <a:lnTo>
                  <a:pt x="336803" y="450170"/>
                </a:lnTo>
                <a:lnTo>
                  <a:pt x="399287" y="471849"/>
                </a:lnTo>
                <a:close/>
              </a:path>
              <a:path w="474345" h="556260">
                <a:moveTo>
                  <a:pt x="327659" y="117347"/>
                </a:moveTo>
                <a:lnTo>
                  <a:pt x="327659" y="35051"/>
                </a:lnTo>
                <a:lnTo>
                  <a:pt x="320871" y="41318"/>
                </a:lnTo>
                <a:lnTo>
                  <a:pt x="327659" y="117347"/>
                </a:lnTo>
                <a:close/>
              </a:path>
              <a:path w="474345" h="556260">
                <a:moveTo>
                  <a:pt x="336803" y="111251"/>
                </a:moveTo>
                <a:lnTo>
                  <a:pt x="336158" y="104900"/>
                </a:lnTo>
                <a:lnTo>
                  <a:pt x="330707" y="106679"/>
                </a:lnTo>
                <a:lnTo>
                  <a:pt x="336803" y="111251"/>
                </a:lnTo>
                <a:close/>
              </a:path>
              <a:path w="474345" h="556260">
                <a:moveTo>
                  <a:pt x="336803" y="114235"/>
                </a:moveTo>
                <a:lnTo>
                  <a:pt x="336803" y="111251"/>
                </a:lnTo>
                <a:lnTo>
                  <a:pt x="330707" y="106679"/>
                </a:lnTo>
                <a:lnTo>
                  <a:pt x="330707" y="116310"/>
                </a:lnTo>
                <a:lnTo>
                  <a:pt x="336803" y="114235"/>
                </a:lnTo>
                <a:close/>
              </a:path>
              <a:path w="474345" h="556260">
                <a:moveTo>
                  <a:pt x="336803" y="445007"/>
                </a:moveTo>
                <a:lnTo>
                  <a:pt x="330707" y="448055"/>
                </a:lnTo>
                <a:lnTo>
                  <a:pt x="336288" y="449992"/>
                </a:lnTo>
                <a:lnTo>
                  <a:pt x="336803" y="445007"/>
                </a:lnTo>
                <a:close/>
              </a:path>
              <a:path w="474345" h="556260">
                <a:moveTo>
                  <a:pt x="336288" y="449992"/>
                </a:moveTo>
                <a:lnTo>
                  <a:pt x="330707" y="448055"/>
                </a:lnTo>
                <a:lnTo>
                  <a:pt x="330707" y="503935"/>
                </a:lnTo>
                <a:lnTo>
                  <a:pt x="336288" y="449992"/>
                </a:lnTo>
                <a:close/>
              </a:path>
              <a:path w="474345" h="556260">
                <a:moveTo>
                  <a:pt x="405383" y="82295"/>
                </a:moveTo>
                <a:lnTo>
                  <a:pt x="336158" y="104900"/>
                </a:lnTo>
                <a:lnTo>
                  <a:pt x="336803" y="111251"/>
                </a:lnTo>
                <a:lnTo>
                  <a:pt x="336803" y="114235"/>
                </a:lnTo>
                <a:lnTo>
                  <a:pt x="391448" y="95632"/>
                </a:lnTo>
                <a:lnTo>
                  <a:pt x="393191" y="88391"/>
                </a:lnTo>
                <a:lnTo>
                  <a:pt x="399287" y="92963"/>
                </a:lnTo>
                <a:lnTo>
                  <a:pt x="399287" y="106679"/>
                </a:lnTo>
                <a:lnTo>
                  <a:pt x="405383" y="82295"/>
                </a:lnTo>
                <a:close/>
              </a:path>
              <a:path w="474345" h="556260">
                <a:moveTo>
                  <a:pt x="336803" y="450170"/>
                </a:moveTo>
                <a:lnTo>
                  <a:pt x="336803" y="445007"/>
                </a:lnTo>
                <a:lnTo>
                  <a:pt x="336288" y="449992"/>
                </a:lnTo>
                <a:lnTo>
                  <a:pt x="336803" y="450170"/>
                </a:lnTo>
                <a:close/>
              </a:path>
              <a:path w="474345" h="556260">
                <a:moveTo>
                  <a:pt x="399287" y="106679"/>
                </a:moveTo>
                <a:lnTo>
                  <a:pt x="399287" y="92963"/>
                </a:lnTo>
                <a:lnTo>
                  <a:pt x="391448" y="95632"/>
                </a:lnTo>
                <a:lnTo>
                  <a:pt x="373379" y="170687"/>
                </a:lnTo>
                <a:lnTo>
                  <a:pt x="379475" y="171434"/>
                </a:lnTo>
                <a:lnTo>
                  <a:pt x="379475" y="161543"/>
                </a:lnTo>
                <a:lnTo>
                  <a:pt x="385365" y="162368"/>
                </a:lnTo>
                <a:lnTo>
                  <a:pt x="399287" y="106679"/>
                </a:lnTo>
                <a:close/>
              </a:path>
              <a:path w="474345" h="556260">
                <a:moveTo>
                  <a:pt x="448055" y="384962"/>
                </a:moveTo>
                <a:lnTo>
                  <a:pt x="448055" y="374903"/>
                </a:lnTo>
                <a:lnTo>
                  <a:pt x="443483" y="382523"/>
                </a:lnTo>
                <a:lnTo>
                  <a:pt x="439041" y="376007"/>
                </a:lnTo>
                <a:lnTo>
                  <a:pt x="373379" y="384047"/>
                </a:lnTo>
                <a:lnTo>
                  <a:pt x="379475" y="409838"/>
                </a:lnTo>
                <a:lnTo>
                  <a:pt x="379475" y="393191"/>
                </a:lnTo>
                <a:lnTo>
                  <a:pt x="384047" y="387095"/>
                </a:lnTo>
                <a:lnTo>
                  <a:pt x="385371" y="392484"/>
                </a:lnTo>
                <a:lnTo>
                  <a:pt x="448055" y="384962"/>
                </a:lnTo>
                <a:close/>
              </a:path>
              <a:path w="474345" h="556260">
                <a:moveTo>
                  <a:pt x="385365" y="162368"/>
                </a:moveTo>
                <a:lnTo>
                  <a:pt x="379475" y="161543"/>
                </a:lnTo>
                <a:lnTo>
                  <a:pt x="384047" y="167639"/>
                </a:lnTo>
                <a:lnTo>
                  <a:pt x="385365" y="162368"/>
                </a:lnTo>
                <a:close/>
              </a:path>
              <a:path w="474345" h="556260">
                <a:moveTo>
                  <a:pt x="455675" y="172211"/>
                </a:moveTo>
                <a:lnTo>
                  <a:pt x="385365" y="162368"/>
                </a:lnTo>
                <a:lnTo>
                  <a:pt x="384047" y="167639"/>
                </a:lnTo>
                <a:lnTo>
                  <a:pt x="379475" y="161543"/>
                </a:lnTo>
                <a:lnTo>
                  <a:pt x="379475" y="171434"/>
                </a:lnTo>
                <a:lnTo>
                  <a:pt x="439041" y="178728"/>
                </a:lnTo>
                <a:lnTo>
                  <a:pt x="443483" y="172211"/>
                </a:lnTo>
                <a:lnTo>
                  <a:pt x="448055" y="179831"/>
                </a:lnTo>
                <a:lnTo>
                  <a:pt x="448055" y="183273"/>
                </a:lnTo>
                <a:lnTo>
                  <a:pt x="455675" y="172211"/>
                </a:lnTo>
                <a:close/>
              </a:path>
              <a:path w="474345" h="556260">
                <a:moveTo>
                  <a:pt x="385371" y="392484"/>
                </a:moveTo>
                <a:lnTo>
                  <a:pt x="384047" y="387095"/>
                </a:lnTo>
                <a:lnTo>
                  <a:pt x="379475" y="393191"/>
                </a:lnTo>
                <a:lnTo>
                  <a:pt x="385371" y="392484"/>
                </a:lnTo>
                <a:close/>
              </a:path>
              <a:path w="474345" h="556260">
                <a:moveTo>
                  <a:pt x="405383" y="473963"/>
                </a:moveTo>
                <a:lnTo>
                  <a:pt x="385371" y="392484"/>
                </a:lnTo>
                <a:lnTo>
                  <a:pt x="379475" y="393191"/>
                </a:lnTo>
                <a:lnTo>
                  <a:pt x="379475" y="409838"/>
                </a:lnTo>
                <a:lnTo>
                  <a:pt x="391091" y="458981"/>
                </a:lnTo>
                <a:lnTo>
                  <a:pt x="399287" y="461771"/>
                </a:lnTo>
                <a:lnTo>
                  <a:pt x="399287" y="471849"/>
                </a:lnTo>
                <a:lnTo>
                  <a:pt x="405383" y="473963"/>
                </a:lnTo>
                <a:close/>
              </a:path>
              <a:path w="474345" h="556260">
                <a:moveTo>
                  <a:pt x="399287" y="461771"/>
                </a:moveTo>
                <a:lnTo>
                  <a:pt x="391091" y="458981"/>
                </a:lnTo>
                <a:lnTo>
                  <a:pt x="393191" y="467867"/>
                </a:lnTo>
                <a:lnTo>
                  <a:pt x="399287" y="461771"/>
                </a:lnTo>
                <a:close/>
              </a:path>
              <a:path w="474345" h="556260">
                <a:moveTo>
                  <a:pt x="399287" y="92963"/>
                </a:moveTo>
                <a:lnTo>
                  <a:pt x="393191" y="88391"/>
                </a:lnTo>
                <a:lnTo>
                  <a:pt x="391448" y="95632"/>
                </a:lnTo>
                <a:lnTo>
                  <a:pt x="399287" y="92963"/>
                </a:lnTo>
                <a:close/>
              </a:path>
              <a:path w="474345" h="556260">
                <a:moveTo>
                  <a:pt x="448055" y="183273"/>
                </a:moveTo>
                <a:lnTo>
                  <a:pt x="448055" y="179831"/>
                </a:lnTo>
                <a:lnTo>
                  <a:pt x="439041" y="178728"/>
                </a:lnTo>
                <a:lnTo>
                  <a:pt x="397763" y="239267"/>
                </a:lnTo>
                <a:lnTo>
                  <a:pt x="406907" y="245222"/>
                </a:lnTo>
                <a:lnTo>
                  <a:pt x="406907" y="234695"/>
                </a:lnTo>
                <a:lnTo>
                  <a:pt x="410887" y="237228"/>
                </a:lnTo>
                <a:lnTo>
                  <a:pt x="448055" y="183273"/>
                </a:lnTo>
                <a:close/>
              </a:path>
              <a:path w="474345" h="556260">
                <a:moveTo>
                  <a:pt x="463295" y="284156"/>
                </a:moveTo>
                <a:lnTo>
                  <a:pt x="463295" y="281939"/>
                </a:lnTo>
                <a:lnTo>
                  <a:pt x="457338" y="278060"/>
                </a:lnTo>
                <a:lnTo>
                  <a:pt x="397763" y="315467"/>
                </a:lnTo>
                <a:lnTo>
                  <a:pt x="406907" y="328879"/>
                </a:lnTo>
                <a:lnTo>
                  <a:pt x="406907" y="320039"/>
                </a:lnTo>
                <a:lnTo>
                  <a:pt x="408431" y="313943"/>
                </a:lnTo>
                <a:lnTo>
                  <a:pt x="410849" y="317531"/>
                </a:lnTo>
                <a:lnTo>
                  <a:pt x="463295" y="284156"/>
                </a:lnTo>
                <a:close/>
              </a:path>
              <a:path w="474345" h="556260">
                <a:moveTo>
                  <a:pt x="410887" y="237228"/>
                </a:moveTo>
                <a:lnTo>
                  <a:pt x="406907" y="234695"/>
                </a:lnTo>
                <a:lnTo>
                  <a:pt x="408431" y="240791"/>
                </a:lnTo>
                <a:lnTo>
                  <a:pt x="410887" y="237228"/>
                </a:lnTo>
                <a:close/>
              </a:path>
              <a:path w="474345" h="556260">
                <a:moveTo>
                  <a:pt x="473963" y="277367"/>
                </a:moveTo>
                <a:lnTo>
                  <a:pt x="410887" y="237228"/>
                </a:lnTo>
                <a:lnTo>
                  <a:pt x="408431" y="240791"/>
                </a:lnTo>
                <a:lnTo>
                  <a:pt x="406907" y="234695"/>
                </a:lnTo>
                <a:lnTo>
                  <a:pt x="406907" y="245222"/>
                </a:lnTo>
                <a:lnTo>
                  <a:pt x="457338" y="278060"/>
                </a:lnTo>
                <a:lnTo>
                  <a:pt x="463295" y="274319"/>
                </a:lnTo>
                <a:lnTo>
                  <a:pt x="463295" y="284156"/>
                </a:lnTo>
                <a:lnTo>
                  <a:pt x="473963" y="277367"/>
                </a:lnTo>
                <a:close/>
              </a:path>
              <a:path w="474345" h="556260">
                <a:moveTo>
                  <a:pt x="410849" y="317531"/>
                </a:moveTo>
                <a:lnTo>
                  <a:pt x="408431" y="313943"/>
                </a:lnTo>
                <a:lnTo>
                  <a:pt x="406907" y="320039"/>
                </a:lnTo>
                <a:lnTo>
                  <a:pt x="410849" y="317531"/>
                </a:lnTo>
                <a:close/>
              </a:path>
              <a:path w="474345" h="556260">
                <a:moveTo>
                  <a:pt x="455675" y="384047"/>
                </a:moveTo>
                <a:lnTo>
                  <a:pt x="410849" y="317531"/>
                </a:lnTo>
                <a:lnTo>
                  <a:pt x="406907" y="320039"/>
                </a:lnTo>
                <a:lnTo>
                  <a:pt x="406907" y="328879"/>
                </a:lnTo>
                <a:lnTo>
                  <a:pt x="439041" y="376007"/>
                </a:lnTo>
                <a:lnTo>
                  <a:pt x="448055" y="374903"/>
                </a:lnTo>
                <a:lnTo>
                  <a:pt x="448055" y="384962"/>
                </a:lnTo>
                <a:lnTo>
                  <a:pt x="455675" y="384047"/>
                </a:lnTo>
                <a:close/>
              </a:path>
              <a:path w="474345" h="556260">
                <a:moveTo>
                  <a:pt x="448055" y="179831"/>
                </a:moveTo>
                <a:lnTo>
                  <a:pt x="443483" y="172211"/>
                </a:lnTo>
                <a:lnTo>
                  <a:pt x="439041" y="178728"/>
                </a:lnTo>
                <a:lnTo>
                  <a:pt x="448055" y="179831"/>
                </a:lnTo>
                <a:close/>
              </a:path>
              <a:path w="474345" h="556260">
                <a:moveTo>
                  <a:pt x="448055" y="374903"/>
                </a:moveTo>
                <a:lnTo>
                  <a:pt x="439041" y="376007"/>
                </a:lnTo>
                <a:lnTo>
                  <a:pt x="443483" y="382523"/>
                </a:lnTo>
                <a:lnTo>
                  <a:pt x="448055" y="374903"/>
                </a:lnTo>
                <a:close/>
              </a:path>
              <a:path w="474345" h="556260">
                <a:moveTo>
                  <a:pt x="463295" y="281939"/>
                </a:moveTo>
                <a:lnTo>
                  <a:pt x="463295" y="274319"/>
                </a:lnTo>
                <a:lnTo>
                  <a:pt x="457338" y="278060"/>
                </a:lnTo>
                <a:lnTo>
                  <a:pt x="463295" y="28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3852162" y="2244342"/>
            <a:ext cx="2228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775703" y="3742944"/>
            <a:ext cx="422275" cy="143510"/>
          </a:xfrm>
          <a:custGeom>
            <a:avLst/>
            <a:gdLst/>
            <a:ahLst/>
            <a:cxnLst/>
            <a:rect l="l" t="t" r="r" b="b"/>
            <a:pathLst>
              <a:path w="422275" h="143510">
                <a:moveTo>
                  <a:pt x="68579" y="143255"/>
                </a:moveTo>
                <a:lnTo>
                  <a:pt x="68579" y="132587"/>
                </a:lnTo>
                <a:lnTo>
                  <a:pt x="0" y="140207"/>
                </a:lnTo>
                <a:lnTo>
                  <a:pt x="2370" y="143255"/>
                </a:lnTo>
                <a:lnTo>
                  <a:pt x="68579" y="143255"/>
                </a:lnTo>
                <a:close/>
              </a:path>
              <a:path w="422275" h="143510">
                <a:moveTo>
                  <a:pt x="373379" y="67055"/>
                </a:moveTo>
                <a:lnTo>
                  <a:pt x="306323" y="85343"/>
                </a:lnTo>
                <a:lnTo>
                  <a:pt x="298703" y="16763"/>
                </a:lnTo>
                <a:lnTo>
                  <a:pt x="245363" y="59435"/>
                </a:lnTo>
                <a:lnTo>
                  <a:pt x="211835" y="0"/>
                </a:lnTo>
                <a:lnTo>
                  <a:pt x="178307" y="59435"/>
                </a:lnTo>
                <a:lnTo>
                  <a:pt x="123443" y="16763"/>
                </a:lnTo>
                <a:lnTo>
                  <a:pt x="115823" y="85343"/>
                </a:lnTo>
                <a:lnTo>
                  <a:pt x="50291" y="67055"/>
                </a:lnTo>
                <a:lnTo>
                  <a:pt x="68579" y="132587"/>
                </a:lnTo>
                <a:lnTo>
                  <a:pt x="68579" y="143255"/>
                </a:lnTo>
                <a:lnTo>
                  <a:pt x="353567" y="143255"/>
                </a:lnTo>
                <a:lnTo>
                  <a:pt x="353567" y="132587"/>
                </a:lnTo>
                <a:lnTo>
                  <a:pt x="373379" y="67055"/>
                </a:lnTo>
                <a:close/>
              </a:path>
              <a:path w="422275" h="143510">
                <a:moveTo>
                  <a:pt x="422147" y="140207"/>
                </a:moveTo>
                <a:lnTo>
                  <a:pt x="353567" y="132587"/>
                </a:lnTo>
                <a:lnTo>
                  <a:pt x="353567" y="143255"/>
                </a:lnTo>
                <a:lnTo>
                  <a:pt x="419777" y="143255"/>
                </a:lnTo>
                <a:lnTo>
                  <a:pt x="422147" y="14020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766559" y="3732276"/>
            <a:ext cx="440690" cy="154305"/>
          </a:xfrm>
          <a:custGeom>
            <a:avLst/>
            <a:gdLst/>
            <a:ahLst/>
            <a:cxnLst/>
            <a:rect l="l" t="t" r="r" b="b"/>
            <a:pathLst>
              <a:path w="440690" h="154304">
                <a:moveTo>
                  <a:pt x="77723" y="148462"/>
                </a:moveTo>
                <a:lnTo>
                  <a:pt x="77723" y="138683"/>
                </a:lnTo>
                <a:lnTo>
                  <a:pt x="73151" y="144779"/>
                </a:lnTo>
                <a:lnTo>
                  <a:pt x="71615" y="139402"/>
                </a:lnTo>
                <a:lnTo>
                  <a:pt x="0" y="147827"/>
                </a:lnTo>
                <a:lnTo>
                  <a:pt x="4876" y="153923"/>
                </a:lnTo>
                <a:lnTo>
                  <a:pt x="11277" y="153923"/>
                </a:lnTo>
                <a:lnTo>
                  <a:pt x="13715" y="147827"/>
                </a:lnTo>
                <a:lnTo>
                  <a:pt x="18404" y="153923"/>
                </a:lnTo>
                <a:lnTo>
                  <a:pt x="25301" y="153923"/>
                </a:lnTo>
                <a:lnTo>
                  <a:pt x="77723" y="148462"/>
                </a:lnTo>
                <a:close/>
              </a:path>
              <a:path w="440690" h="154304">
                <a:moveTo>
                  <a:pt x="18404" y="153923"/>
                </a:moveTo>
                <a:lnTo>
                  <a:pt x="13715" y="147827"/>
                </a:lnTo>
                <a:lnTo>
                  <a:pt x="11277" y="153923"/>
                </a:lnTo>
                <a:lnTo>
                  <a:pt x="18404" y="153923"/>
                </a:lnTo>
                <a:close/>
              </a:path>
              <a:path w="440690" h="154304">
                <a:moveTo>
                  <a:pt x="121114" y="89903"/>
                </a:moveTo>
                <a:lnTo>
                  <a:pt x="51815" y="70103"/>
                </a:lnTo>
                <a:lnTo>
                  <a:pt x="57911" y="91439"/>
                </a:lnTo>
                <a:lnTo>
                  <a:pt x="57911" y="82295"/>
                </a:lnTo>
                <a:lnTo>
                  <a:pt x="64007" y="76199"/>
                </a:lnTo>
                <a:lnTo>
                  <a:pt x="66338" y="84626"/>
                </a:lnTo>
                <a:lnTo>
                  <a:pt x="120395" y="99578"/>
                </a:lnTo>
                <a:lnTo>
                  <a:pt x="120395" y="96011"/>
                </a:lnTo>
                <a:lnTo>
                  <a:pt x="121114" y="89903"/>
                </a:lnTo>
                <a:close/>
              </a:path>
              <a:path w="440690" h="154304">
                <a:moveTo>
                  <a:pt x="66338" y="84626"/>
                </a:moveTo>
                <a:lnTo>
                  <a:pt x="64007" y="76199"/>
                </a:lnTo>
                <a:lnTo>
                  <a:pt x="57911" y="82295"/>
                </a:lnTo>
                <a:lnTo>
                  <a:pt x="66338" y="84626"/>
                </a:lnTo>
                <a:close/>
              </a:path>
              <a:path w="440690" h="154304">
                <a:moveTo>
                  <a:pt x="83819" y="147827"/>
                </a:moveTo>
                <a:lnTo>
                  <a:pt x="66338" y="84626"/>
                </a:lnTo>
                <a:lnTo>
                  <a:pt x="57911" y="82295"/>
                </a:lnTo>
                <a:lnTo>
                  <a:pt x="57911" y="91439"/>
                </a:lnTo>
                <a:lnTo>
                  <a:pt x="71615" y="139402"/>
                </a:lnTo>
                <a:lnTo>
                  <a:pt x="77723" y="138683"/>
                </a:lnTo>
                <a:lnTo>
                  <a:pt x="77723" y="148462"/>
                </a:lnTo>
                <a:lnTo>
                  <a:pt x="83819" y="147827"/>
                </a:lnTo>
                <a:close/>
              </a:path>
              <a:path w="440690" h="154304">
                <a:moveTo>
                  <a:pt x="77723" y="138683"/>
                </a:moveTo>
                <a:lnTo>
                  <a:pt x="71615" y="139402"/>
                </a:lnTo>
                <a:lnTo>
                  <a:pt x="73151" y="144779"/>
                </a:lnTo>
                <a:lnTo>
                  <a:pt x="77723" y="138683"/>
                </a:lnTo>
                <a:close/>
              </a:path>
              <a:path w="440690" h="154304">
                <a:moveTo>
                  <a:pt x="126491" y="91439"/>
                </a:moveTo>
                <a:lnTo>
                  <a:pt x="121114" y="89903"/>
                </a:lnTo>
                <a:lnTo>
                  <a:pt x="120395" y="96011"/>
                </a:lnTo>
                <a:lnTo>
                  <a:pt x="126491" y="91439"/>
                </a:lnTo>
                <a:close/>
              </a:path>
              <a:path w="440690" h="154304">
                <a:moveTo>
                  <a:pt x="126491" y="101264"/>
                </a:moveTo>
                <a:lnTo>
                  <a:pt x="126491" y="91439"/>
                </a:lnTo>
                <a:lnTo>
                  <a:pt x="120395" y="96011"/>
                </a:lnTo>
                <a:lnTo>
                  <a:pt x="120395" y="99578"/>
                </a:lnTo>
                <a:lnTo>
                  <a:pt x="126491" y="101264"/>
                </a:lnTo>
                <a:close/>
              </a:path>
              <a:path w="440690" h="154304">
                <a:moveTo>
                  <a:pt x="185810" y="63304"/>
                </a:moveTo>
                <a:lnTo>
                  <a:pt x="129539" y="18287"/>
                </a:lnTo>
                <a:lnTo>
                  <a:pt x="121114" y="89903"/>
                </a:lnTo>
                <a:lnTo>
                  <a:pt x="126491" y="91439"/>
                </a:lnTo>
                <a:lnTo>
                  <a:pt x="126491" y="101264"/>
                </a:lnTo>
                <a:lnTo>
                  <a:pt x="129539" y="102107"/>
                </a:lnTo>
                <a:lnTo>
                  <a:pt x="129539" y="32003"/>
                </a:lnTo>
                <a:lnTo>
                  <a:pt x="138683" y="27431"/>
                </a:lnTo>
                <a:lnTo>
                  <a:pt x="138683" y="39037"/>
                </a:lnTo>
                <a:lnTo>
                  <a:pt x="182879" y="73034"/>
                </a:lnTo>
                <a:lnTo>
                  <a:pt x="182879" y="68579"/>
                </a:lnTo>
                <a:lnTo>
                  <a:pt x="185810" y="63304"/>
                </a:lnTo>
                <a:close/>
              </a:path>
              <a:path w="440690" h="154304">
                <a:moveTo>
                  <a:pt x="138683" y="27431"/>
                </a:moveTo>
                <a:lnTo>
                  <a:pt x="129539" y="32003"/>
                </a:lnTo>
                <a:lnTo>
                  <a:pt x="137385" y="38038"/>
                </a:lnTo>
                <a:lnTo>
                  <a:pt x="138683" y="27431"/>
                </a:lnTo>
                <a:close/>
              </a:path>
              <a:path w="440690" h="154304">
                <a:moveTo>
                  <a:pt x="137385" y="38038"/>
                </a:moveTo>
                <a:lnTo>
                  <a:pt x="129539" y="32003"/>
                </a:lnTo>
                <a:lnTo>
                  <a:pt x="129539" y="102107"/>
                </a:lnTo>
                <a:lnTo>
                  <a:pt x="137385" y="38038"/>
                </a:lnTo>
                <a:close/>
              </a:path>
              <a:path w="440690" h="154304">
                <a:moveTo>
                  <a:pt x="138683" y="39037"/>
                </a:moveTo>
                <a:lnTo>
                  <a:pt x="138683" y="27431"/>
                </a:lnTo>
                <a:lnTo>
                  <a:pt x="137385" y="38038"/>
                </a:lnTo>
                <a:lnTo>
                  <a:pt x="138683" y="39037"/>
                </a:lnTo>
                <a:close/>
              </a:path>
              <a:path w="440690" h="154304">
                <a:moveTo>
                  <a:pt x="190499" y="67055"/>
                </a:moveTo>
                <a:lnTo>
                  <a:pt x="185810" y="63304"/>
                </a:lnTo>
                <a:lnTo>
                  <a:pt x="182879" y="68579"/>
                </a:lnTo>
                <a:lnTo>
                  <a:pt x="190499" y="67055"/>
                </a:lnTo>
                <a:close/>
              </a:path>
              <a:path w="440690" h="154304">
                <a:moveTo>
                  <a:pt x="190499" y="74993"/>
                </a:moveTo>
                <a:lnTo>
                  <a:pt x="190499" y="67055"/>
                </a:lnTo>
                <a:lnTo>
                  <a:pt x="182879" y="68579"/>
                </a:lnTo>
                <a:lnTo>
                  <a:pt x="182879" y="73034"/>
                </a:lnTo>
                <a:lnTo>
                  <a:pt x="188975" y="77723"/>
                </a:lnTo>
                <a:lnTo>
                  <a:pt x="190499" y="74993"/>
                </a:lnTo>
                <a:close/>
              </a:path>
              <a:path w="440690" h="154304">
                <a:moveTo>
                  <a:pt x="255163" y="64093"/>
                </a:moveTo>
                <a:lnTo>
                  <a:pt x="220979" y="0"/>
                </a:lnTo>
                <a:lnTo>
                  <a:pt x="185810" y="63304"/>
                </a:lnTo>
                <a:lnTo>
                  <a:pt x="190499" y="67055"/>
                </a:lnTo>
                <a:lnTo>
                  <a:pt x="190499" y="74993"/>
                </a:lnTo>
                <a:lnTo>
                  <a:pt x="216407" y="28574"/>
                </a:lnTo>
                <a:lnTo>
                  <a:pt x="216407" y="12191"/>
                </a:lnTo>
                <a:lnTo>
                  <a:pt x="225551" y="12191"/>
                </a:lnTo>
                <a:lnTo>
                  <a:pt x="225551" y="28574"/>
                </a:lnTo>
                <a:lnTo>
                  <a:pt x="251459" y="74993"/>
                </a:lnTo>
                <a:lnTo>
                  <a:pt x="251459" y="67055"/>
                </a:lnTo>
                <a:lnTo>
                  <a:pt x="255163" y="64093"/>
                </a:lnTo>
                <a:close/>
              </a:path>
              <a:path w="440690" h="154304">
                <a:moveTo>
                  <a:pt x="225551" y="12191"/>
                </a:moveTo>
                <a:lnTo>
                  <a:pt x="216407" y="12191"/>
                </a:lnTo>
                <a:lnTo>
                  <a:pt x="220979" y="20383"/>
                </a:lnTo>
                <a:lnTo>
                  <a:pt x="225551" y="12191"/>
                </a:lnTo>
                <a:close/>
              </a:path>
              <a:path w="440690" h="154304">
                <a:moveTo>
                  <a:pt x="220979" y="20383"/>
                </a:moveTo>
                <a:lnTo>
                  <a:pt x="216407" y="12191"/>
                </a:lnTo>
                <a:lnTo>
                  <a:pt x="216407" y="28574"/>
                </a:lnTo>
                <a:lnTo>
                  <a:pt x="220979" y="20383"/>
                </a:lnTo>
                <a:close/>
              </a:path>
              <a:path w="440690" h="154304">
                <a:moveTo>
                  <a:pt x="225551" y="28574"/>
                </a:moveTo>
                <a:lnTo>
                  <a:pt x="225551" y="12191"/>
                </a:lnTo>
                <a:lnTo>
                  <a:pt x="220979" y="20383"/>
                </a:lnTo>
                <a:lnTo>
                  <a:pt x="225551" y="28574"/>
                </a:lnTo>
                <a:close/>
              </a:path>
              <a:path w="440690" h="154304">
                <a:moveTo>
                  <a:pt x="257555" y="68579"/>
                </a:moveTo>
                <a:lnTo>
                  <a:pt x="255163" y="64093"/>
                </a:lnTo>
                <a:lnTo>
                  <a:pt x="251459" y="67055"/>
                </a:lnTo>
                <a:lnTo>
                  <a:pt x="257555" y="68579"/>
                </a:lnTo>
                <a:close/>
              </a:path>
              <a:path w="440690" h="154304">
                <a:moveTo>
                  <a:pt x="257555" y="74114"/>
                </a:moveTo>
                <a:lnTo>
                  <a:pt x="257555" y="68579"/>
                </a:lnTo>
                <a:lnTo>
                  <a:pt x="251459" y="67055"/>
                </a:lnTo>
                <a:lnTo>
                  <a:pt x="251459" y="74993"/>
                </a:lnTo>
                <a:lnTo>
                  <a:pt x="252983" y="77723"/>
                </a:lnTo>
                <a:lnTo>
                  <a:pt x="257555" y="74114"/>
                </a:lnTo>
                <a:close/>
              </a:path>
              <a:path w="440690" h="154304">
                <a:moveTo>
                  <a:pt x="319437" y="89870"/>
                </a:moveTo>
                <a:lnTo>
                  <a:pt x="312419" y="18287"/>
                </a:lnTo>
                <a:lnTo>
                  <a:pt x="255163" y="64093"/>
                </a:lnTo>
                <a:lnTo>
                  <a:pt x="257555" y="68579"/>
                </a:lnTo>
                <a:lnTo>
                  <a:pt x="257555" y="74114"/>
                </a:lnTo>
                <a:lnTo>
                  <a:pt x="303275" y="38019"/>
                </a:lnTo>
                <a:lnTo>
                  <a:pt x="303275" y="27431"/>
                </a:lnTo>
                <a:lnTo>
                  <a:pt x="310895" y="32003"/>
                </a:lnTo>
                <a:lnTo>
                  <a:pt x="310895" y="89661"/>
                </a:lnTo>
                <a:lnTo>
                  <a:pt x="312419" y="102107"/>
                </a:lnTo>
                <a:lnTo>
                  <a:pt x="313943" y="101686"/>
                </a:lnTo>
                <a:lnTo>
                  <a:pt x="313943" y="91439"/>
                </a:lnTo>
                <a:lnTo>
                  <a:pt x="319437" y="89870"/>
                </a:lnTo>
                <a:close/>
              </a:path>
              <a:path w="440690" h="154304">
                <a:moveTo>
                  <a:pt x="310895" y="32003"/>
                </a:moveTo>
                <a:lnTo>
                  <a:pt x="303275" y="27431"/>
                </a:lnTo>
                <a:lnTo>
                  <a:pt x="304458" y="37086"/>
                </a:lnTo>
                <a:lnTo>
                  <a:pt x="310895" y="32003"/>
                </a:lnTo>
                <a:close/>
              </a:path>
              <a:path w="440690" h="154304">
                <a:moveTo>
                  <a:pt x="304458" y="37086"/>
                </a:moveTo>
                <a:lnTo>
                  <a:pt x="303275" y="27431"/>
                </a:lnTo>
                <a:lnTo>
                  <a:pt x="303275" y="38019"/>
                </a:lnTo>
                <a:lnTo>
                  <a:pt x="304458" y="37086"/>
                </a:lnTo>
                <a:close/>
              </a:path>
              <a:path w="440690" h="154304">
                <a:moveTo>
                  <a:pt x="310895" y="89661"/>
                </a:moveTo>
                <a:lnTo>
                  <a:pt x="310895" y="32003"/>
                </a:lnTo>
                <a:lnTo>
                  <a:pt x="304458" y="37086"/>
                </a:lnTo>
                <a:lnTo>
                  <a:pt x="310895" y="89661"/>
                </a:lnTo>
                <a:close/>
              </a:path>
              <a:path w="440690" h="154304">
                <a:moveTo>
                  <a:pt x="320039" y="96011"/>
                </a:moveTo>
                <a:lnTo>
                  <a:pt x="319437" y="89870"/>
                </a:lnTo>
                <a:lnTo>
                  <a:pt x="313943" y="91439"/>
                </a:lnTo>
                <a:lnTo>
                  <a:pt x="320039" y="96011"/>
                </a:lnTo>
                <a:close/>
              </a:path>
              <a:path w="440690" h="154304">
                <a:moveTo>
                  <a:pt x="320039" y="100000"/>
                </a:moveTo>
                <a:lnTo>
                  <a:pt x="320039" y="96011"/>
                </a:lnTo>
                <a:lnTo>
                  <a:pt x="313943" y="91439"/>
                </a:lnTo>
                <a:lnTo>
                  <a:pt x="313943" y="101686"/>
                </a:lnTo>
                <a:lnTo>
                  <a:pt x="320039" y="100000"/>
                </a:lnTo>
                <a:close/>
              </a:path>
              <a:path w="440690" h="154304">
                <a:moveTo>
                  <a:pt x="388619" y="70103"/>
                </a:moveTo>
                <a:lnTo>
                  <a:pt x="319437" y="89870"/>
                </a:lnTo>
                <a:lnTo>
                  <a:pt x="320039" y="96011"/>
                </a:lnTo>
                <a:lnTo>
                  <a:pt x="320039" y="100000"/>
                </a:lnTo>
                <a:lnTo>
                  <a:pt x="375425" y="84680"/>
                </a:lnTo>
                <a:lnTo>
                  <a:pt x="377951" y="76199"/>
                </a:lnTo>
                <a:lnTo>
                  <a:pt x="384047" y="82295"/>
                </a:lnTo>
                <a:lnTo>
                  <a:pt x="384047" y="86105"/>
                </a:lnTo>
                <a:lnTo>
                  <a:pt x="388619" y="70103"/>
                </a:lnTo>
                <a:close/>
              </a:path>
              <a:path w="440690" h="154304">
                <a:moveTo>
                  <a:pt x="384047" y="86105"/>
                </a:moveTo>
                <a:lnTo>
                  <a:pt x="384047" y="82295"/>
                </a:lnTo>
                <a:lnTo>
                  <a:pt x="375425" y="84680"/>
                </a:lnTo>
                <a:lnTo>
                  <a:pt x="356615" y="147827"/>
                </a:lnTo>
                <a:lnTo>
                  <a:pt x="364235" y="148605"/>
                </a:lnTo>
                <a:lnTo>
                  <a:pt x="364235" y="138683"/>
                </a:lnTo>
                <a:lnTo>
                  <a:pt x="368866" y="139239"/>
                </a:lnTo>
                <a:lnTo>
                  <a:pt x="384047" y="86105"/>
                </a:lnTo>
                <a:close/>
              </a:path>
              <a:path w="440690" h="154304">
                <a:moveTo>
                  <a:pt x="368866" y="139239"/>
                </a:moveTo>
                <a:lnTo>
                  <a:pt x="364235" y="138683"/>
                </a:lnTo>
                <a:lnTo>
                  <a:pt x="367283" y="144779"/>
                </a:lnTo>
                <a:lnTo>
                  <a:pt x="368866" y="139239"/>
                </a:lnTo>
                <a:close/>
              </a:path>
              <a:path w="440690" h="154304">
                <a:moveTo>
                  <a:pt x="440435" y="147827"/>
                </a:moveTo>
                <a:lnTo>
                  <a:pt x="368866" y="139239"/>
                </a:lnTo>
                <a:lnTo>
                  <a:pt x="367283" y="144779"/>
                </a:lnTo>
                <a:lnTo>
                  <a:pt x="364235" y="138683"/>
                </a:lnTo>
                <a:lnTo>
                  <a:pt x="364235" y="148605"/>
                </a:lnTo>
                <a:lnTo>
                  <a:pt x="416353" y="153923"/>
                </a:lnTo>
                <a:lnTo>
                  <a:pt x="423398" y="153923"/>
                </a:lnTo>
                <a:lnTo>
                  <a:pt x="428243" y="147827"/>
                </a:lnTo>
                <a:lnTo>
                  <a:pt x="430682" y="153923"/>
                </a:lnTo>
                <a:lnTo>
                  <a:pt x="435711" y="153923"/>
                </a:lnTo>
                <a:lnTo>
                  <a:pt x="440435" y="147827"/>
                </a:lnTo>
                <a:close/>
              </a:path>
              <a:path w="440690" h="154304">
                <a:moveTo>
                  <a:pt x="384047" y="82295"/>
                </a:moveTo>
                <a:lnTo>
                  <a:pt x="377951" y="76199"/>
                </a:lnTo>
                <a:lnTo>
                  <a:pt x="375425" y="84680"/>
                </a:lnTo>
                <a:lnTo>
                  <a:pt x="384047" y="82295"/>
                </a:lnTo>
                <a:close/>
              </a:path>
              <a:path w="440690" h="154304">
                <a:moveTo>
                  <a:pt x="430682" y="153923"/>
                </a:moveTo>
                <a:lnTo>
                  <a:pt x="428243" y="147827"/>
                </a:lnTo>
                <a:lnTo>
                  <a:pt x="423398" y="153923"/>
                </a:lnTo>
                <a:lnTo>
                  <a:pt x="430682" y="153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461759" y="2602991"/>
            <a:ext cx="1094740" cy="862965"/>
          </a:xfrm>
          <a:custGeom>
            <a:avLst/>
            <a:gdLst/>
            <a:ahLst/>
            <a:cxnLst/>
            <a:rect l="l" t="t" r="r" b="b"/>
            <a:pathLst>
              <a:path w="1094740" h="862964">
                <a:moveTo>
                  <a:pt x="1094231" y="862583"/>
                </a:moveTo>
                <a:lnTo>
                  <a:pt x="963167" y="499871"/>
                </a:lnTo>
                <a:lnTo>
                  <a:pt x="900683" y="583691"/>
                </a:lnTo>
                <a:lnTo>
                  <a:pt x="124967" y="0"/>
                </a:lnTo>
                <a:lnTo>
                  <a:pt x="0" y="166115"/>
                </a:lnTo>
                <a:lnTo>
                  <a:pt x="774191" y="751331"/>
                </a:lnTo>
                <a:lnTo>
                  <a:pt x="774191" y="839723"/>
                </a:lnTo>
                <a:lnTo>
                  <a:pt x="1094231" y="862583"/>
                </a:lnTo>
                <a:close/>
              </a:path>
              <a:path w="1094740" h="862964">
                <a:moveTo>
                  <a:pt x="774191" y="839723"/>
                </a:moveTo>
                <a:lnTo>
                  <a:pt x="774191" y="751331"/>
                </a:lnTo>
                <a:lnTo>
                  <a:pt x="710183" y="835151"/>
                </a:lnTo>
                <a:lnTo>
                  <a:pt x="774191" y="839723"/>
                </a:lnTo>
                <a:close/>
              </a:path>
            </a:pathLst>
          </a:custGeom>
          <a:solidFill>
            <a:srgbClr val="548D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454139" y="2595372"/>
            <a:ext cx="1109980" cy="875030"/>
          </a:xfrm>
          <a:custGeom>
            <a:avLst/>
            <a:gdLst/>
            <a:ahLst/>
            <a:cxnLst/>
            <a:rect l="l" t="t" r="r" b="b"/>
            <a:pathLst>
              <a:path w="1109979" h="875029">
                <a:moveTo>
                  <a:pt x="905963" y="585338"/>
                </a:moveTo>
                <a:lnTo>
                  <a:pt x="132587" y="0"/>
                </a:lnTo>
                <a:lnTo>
                  <a:pt x="0" y="175259"/>
                </a:lnTo>
                <a:lnTo>
                  <a:pt x="9143" y="182149"/>
                </a:lnTo>
                <a:lnTo>
                  <a:pt x="9143" y="170687"/>
                </a:lnTo>
                <a:lnTo>
                  <a:pt x="13048" y="173629"/>
                </a:lnTo>
                <a:lnTo>
                  <a:pt x="131063" y="17223"/>
                </a:lnTo>
                <a:lnTo>
                  <a:pt x="131063" y="10667"/>
                </a:lnTo>
                <a:lnTo>
                  <a:pt x="137159" y="9143"/>
                </a:lnTo>
                <a:lnTo>
                  <a:pt x="137159" y="15281"/>
                </a:lnTo>
                <a:lnTo>
                  <a:pt x="903731" y="595471"/>
                </a:lnTo>
                <a:lnTo>
                  <a:pt x="903731" y="588263"/>
                </a:lnTo>
                <a:lnTo>
                  <a:pt x="905963" y="585338"/>
                </a:lnTo>
                <a:close/>
              </a:path>
              <a:path w="1109979" h="875029">
                <a:moveTo>
                  <a:pt x="13048" y="173629"/>
                </a:moveTo>
                <a:lnTo>
                  <a:pt x="9143" y="170687"/>
                </a:lnTo>
                <a:lnTo>
                  <a:pt x="10667" y="176783"/>
                </a:lnTo>
                <a:lnTo>
                  <a:pt x="13048" y="173629"/>
                </a:lnTo>
                <a:close/>
              </a:path>
              <a:path w="1109979" h="875029">
                <a:moveTo>
                  <a:pt x="787907" y="757427"/>
                </a:moveTo>
                <a:lnTo>
                  <a:pt x="13048" y="173629"/>
                </a:lnTo>
                <a:lnTo>
                  <a:pt x="10667" y="176783"/>
                </a:lnTo>
                <a:lnTo>
                  <a:pt x="9143" y="170687"/>
                </a:lnTo>
                <a:lnTo>
                  <a:pt x="9143" y="182149"/>
                </a:lnTo>
                <a:lnTo>
                  <a:pt x="774868" y="759065"/>
                </a:lnTo>
                <a:lnTo>
                  <a:pt x="777239" y="755903"/>
                </a:lnTo>
                <a:lnTo>
                  <a:pt x="778763" y="761999"/>
                </a:lnTo>
                <a:lnTo>
                  <a:pt x="778763" y="769761"/>
                </a:lnTo>
                <a:lnTo>
                  <a:pt x="787907" y="757427"/>
                </a:lnTo>
                <a:close/>
              </a:path>
              <a:path w="1109979" h="875029">
                <a:moveTo>
                  <a:pt x="137159" y="9143"/>
                </a:moveTo>
                <a:lnTo>
                  <a:pt x="131063" y="10667"/>
                </a:lnTo>
                <a:lnTo>
                  <a:pt x="134212" y="13050"/>
                </a:lnTo>
                <a:lnTo>
                  <a:pt x="137159" y="9143"/>
                </a:lnTo>
                <a:close/>
              </a:path>
              <a:path w="1109979" h="875029">
                <a:moveTo>
                  <a:pt x="134212" y="13050"/>
                </a:moveTo>
                <a:lnTo>
                  <a:pt x="131063" y="10667"/>
                </a:lnTo>
                <a:lnTo>
                  <a:pt x="131063" y="17223"/>
                </a:lnTo>
                <a:lnTo>
                  <a:pt x="134212" y="13050"/>
                </a:lnTo>
                <a:close/>
              </a:path>
              <a:path w="1109979" h="875029">
                <a:moveTo>
                  <a:pt x="137159" y="15281"/>
                </a:moveTo>
                <a:lnTo>
                  <a:pt x="137159" y="9143"/>
                </a:lnTo>
                <a:lnTo>
                  <a:pt x="134212" y="13050"/>
                </a:lnTo>
                <a:lnTo>
                  <a:pt x="137159" y="15281"/>
                </a:lnTo>
                <a:close/>
              </a:path>
              <a:path w="1109979" h="875029">
                <a:moveTo>
                  <a:pt x="778763" y="769761"/>
                </a:moveTo>
                <a:lnTo>
                  <a:pt x="778763" y="761999"/>
                </a:lnTo>
                <a:lnTo>
                  <a:pt x="774868" y="759065"/>
                </a:lnTo>
                <a:lnTo>
                  <a:pt x="708659" y="847343"/>
                </a:lnTo>
                <a:lnTo>
                  <a:pt x="717803" y="847969"/>
                </a:lnTo>
                <a:lnTo>
                  <a:pt x="717803" y="838199"/>
                </a:lnTo>
                <a:lnTo>
                  <a:pt x="727513" y="838890"/>
                </a:lnTo>
                <a:lnTo>
                  <a:pt x="778763" y="769761"/>
                </a:lnTo>
                <a:close/>
              </a:path>
              <a:path w="1109979" h="875029">
                <a:moveTo>
                  <a:pt x="727513" y="838890"/>
                </a:moveTo>
                <a:lnTo>
                  <a:pt x="717803" y="838199"/>
                </a:lnTo>
                <a:lnTo>
                  <a:pt x="722375" y="845819"/>
                </a:lnTo>
                <a:lnTo>
                  <a:pt x="727513" y="838890"/>
                </a:lnTo>
                <a:close/>
              </a:path>
              <a:path w="1109979" h="875029">
                <a:moveTo>
                  <a:pt x="1103375" y="874358"/>
                </a:moveTo>
                <a:lnTo>
                  <a:pt x="1103375" y="865631"/>
                </a:lnTo>
                <a:lnTo>
                  <a:pt x="1098803" y="871727"/>
                </a:lnTo>
                <a:lnTo>
                  <a:pt x="1096394" y="865135"/>
                </a:lnTo>
                <a:lnTo>
                  <a:pt x="727513" y="838890"/>
                </a:lnTo>
                <a:lnTo>
                  <a:pt x="722375" y="845819"/>
                </a:lnTo>
                <a:lnTo>
                  <a:pt x="717803" y="838199"/>
                </a:lnTo>
                <a:lnTo>
                  <a:pt x="717803" y="847969"/>
                </a:lnTo>
                <a:lnTo>
                  <a:pt x="1103375" y="874358"/>
                </a:lnTo>
                <a:close/>
              </a:path>
              <a:path w="1109979" h="875029">
                <a:moveTo>
                  <a:pt x="778763" y="761999"/>
                </a:moveTo>
                <a:lnTo>
                  <a:pt x="777239" y="755903"/>
                </a:lnTo>
                <a:lnTo>
                  <a:pt x="774868" y="759065"/>
                </a:lnTo>
                <a:lnTo>
                  <a:pt x="778763" y="761999"/>
                </a:lnTo>
                <a:close/>
              </a:path>
              <a:path w="1109979" h="875029">
                <a:moveTo>
                  <a:pt x="909827" y="588263"/>
                </a:moveTo>
                <a:lnTo>
                  <a:pt x="905963" y="585338"/>
                </a:lnTo>
                <a:lnTo>
                  <a:pt x="903731" y="588263"/>
                </a:lnTo>
                <a:lnTo>
                  <a:pt x="909827" y="588263"/>
                </a:lnTo>
                <a:close/>
              </a:path>
              <a:path w="1109979" h="875029">
                <a:moveTo>
                  <a:pt x="909827" y="596876"/>
                </a:moveTo>
                <a:lnTo>
                  <a:pt x="909827" y="588263"/>
                </a:lnTo>
                <a:lnTo>
                  <a:pt x="903731" y="588263"/>
                </a:lnTo>
                <a:lnTo>
                  <a:pt x="903731" y="595471"/>
                </a:lnTo>
                <a:lnTo>
                  <a:pt x="908303" y="598931"/>
                </a:lnTo>
                <a:lnTo>
                  <a:pt x="909827" y="596876"/>
                </a:lnTo>
                <a:close/>
              </a:path>
              <a:path w="1109979" h="875029">
                <a:moveTo>
                  <a:pt x="1109471" y="874775"/>
                </a:moveTo>
                <a:lnTo>
                  <a:pt x="972311" y="498347"/>
                </a:lnTo>
                <a:lnTo>
                  <a:pt x="905963" y="585338"/>
                </a:lnTo>
                <a:lnTo>
                  <a:pt x="909827" y="588263"/>
                </a:lnTo>
                <a:lnTo>
                  <a:pt x="909827" y="596876"/>
                </a:lnTo>
                <a:lnTo>
                  <a:pt x="966215" y="520818"/>
                </a:lnTo>
                <a:lnTo>
                  <a:pt x="966215" y="509015"/>
                </a:lnTo>
                <a:lnTo>
                  <a:pt x="973835" y="510539"/>
                </a:lnTo>
                <a:lnTo>
                  <a:pt x="973835" y="529861"/>
                </a:lnTo>
                <a:lnTo>
                  <a:pt x="1096394" y="865135"/>
                </a:lnTo>
                <a:lnTo>
                  <a:pt x="1103375" y="865631"/>
                </a:lnTo>
                <a:lnTo>
                  <a:pt x="1103375" y="874358"/>
                </a:lnTo>
                <a:lnTo>
                  <a:pt x="1109471" y="874775"/>
                </a:lnTo>
                <a:close/>
              </a:path>
              <a:path w="1109979" h="875029">
                <a:moveTo>
                  <a:pt x="973835" y="510539"/>
                </a:moveTo>
                <a:lnTo>
                  <a:pt x="966215" y="509015"/>
                </a:lnTo>
                <a:lnTo>
                  <a:pt x="969105" y="516920"/>
                </a:lnTo>
                <a:lnTo>
                  <a:pt x="973835" y="510539"/>
                </a:lnTo>
                <a:close/>
              </a:path>
              <a:path w="1109979" h="875029">
                <a:moveTo>
                  <a:pt x="969105" y="516920"/>
                </a:moveTo>
                <a:lnTo>
                  <a:pt x="966215" y="509015"/>
                </a:lnTo>
                <a:lnTo>
                  <a:pt x="966215" y="520818"/>
                </a:lnTo>
                <a:lnTo>
                  <a:pt x="969105" y="516920"/>
                </a:lnTo>
                <a:close/>
              </a:path>
              <a:path w="1109979" h="875029">
                <a:moveTo>
                  <a:pt x="973835" y="529861"/>
                </a:moveTo>
                <a:lnTo>
                  <a:pt x="973835" y="510539"/>
                </a:lnTo>
                <a:lnTo>
                  <a:pt x="969105" y="516920"/>
                </a:lnTo>
                <a:lnTo>
                  <a:pt x="973835" y="529861"/>
                </a:lnTo>
                <a:close/>
              </a:path>
              <a:path w="1109979" h="875029">
                <a:moveTo>
                  <a:pt x="1103375" y="865631"/>
                </a:moveTo>
                <a:lnTo>
                  <a:pt x="1096394" y="865135"/>
                </a:lnTo>
                <a:lnTo>
                  <a:pt x="1098803" y="871727"/>
                </a:lnTo>
                <a:lnTo>
                  <a:pt x="1103375" y="865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77695" y="3742944"/>
            <a:ext cx="494030" cy="143510"/>
          </a:xfrm>
          <a:custGeom>
            <a:avLst/>
            <a:gdLst/>
            <a:ahLst/>
            <a:cxnLst/>
            <a:rect l="l" t="t" r="r" b="b"/>
            <a:pathLst>
              <a:path w="494030" h="143510">
                <a:moveTo>
                  <a:pt x="80771" y="143255"/>
                </a:moveTo>
                <a:lnTo>
                  <a:pt x="80771" y="132587"/>
                </a:lnTo>
                <a:lnTo>
                  <a:pt x="0" y="140207"/>
                </a:lnTo>
                <a:lnTo>
                  <a:pt x="2793" y="143255"/>
                </a:lnTo>
                <a:lnTo>
                  <a:pt x="80771" y="143255"/>
                </a:lnTo>
                <a:close/>
              </a:path>
              <a:path w="494030" h="143510">
                <a:moveTo>
                  <a:pt x="435863" y="67055"/>
                </a:moveTo>
                <a:lnTo>
                  <a:pt x="358139" y="85343"/>
                </a:lnTo>
                <a:lnTo>
                  <a:pt x="348995" y="16763"/>
                </a:lnTo>
                <a:lnTo>
                  <a:pt x="286511" y="59435"/>
                </a:lnTo>
                <a:lnTo>
                  <a:pt x="246887" y="0"/>
                </a:lnTo>
                <a:lnTo>
                  <a:pt x="207263" y="59435"/>
                </a:lnTo>
                <a:lnTo>
                  <a:pt x="144779" y="16763"/>
                </a:lnTo>
                <a:lnTo>
                  <a:pt x="135635" y="85343"/>
                </a:lnTo>
                <a:lnTo>
                  <a:pt x="57911" y="67055"/>
                </a:lnTo>
                <a:lnTo>
                  <a:pt x="80771" y="132587"/>
                </a:lnTo>
                <a:lnTo>
                  <a:pt x="80771" y="143255"/>
                </a:lnTo>
                <a:lnTo>
                  <a:pt x="413003" y="143255"/>
                </a:lnTo>
                <a:lnTo>
                  <a:pt x="413003" y="132587"/>
                </a:lnTo>
                <a:lnTo>
                  <a:pt x="435863" y="67055"/>
                </a:lnTo>
                <a:close/>
              </a:path>
              <a:path w="494030" h="143510">
                <a:moveTo>
                  <a:pt x="493775" y="140207"/>
                </a:moveTo>
                <a:lnTo>
                  <a:pt x="413003" y="132587"/>
                </a:lnTo>
                <a:lnTo>
                  <a:pt x="413003" y="143255"/>
                </a:lnTo>
                <a:lnTo>
                  <a:pt x="490982" y="143255"/>
                </a:lnTo>
                <a:lnTo>
                  <a:pt x="493775" y="140207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368551" y="3733800"/>
            <a:ext cx="512445" cy="152400"/>
          </a:xfrm>
          <a:custGeom>
            <a:avLst/>
            <a:gdLst/>
            <a:ahLst/>
            <a:cxnLst/>
            <a:rect l="l" t="t" r="r" b="b"/>
            <a:pathLst>
              <a:path w="512444" h="152400">
                <a:moveTo>
                  <a:pt x="89915" y="146848"/>
                </a:moveTo>
                <a:lnTo>
                  <a:pt x="89915" y="137159"/>
                </a:lnTo>
                <a:lnTo>
                  <a:pt x="85343" y="143255"/>
                </a:lnTo>
                <a:lnTo>
                  <a:pt x="83564" y="137805"/>
                </a:lnTo>
                <a:lnTo>
                  <a:pt x="0" y="146303"/>
                </a:lnTo>
                <a:lnTo>
                  <a:pt x="5638" y="152399"/>
                </a:lnTo>
                <a:lnTo>
                  <a:pt x="11277" y="152399"/>
                </a:lnTo>
                <a:lnTo>
                  <a:pt x="13715" y="146303"/>
                </a:lnTo>
                <a:lnTo>
                  <a:pt x="19342" y="152399"/>
                </a:lnTo>
                <a:lnTo>
                  <a:pt x="27740" y="152399"/>
                </a:lnTo>
                <a:lnTo>
                  <a:pt x="89915" y="146848"/>
                </a:lnTo>
                <a:close/>
              </a:path>
              <a:path w="512444" h="152400">
                <a:moveTo>
                  <a:pt x="19342" y="152399"/>
                </a:moveTo>
                <a:lnTo>
                  <a:pt x="13715" y="146303"/>
                </a:lnTo>
                <a:lnTo>
                  <a:pt x="11277" y="152399"/>
                </a:lnTo>
                <a:lnTo>
                  <a:pt x="19342" y="152399"/>
                </a:lnTo>
                <a:close/>
              </a:path>
              <a:path w="512444" h="152400">
                <a:moveTo>
                  <a:pt x="141032" y="88598"/>
                </a:moveTo>
                <a:lnTo>
                  <a:pt x="60959" y="68579"/>
                </a:lnTo>
                <a:lnTo>
                  <a:pt x="67055" y="87248"/>
                </a:lnTo>
                <a:lnTo>
                  <a:pt x="67055" y="80771"/>
                </a:lnTo>
                <a:lnTo>
                  <a:pt x="71627" y="74675"/>
                </a:lnTo>
                <a:lnTo>
                  <a:pt x="74296" y="82515"/>
                </a:lnTo>
                <a:lnTo>
                  <a:pt x="140207" y="98382"/>
                </a:lnTo>
                <a:lnTo>
                  <a:pt x="140207" y="94487"/>
                </a:lnTo>
                <a:lnTo>
                  <a:pt x="141032" y="88598"/>
                </a:lnTo>
                <a:close/>
              </a:path>
              <a:path w="512444" h="152400">
                <a:moveTo>
                  <a:pt x="74296" y="82515"/>
                </a:moveTo>
                <a:lnTo>
                  <a:pt x="71627" y="74675"/>
                </a:lnTo>
                <a:lnTo>
                  <a:pt x="67055" y="80771"/>
                </a:lnTo>
                <a:lnTo>
                  <a:pt x="74296" y="82515"/>
                </a:lnTo>
                <a:close/>
              </a:path>
              <a:path w="512444" h="152400">
                <a:moveTo>
                  <a:pt x="96011" y="146303"/>
                </a:moveTo>
                <a:lnTo>
                  <a:pt x="74296" y="82515"/>
                </a:lnTo>
                <a:lnTo>
                  <a:pt x="67055" y="80771"/>
                </a:lnTo>
                <a:lnTo>
                  <a:pt x="67055" y="87248"/>
                </a:lnTo>
                <a:lnTo>
                  <a:pt x="83564" y="137805"/>
                </a:lnTo>
                <a:lnTo>
                  <a:pt x="89915" y="137159"/>
                </a:lnTo>
                <a:lnTo>
                  <a:pt x="89915" y="146848"/>
                </a:lnTo>
                <a:lnTo>
                  <a:pt x="96011" y="146303"/>
                </a:lnTo>
                <a:close/>
              </a:path>
              <a:path w="512444" h="152400">
                <a:moveTo>
                  <a:pt x="89915" y="137159"/>
                </a:moveTo>
                <a:lnTo>
                  <a:pt x="83564" y="137805"/>
                </a:lnTo>
                <a:lnTo>
                  <a:pt x="85343" y="143255"/>
                </a:lnTo>
                <a:lnTo>
                  <a:pt x="89915" y="137159"/>
                </a:lnTo>
                <a:close/>
              </a:path>
              <a:path w="512444" h="152400">
                <a:moveTo>
                  <a:pt x="146303" y="89915"/>
                </a:moveTo>
                <a:lnTo>
                  <a:pt x="141032" y="88598"/>
                </a:lnTo>
                <a:lnTo>
                  <a:pt x="140207" y="94487"/>
                </a:lnTo>
                <a:lnTo>
                  <a:pt x="146303" y="89915"/>
                </a:lnTo>
                <a:close/>
              </a:path>
              <a:path w="512444" h="152400">
                <a:moveTo>
                  <a:pt x="146303" y="99850"/>
                </a:moveTo>
                <a:lnTo>
                  <a:pt x="146303" y="89915"/>
                </a:lnTo>
                <a:lnTo>
                  <a:pt x="140207" y="94487"/>
                </a:lnTo>
                <a:lnTo>
                  <a:pt x="140207" y="98382"/>
                </a:lnTo>
                <a:lnTo>
                  <a:pt x="146303" y="99850"/>
                </a:lnTo>
                <a:close/>
              </a:path>
              <a:path w="512444" h="152400">
                <a:moveTo>
                  <a:pt x="215892" y="63076"/>
                </a:moveTo>
                <a:lnTo>
                  <a:pt x="150875" y="18287"/>
                </a:lnTo>
                <a:lnTo>
                  <a:pt x="141032" y="88598"/>
                </a:lnTo>
                <a:lnTo>
                  <a:pt x="146303" y="89915"/>
                </a:lnTo>
                <a:lnTo>
                  <a:pt x="146303" y="99850"/>
                </a:lnTo>
                <a:lnTo>
                  <a:pt x="149351" y="100583"/>
                </a:lnTo>
                <a:lnTo>
                  <a:pt x="150875" y="88391"/>
                </a:lnTo>
                <a:lnTo>
                  <a:pt x="150875" y="30479"/>
                </a:lnTo>
                <a:lnTo>
                  <a:pt x="158495" y="27431"/>
                </a:lnTo>
                <a:lnTo>
                  <a:pt x="158495" y="35675"/>
                </a:lnTo>
                <a:lnTo>
                  <a:pt x="213359" y="73082"/>
                </a:lnTo>
                <a:lnTo>
                  <a:pt x="213359" y="67055"/>
                </a:lnTo>
                <a:lnTo>
                  <a:pt x="215892" y="63076"/>
                </a:lnTo>
                <a:close/>
              </a:path>
              <a:path w="512444" h="152400">
                <a:moveTo>
                  <a:pt x="158495" y="27431"/>
                </a:moveTo>
                <a:lnTo>
                  <a:pt x="150875" y="30479"/>
                </a:lnTo>
                <a:lnTo>
                  <a:pt x="157546" y="35028"/>
                </a:lnTo>
                <a:lnTo>
                  <a:pt x="158495" y="27431"/>
                </a:lnTo>
                <a:close/>
              </a:path>
              <a:path w="512444" h="152400">
                <a:moveTo>
                  <a:pt x="157546" y="35028"/>
                </a:moveTo>
                <a:lnTo>
                  <a:pt x="150875" y="30479"/>
                </a:lnTo>
                <a:lnTo>
                  <a:pt x="150875" y="88391"/>
                </a:lnTo>
                <a:lnTo>
                  <a:pt x="157546" y="35028"/>
                </a:lnTo>
                <a:close/>
              </a:path>
              <a:path w="512444" h="152400">
                <a:moveTo>
                  <a:pt x="158495" y="35675"/>
                </a:moveTo>
                <a:lnTo>
                  <a:pt x="158495" y="27431"/>
                </a:lnTo>
                <a:lnTo>
                  <a:pt x="157546" y="35028"/>
                </a:lnTo>
                <a:lnTo>
                  <a:pt x="158495" y="35675"/>
                </a:lnTo>
                <a:close/>
              </a:path>
              <a:path w="512444" h="152400">
                <a:moveTo>
                  <a:pt x="219455" y="65531"/>
                </a:moveTo>
                <a:lnTo>
                  <a:pt x="215892" y="63076"/>
                </a:lnTo>
                <a:lnTo>
                  <a:pt x="213359" y="67055"/>
                </a:lnTo>
                <a:lnTo>
                  <a:pt x="219455" y="65531"/>
                </a:lnTo>
                <a:close/>
              </a:path>
              <a:path w="512444" h="152400">
                <a:moveTo>
                  <a:pt x="219455" y="73859"/>
                </a:moveTo>
                <a:lnTo>
                  <a:pt x="219455" y="65531"/>
                </a:lnTo>
                <a:lnTo>
                  <a:pt x="213359" y="67055"/>
                </a:lnTo>
                <a:lnTo>
                  <a:pt x="213359" y="73082"/>
                </a:lnTo>
                <a:lnTo>
                  <a:pt x="217931" y="76199"/>
                </a:lnTo>
                <a:lnTo>
                  <a:pt x="219455" y="73859"/>
                </a:lnTo>
                <a:close/>
              </a:path>
              <a:path w="512444" h="152400">
                <a:moveTo>
                  <a:pt x="296171" y="63076"/>
                </a:moveTo>
                <a:lnTo>
                  <a:pt x="256031" y="0"/>
                </a:lnTo>
                <a:lnTo>
                  <a:pt x="215892" y="63076"/>
                </a:lnTo>
                <a:lnTo>
                  <a:pt x="219455" y="65531"/>
                </a:lnTo>
                <a:lnTo>
                  <a:pt x="219455" y="73859"/>
                </a:lnTo>
                <a:lnTo>
                  <a:pt x="251459" y="24710"/>
                </a:lnTo>
                <a:lnTo>
                  <a:pt x="251459" y="10667"/>
                </a:lnTo>
                <a:lnTo>
                  <a:pt x="260603" y="10667"/>
                </a:lnTo>
                <a:lnTo>
                  <a:pt x="260603" y="24710"/>
                </a:lnTo>
                <a:lnTo>
                  <a:pt x="292607" y="73859"/>
                </a:lnTo>
                <a:lnTo>
                  <a:pt x="292607" y="65531"/>
                </a:lnTo>
                <a:lnTo>
                  <a:pt x="296171" y="63076"/>
                </a:lnTo>
                <a:close/>
              </a:path>
              <a:path w="512444" h="152400">
                <a:moveTo>
                  <a:pt x="260603" y="10667"/>
                </a:moveTo>
                <a:lnTo>
                  <a:pt x="251459" y="10667"/>
                </a:lnTo>
                <a:lnTo>
                  <a:pt x="256031" y="17689"/>
                </a:lnTo>
                <a:lnTo>
                  <a:pt x="260603" y="10667"/>
                </a:lnTo>
                <a:close/>
              </a:path>
              <a:path w="512444" h="152400">
                <a:moveTo>
                  <a:pt x="256031" y="17689"/>
                </a:moveTo>
                <a:lnTo>
                  <a:pt x="251459" y="10667"/>
                </a:lnTo>
                <a:lnTo>
                  <a:pt x="251459" y="24710"/>
                </a:lnTo>
                <a:lnTo>
                  <a:pt x="256031" y="17689"/>
                </a:lnTo>
                <a:close/>
              </a:path>
              <a:path w="512444" h="152400">
                <a:moveTo>
                  <a:pt x="260603" y="24710"/>
                </a:moveTo>
                <a:lnTo>
                  <a:pt x="260603" y="10667"/>
                </a:lnTo>
                <a:lnTo>
                  <a:pt x="256031" y="17689"/>
                </a:lnTo>
                <a:lnTo>
                  <a:pt x="260603" y="24710"/>
                </a:lnTo>
                <a:close/>
              </a:path>
              <a:path w="512444" h="152400">
                <a:moveTo>
                  <a:pt x="298703" y="67055"/>
                </a:moveTo>
                <a:lnTo>
                  <a:pt x="296171" y="63076"/>
                </a:lnTo>
                <a:lnTo>
                  <a:pt x="292607" y="65531"/>
                </a:lnTo>
                <a:lnTo>
                  <a:pt x="298703" y="67055"/>
                </a:lnTo>
                <a:close/>
              </a:path>
              <a:path w="512444" h="152400">
                <a:moveTo>
                  <a:pt x="298703" y="73082"/>
                </a:moveTo>
                <a:lnTo>
                  <a:pt x="298703" y="67055"/>
                </a:lnTo>
                <a:lnTo>
                  <a:pt x="292607" y="65531"/>
                </a:lnTo>
                <a:lnTo>
                  <a:pt x="292607" y="73859"/>
                </a:lnTo>
                <a:lnTo>
                  <a:pt x="294131" y="76199"/>
                </a:lnTo>
                <a:lnTo>
                  <a:pt x="298703" y="73082"/>
                </a:lnTo>
                <a:close/>
              </a:path>
              <a:path w="512444" h="152400">
                <a:moveTo>
                  <a:pt x="371034" y="88620"/>
                </a:moveTo>
                <a:lnTo>
                  <a:pt x="361187" y="18287"/>
                </a:lnTo>
                <a:lnTo>
                  <a:pt x="296171" y="63076"/>
                </a:lnTo>
                <a:lnTo>
                  <a:pt x="298703" y="67055"/>
                </a:lnTo>
                <a:lnTo>
                  <a:pt x="298703" y="73082"/>
                </a:lnTo>
                <a:lnTo>
                  <a:pt x="353567" y="35675"/>
                </a:lnTo>
                <a:lnTo>
                  <a:pt x="353567" y="27431"/>
                </a:lnTo>
                <a:lnTo>
                  <a:pt x="361187" y="30479"/>
                </a:lnTo>
                <a:lnTo>
                  <a:pt x="361187" y="88391"/>
                </a:lnTo>
                <a:lnTo>
                  <a:pt x="362711" y="100583"/>
                </a:lnTo>
                <a:lnTo>
                  <a:pt x="365759" y="99850"/>
                </a:lnTo>
                <a:lnTo>
                  <a:pt x="365759" y="89915"/>
                </a:lnTo>
                <a:lnTo>
                  <a:pt x="371034" y="88620"/>
                </a:lnTo>
                <a:close/>
              </a:path>
              <a:path w="512444" h="152400">
                <a:moveTo>
                  <a:pt x="361187" y="30479"/>
                </a:moveTo>
                <a:lnTo>
                  <a:pt x="353567" y="27431"/>
                </a:lnTo>
                <a:lnTo>
                  <a:pt x="354517" y="35028"/>
                </a:lnTo>
                <a:lnTo>
                  <a:pt x="361187" y="30479"/>
                </a:lnTo>
                <a:close/>
              </a:path>
              <a:path w="512444" h="152400">
                <a:moveTo>
                  <a:pt x="354517" y="35028"/>
                </a:moveTo>
                <a:lnTo>
                  <a:pt x="353567" y="27431"/>
                </a:lnTo>
                <a:lnTo>
                  <a:pt x="353567" y="35675"/>
                </a:lnTo>
                <a:lnTo>
                  <a:pt x="354517" y="35028"/>
                </a:lnTo>
                <a:close/>
              </a:path>
              <a:path w="512444" h="152400">
                <a:moveTo>
                  <a:pt x="361187" y="88391"/>
                </a:moveTo>
                <a:lnTo>
                  <a:pt x="361187" y="30479"/>
                </a:lnTo>
                <a:lnTo>
                  <a:pt x="354517" y="35028"/>
                </a:lnTo>
                <a:lnTo>
                  <a:pt x="361187" y="88391"/>
                </a:lnTo>
                <a:close/>
              </a:path>
              <a:path w="512444" h="152400">
                <a:moveTo>
                  <a:pt x="371855" y="94487"/>
                </a:moveTo>
                <a:lnTo>
                  <a:pt x="371034" y="88620"/>
                </a:lnTo>
                <a:lnTo>
                  <a:pt x="365759" y="89915"/>
                </a:lnTo>
                <a:lnTo>
                  <a:pt x="371855" y="94487"/>
                </a:lnTo>
                <a:close/>
              </a:path>
              <a:path w="512444" h="152400">
                <a:moveTo>
                  <a:pt x="371855" y="98382"/>
                </a:moveTo>
                <a:lnTo>
                  <a:pt x="371855" y="94487"/>
                </a:lnTo>
                <a:lnTo>
                  <a:pt x="365759" y="89915"/>
                </a:lnTo>
                <a:lnTo>
                  <a:pt x="365759" y="99850"/>
                </a:lnTo>
                <a:lnTo>
                  <a:pt x="371855" y="98382"/>
                </a:lnTo>
                <a:close/>
              </a:path>
              <a:path w="512444" h="152400">
                <a:moveTo>
                  <a:pt x="452627" y="68579"/>
                </a:moveTo>
                <a:lnTo>
                  <a:pt x="371034" y="88620"/>
                </a:lnTo>
                <a:lnTo>
                  <a:pt x="371855" y="94487"/>
                </a:lnTo>
                <a:lnTo>
                  <a:pt x="371855" y="98382"/>
                </a:lnTo>
                <a:lnTo>
                  <a:pt x="437767" y="82515"/>
                </a:lnTo>
                <a:lnTo>
                  <a:pt x="440435" y="74675"/>
                </a:lnTo>
                <a:lnTo>
                  <a:pt x="445007" y="80771"/>
                </a:lnTo>
                <a:lnTo>
                  <a:pt x="445007" y="90543"/>
                </a:lnTo>
                <a:lnTo>
                  <a:pt x="452627" y="68579"/>
                </a:lnTo>
                <a:close/>
              </a:path>
              <a:path w="512444" h="152400">
                <a:moveTo>
                  <a:pt x="445007" y="90543"/>
                </a:moveTo>
                <a:lnTo>
                  <a:pt x="445007" y="80771"/>
                </a:lnTo>
                <a:lnTo>
                  <a:pt x="437767" y="82515"/>
                </a:lnTo>
                <a:lnTo>
                  <a:pt x="416051" y="146303"/>
                </a:lnTo>
                <a:lnTo>
                  <a:pt x="422147" y="146848"/>
                </a:lnTo>
                <a:lnTo>
                  <a:pt x="422147" y="137159"/>
                </a:lnTo>
                <a:lnTo>
                  <a:pt x="428607" y="137816"/>
                </a:lnTo>
                <a:lnTo>
                  <a:pt x="445007" y="90543"/>
                </a:lnTo>
                <a:close/>
              </a:path>
              <a:path w="512444" h="152400">
                <a:moveTo>
                  <a:pt x="428607" y="137816"/>
                </a:moveTo>
                <a:lnTo>
                  <a:pt x="422147" y="137159"/>
                </a:lnTo>
                <a:lnTo>
                  <a:pt x="426719" y="143255"/>
                </a:lnTo>
                <a:lnTo>
                  <a:pt x="428607" y="137816"/>
                </a:lnTo>
                <a:close/>
              </a:path>
              <a:path w="512444" h="152400">
                <a:moveTo>
                  <a:pt x="512063" y="146303"/>
                </a:moveTo>
                <a:lnTo>
                  <a:pt x="428607" y="137816"/>
                </a:lnTo>
                <a:lnTo>
                  <a:pt x="426719" y="143255"/>
                </a:lnTo>
                <a:lnTo>
                  <a:pt x="422147" y="137159"/>
                </a:lnTo>
                <a:lnTo>
                  <a:pt x="422147" y="146848"/>
                </a:lnTo>
                <a:lnTo>
                  <a:pt x="484323" y="152399"/>
                </a:lnTo>
                <a:lnTo>
                  <a:pt x="492877" y="152399"/>
                </a:lnTo>
                <a:lnTo>
                  <a:pt x="498347" y="146303"/>
                </a:lnTo>
                <a:lnTo>
                  <a:pt x="500786" y="152399"/>
                </a:lnTo>
                <a:lnTo>
                  <a:pt x="506425" y="152399"/>
                </a:lnTo>
                <a:lnTo>
                  <a:pt x="512063" y="146303"/>
                </a:lnTo>
                <a:close/>
              </a:path>
              <a:path w="512444" h="152400">
                <a:moveTo>
                  <a:pt x="445007" y="80771"/>
                </a:moveTo>
                <a:lnTo>
                  <a:pt x="440435" y="74675"/>
                </a:lnTo>
                <a:lnTo>
                  <a:pt x="437767" y="82515"/>
                </a:lnTo>
                <a:lnTo>
                  <a:pt x="445007" y="80771"/>
                </a:lnTo>
                <a:close/>
              </a:path>
              <a:path w="512444" h="152400">
                <a:moveTo>
                  <a:pt x="500786" y="152399"/>
                </a:moveTo>
                <a:lnTo>
                  <a:pt x="498347" y="146303"/>
                </a:lnTo>
                <a:lnTo>
                  <a:pt x="492877" y="152399"/>
                </a:lnTo>
                <a:lnTo>
                  <a:pt x="500786" y="152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309871" y="5615939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361187" y="457199"/>
                </a:moveTo>
                <a:lnTo>
                  <a:pt x="361187" y="0"/>
                </a:lnTo>
                <a:lnTo>
                  <a:pt x="0" y="228599"/>
                </a:lnTo>
                <a:lnTo>
                  <a:pt x="361187" y="457199"/>
                </a:lnTo>
                <a:close/>
              </a:path>
              <a:path w="1447800" h="457200">
                <a:moveTo>
                  <a:pt x="1447799" y="342899"/>
                </a:moveTo>
                <a:lnTo>
                  <a:pt x="1447799" y="114299"/>
                </a:lnTo>
                <a:lnTo>
                  <a:pt x="361187" y="114299"/>
                </a:lnTo>
                <a:lnTo>
                  <a:pt x="361187" y="342899"/>
                </a:lnTo>
                <a:lnTo>
                  <a:pt x="1447799" y="342899"/>
                </a:lnTo>
                <a:close/>
              </a:path>
            </a:pathLst>
          </a:custGeom>
          <a:solidFill>
            <a:srgbClr val="548D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300727" y="5606795"/>
            <a:ext cx="1461770" cy="475615"/>
          </a:xfrm>
          <a:custGeom>
            <a:avLst/>
            <a:gdLst/>
            <a:ahLst/>
            <a:cxnLst/>
            <a:rect l="l" t="t" r="r" b="b"/>
            <a:pathLst>
              <a:path w="1461770" h="475614">
                <a:moveTo>
                  <a:pt x="374903" y="118871"/>
                </a:moveTo>
                <a:lnTo>
                  <a:pt x="374903" y="0"/>
                </a:lnTo>
                <a:lnTo>
                  <a:pt x="0" y="237743"/>
                </a:lnTo>
                <a:lnTo>
                  <a:pt x="10667" y="244509"/>
                </a:lnTo>
                <a:lnTo>
                  <a:pt x="10667" y="233171"/>
                </a:lnTo>
                <a:lnTo>
                  <a:pt x="16713" y="236981"/>
                </a:lnTo>
                <a:lnTo>
                  <a:pt x="365759" y="16994"/>
                </a:lnTo>
                <a:lnTo>
                  <a:pt x="365759" y="9143"/>
                </a:lnTo>
                <a:lnTo>
                  <a:pt x="373379" y="12191"/>
                </a:lnTo>
                <a:lnTo>
                  <a:pt x="373379" y="118871"/>
                </a:lnTo>
                <a:lnTo>
                  <a:pt x="374903" y="118871"/>
                </a:lnTo>
                <a:close/>
              </a:path>
              <a:path w="1461770" h="475614">
                <a:moveTo>
                  <a:pt x="16713" y="236981"/>
                </a:moveTo>
                <a:lnTo>
                  <a:pt x="10667" y="233171"/>
                </a:lnTo>
                <a:lnTo>
                  <a:pt x="10667" y="240791"/>
                </a:lnTo>
                <a:lnTo>
                  <a:pt x="16713" y="236981"/>
                </a:lnTo>
                <a:close/>
              </a:path>
              <a:path w="1461770" h="475614">
                <a:moveTo>
                  <a:pt x="373379" y="461771"/>
                </a:moveTo>
                <a:lnTo>
                  <a:pt x="16713" y="236981"/>
                </a:lnTo>
                <a:lnTo>
                  <a:pt x="10667" y="240791"/>
                </a:lnTo>
                <a:lnTo>
                  <a:pt x="10667" y="244509"/>
                </a:lnTo>
                <a:lnTo>
                  <a:pt x="365759" y="469689"/>
                </a:lnTo>
                <a:lnTo>
                  <a:pt x="365759" y="466343"/>
                </a:lnTo>
                <a:lnTo>
                  <a:pt x="373379" y="461771"/>
                </a:lnTo>
                <a:close/>
              </a:path>
              <a:path w="1461770" h="475614">
                <a:moveTo>
                  <a:pt x="373379" y="12191"/>
                </a:moveTo>
                <a:lnTo>
                  <a:pt x="365759" y="9143"/>
                </a:lnTo>
                <a:lnTo>
                  <a:pt x="365759" y="16994"/>
                </a:lnTo>
                <a:lnTo>
                  <a:pt x="373379" y="12191"/>
                </a:lnTo>
                <a:close/>
              </a:path>
              <a:path w="1461770" h="475614">
                <a:moveTo>
                  <a:pt x="373379" y="118871"/>
                </a:moveTo>
                <a:lnTo>
                  <a:pt x="373379" y="12191"/>
                </a:lnTo>
                <a:lnTo>
                  <a:pt x="365759" y="16994"/>
                </a:lnTo>
                <a:lnTo>
                  <a:pt x="365759" y="128015"/>
                </a:lnTo>
                <a:lnTo>
                  <a:pt x="370331" y="128015"/>
                </a:lnTo>
                <a:lnTo>
                  <a:pt x="370331" y="118871"/>
                </a:lnTo>
                <a:lnTo>
                  <a:pt x="373379" y="118871"/>
                </a:lnTo>
                <a:close/>
              </a:path>
              <a:path w="1461770" h="475614">
                <a:moveTo>
                  <a:pt x="1456943" y="347471"/>
                </a:moveTo>
                <a:lnTo>
                  <a:pt x="365759" y="347471"/>
                </a:lnTo>
                <a:lnTo>
                  <a:pt x="365759" y="456969"/>
                </a:lnTo>
                <a:lnTo>
                  <a:pt x="370331" y="459850"/>
                </a:lnTo>
                <a:lnTo>
                  <a:pt x="370331" y="356615"/>
                </a:lnTo>
                <a:lnTo>
                  <a:pt x="374903" y="352043"/>
                </a:lnTo>
                <a:lnTo>
                  <a:pt x="374903" y="356615"/>
                </a:lnTo>
                <a:lnTo>
                  <a:pt x="1450847" y="356615"/>
                </a:lnTo>
                <a:lnTo>
                  <a:pt x="1450847" y="352043"/>
                </a:lnTo>
                <a:lnTo>
                  <a:pt x="1456943" y="347471"/>
                </a:lnTo>
                <a:close/>
              </a:path>
              <a:path w="1461770" h="475614">
                <a:moveTo>
                  <a:pt x="373379" y="474521"/>
                </a:moveTo>
                <a:lnTo>
                  <a:pt x="373379" y="461771"/>
                </a:lnTo>
                <a:lnTo>
                  <a:pt x="365759" y="466343"/>
                </a:lnTo>
                <a:lnTo>
                  <a:pt x="365759" y="469689"/>
                </a:lnTo>
                <a:lnTo>
                  <a:pt x="373379" y="474521"/>
                </a:lnTo>
                <a:close/>
              </a:path>
              <a:path w="1461770" h="475614">
                <a:moveTo>
                  <a:pt x="1461515" y="356615"/>
                </a:moveTo>
                <a:lnTo>
                  <a:pt x="1461515" y="118871"/>
                </a:lnTo>
                <a:lnTo>
                  <a:pt x="370331" y="118871"/>
                </a:lnTo>
                <a:lnTo>
                  <a:pt x="374903" y="123443"/>
                </a:lnTo>
                <a:lnTo>
                  <a:pt x="374903" y="128015"/>
                </a:lnTo>
                <a:lnTo>
                  <a:pt x="1450847" y="128015"/>
                </a:lnTo>
                <a:lnTo>
                  <a:pt x="1450847" y="123443"/>
                </a:lnTo>
                <a:lnTo>
                  <a:pt x="1456943" y="128015"/>
                </a:lnTo>
                <a:lnTo>
                  <a:pt x="1456943" y="356615"/>
                </a:lnTo>
                <a:lnTo>
                  <a:pt x="1461515" y="356615"/>
                </a:lnTo>
                <a:close/>
              </a:path>
              <a:path w="1461770" h="475614">
                <a:moveTo>
                  <a:pt x="374903" y="128015"/>
                </a:moveTo>
                <a:lnTo>
                  <a:pt x="374903" y="123443"/>
                </a:lnTo>
                <a:lnTo>
                  <a:pt x="370331" y="118871"/>
                </a:lnTo>
                <a:lnTo>
                  <a:pt x="370331" y="128015"/>
                </a:lnTo>
                <a:lnTo>
                  <a:pt x="374903" y="128015"/>
                </a:lnTo>
                <a:close/>
              </a:path>
              <a:path w="1461770" h="475614">
                <a:moveTo>
                  <a:pt x="374903" y="356615"/>
                </a:moveTo>
                <a:lnTo>
                  <a:pt x="374903" y="352043"/>
                </a:lnTo>
                <a:lnTo>
                  <a:pt x="370331" y="356615"/>
                </a:lnTo>
                <a:lnTo>
                  <a:pt x="374903" y="356615"/>
                </a:lnTo>
                <a:close/>
              </a:path>
              <a:path w="1461770" h="475614">
                <a:moveTo>
                  <a:pt x="374903" y="475487"/>
                </a:moveTo>
                <a:lnTo>
                  <a:pt x="374903" y="356615"/>
                </a:lnTo>
                <a:lnTo>
                  <a:pt x="370331" y="356615"/>
                </a:lnTo>
                <a:lnTo>
                  <a:pt x="370331" y="459850"/>
                </a:lnTo>
                <a:lnTo>
                  <a:pt x="373379" y="461771"/>
                </a:lnTo>
                <a:lnTo>
                  <a:pt x="373379" y="474521"/>
                </a:lnTo>
                <a:lnTo>
                  <a:pt x="374903" y="475487"/>
                </a:lnTo>
                <a:close/>
              </a:path>
              <a:path w="1461770" h="475614">
                <a:moveTo>
                  <a:pt x="1456943" y="128015"/>
                </a:moveTo>
                <a:lnTo>
                  <a:pt x="1450847" y="123443"/>
                </a:lnTo>
                <a:lnTo>
                  <a:pt x="1450847" y="128015"/>
                </a:lnTo>
                <a:lnTo>
                  <a:pt x="1456943" y="128015"/>
                </a:lnTo>
                <a:close/>
              </a:path>
              <a:path w="1461770" h="475614">
                <a:moveTo>
                  <a:pt x="1456943" y="347471"/>
                </a:moveTo>
                <a:lnTo>
                  <a:pt x="1456943" y="128015"/>
                </a:lnTo>
                <a:lnTo>
                  <a:pt x="1450847" y="128015"/>
                </a:lnTo>
                <a:lnTo>
                  <a:pt x="1450847" y="347471"/>
                </a:lnTo>
                <a:lnTo>
                  <a:pt x="1456943" y="347471"/>
                </a:lnTo>
                <a:close/>
              </a:path>
              <a:path w="1461770" h="475614">
                <a:moveTo>
                  <a:pt x="1456943" y="356615"/>
                </a:moveTo>
                <a:lnTo>
                  <a:pt x="1456943" y="347471"/>
                </a:lnTo>
                <a:lnTo>
                  <a:pt x="1450847" y="352043"/>
                </a:lnTo>
                <a:lnTo>
                  <a:pt x="1450847" y="356615"/>
                </a:lnTo>
                <a:lnTo>
                  <a:pt x="1456943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568440" y="4305300"/>
            <a:ext cx="1047115" cy="1158240"/>
          </a:xfrm>
          <a:custGeom>
            <a:avLst/>
            <a:gdLst/>
            <a:ahLst/>
            <a:cxnLst/>
            <a:rect l="l" t="t" r="r" b="b"/>
            <a:pathLst>
              <a:path w="1047115" h="1158239">
                <a:moveTo>
                  <a:pt x="1046987" y="152399"/>
                </a:moveTo>
                <a:lnTo>
                  <a:pt x="876299" y="0"/>
                </a:lnTo>
                <a:lnTo>
                  <a:pt x="155447" y="810767"/>
                </a:lnTo>
                <a:lnTo>
                  <a:pt x="70103" y="734567"/>
                </a:lnTo>
                <a:lnTo>
                  <a:pt x="0" y="1158239"/>
                </a:lnTo>
                <a:lnTo>
                  <a:pt x="326135" y="1064022"/>
                </a:lnTo>
                <a:lnTo>
                  <a:pt x="326135" y="963167"/>
                </a:lnTo>
                <a:lnTo>
                  <a:pt x="1046987" y="152399"/>
                </a:lnTo>
                <a:close/>
              </a:path>
              <a:path w="1047115" h="1158239">
                <a:moveTo>
                  <a:pt x="411479" y="1039367"/>
                </a:moveTo>
                <a:lnTo>
                  <a:pt x="326135" y="963167"/>
                </a:lnTo>
                <a:lnTo>
                  <a:pt x="326135" y="1064022"/>
                </a:lnTo>
                <a:lnTo>
                  <a:pt x="411479" y="1039367"/>
                </a:lnTo>
                <a:close/>
              </a:path>
            </a:pathLst>
          </a:custGeom>
          <a:solidFill>
            <a:srgbClr val="548D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562343" y="4297679"/>
            <a:ext cx="1061085" cy="1172210"/>
          </a:xfrm>
          <a:custGeom>
            <a:avLst/>
            <a:gdLst/>
            <a:ahLst/>
            <a:cxnLst/>
            <a:rect l="l" t="t" r="r" b="b"/>
            <a:pathLst>
              <a:path w="1061084" h="1172210">
                <a:moveTo>
                  <a:pt x="160329" y="811566"/>
                </a:moveTo>
                <a:lnTo>
                  <a:pt x="71627" y="733043"/>
                </a:lnTo>
                <a:lnTo>
                  <a:pt x="0" y="1171955"/>
                </a:lnTo>
                <a:lnTo>
                  <a:pt x="4571" y="1170633"/>
                </a:lnTo>
                <a:lnTo>
                  <a:pt x="4571" y="1161287"/>
                </a:lnTo>
                <a:lnTo>
                  <a:pt x="11772" y="1159207"/>
                </a:lnTo>
                <a:lnTo>
                  <a:pt x="71627" y="798774"/>
                </a:lnTo>
                <a:lnTo>
                  <a:pt x="71627" y="746759"/>
                </a:lnTo>
                <a:lnTo>
                  <a:pt x="80771" y="743711"/>
                </a:lnTo>
                <a:lnTo>
                  <a:pt x="80771" y="754819"/>
                </a:lnTo>
                <a:lnTo>
                  <a:pt x="156971" y="821978"/>
                </a:lnTo>
                <a:lnTo>
                  <a:pt x="156971" y="815339"/>
                </a:lnTo>
                <a:lnTo>
                  <a:pt x="160329" y="811566"/>
                </a:lnTo>
                <a:close/>
              </a:path>
              <a:path w="1061084" h="1172210">
                <a:moveTo>
                  <a:pt x="11772" y="1159207"/>
                </a:moveTo>
                <a:lnTo>
                  <a:pt x="4571" y="1161287"/>
                </a:lnTo>
                <a:lnTo>
                  <a:pt x="10667" y="1165859"/>
                </a:lnTo>
                <a:lnTo>
                  <a:pt x="11772" y="1159207"/>
                </a:lnTo>
                <a:close/>
              </a:path>
              <a:path w="1061084" h="1172210">
                <a:moveTo>
                  <a:pt x="416051" y="1051598"/>
                </a:moveTo>
                <a:lnTo>
                  <a:pt x="416051" y="1042415"/>
                </a:lnTo>
                <a:lnTo>
                  <a:pt x="414527" y="1050035"/>
                </a:lnTo>
                <a:lnTo>
                  <a:pt x="408392" y="1044628"/>
                </a:lnTo>
                <a:lnTo>
                  <a:pt x="11772" y="1159207"/>
                </a:lnTo>
                <a:lnTo>
                  <a:pt x="10667" y="1165859"/>
                </a:lnTo>
                <a:lnTo>
                  <a:pt x="4571" y="1161287"/>
                </a:lnTo>
                <a:lnTo>
                  <a:pt x="4571" y="1170633"/>
                </a:lnTo>
                <a:lnTo>
                  <a:pt x="416051" y="1051598"/>
                </a:lnTo>
                <a:close/>
              </a:path>
              <a:path w="1061084" h="1172210">
                <a:moveTo>
                  <a:pt x="80771" y="743711"/>
                </a:moveTo>
                <a:lnTo>
                  <a:pt x="71627" y="746759"/>
                </a:lnTo>
                <a:lnTo>
                  <a:pt x="79162" y="753400"/>
                </a:lnTo>
                <a:lnTo>
                  <a:pt x="80771" y="743711"/>
                </a:lnTo>
                <a:close/>
              </a:path>
              <a:path w="1061084" h="1172210">
                <a:moveTo>
                  <a:pt x="79162" y="753400"/>
                </a:moveTo>
                <a:lnTo>
                  <a:pt x="71627" y="746759"/>
                </a:lnTo>
                <a:lnTo>
                  <a:pt x="71627" y="798774"/>
                </a:lnTo>
                <a:lnTo>
                  <a:pt x="79162" y="753400"/>
                </a:lnTo>
                <a:close/>
              </a:path>
              <a:path w="1061084" h="1172210">
                <a:moveTo>
                  <a:pt x="80771" y="754819"/>
                </a:moveTo>
                <a:lnTo>
                  <a:pt x="80771" y="743711"/>
                </a:lnTo>
                <a:lnTo>
                  <a:pt x="79162" y="753400"/>
                </a:lnTo>
                <a:lnTo>
                  <a:pt x="80771" y="754819"/>
                </a:lnTo>
                <a:close/>
              </a:path>
              <a:path w="1061084" h="1172210">
                <a:moveTo>
                  <a:pt x="164591" y="815339"/>
                </a:moveTo>
                <a:lnTo>
                  <a:pt x="160329" y="811566"/>
                </a:lnTo>
                <a:lnTo>
                  <a:pt x="156971" y="815339"/>
                </a:lnTo>
                <a:lnTo>
                  <a:pt x="164591" y="815339"/>
                </a:lnTo>
                <a:close/>
              </a:path>
              <a:path w="1061084" h="1172210">
                <a:moveTo>
                  <a:pt x="164591" y="822574"/>
                </a:moveTo>
                <a:lnTo>
                  <a:pt x="164591" y="815339"/>
                </a:lnTo>
                <a:lnTo>
                  <a:pt x="156971" y="815339"/>
                </a:lnTo>
                <a:lnTo>
                  <a:pt x="156971" y="821978"/>
                </a:lnTo>
                <a:lnTo>
                  <a:pt x="161543" y="826007"/>
                </a:lnTo>
                <a:lnTo>
                  <a:pt x="164591" y="822574"/>
                </a:lnTo>
                <a:close/>
              </a:path>
              <a:path w="1061084" h="1172210">
                <a:moveTo>
                  <a:pt x="1060703" y="158495"/>
                </a:moveTo>
                <a:lnTo>
                  <a:pt x="882395" y="0"/>
                </a:lnTo>
                <a:lnTo>
                  <a:pt x="160329" y="811566"/>
                </a:lnTo>
                <a:lnTo>
                  <a:pt x="164591" y="815339"/>
                </a:lnTo>
                <a:lnTo>
                  <a:pt x="164591" y="822574"/>
                </a:lnTo>
                <a:lnTo>
                  <a:pt x="879347" y="17534"/>
                </a:lnTo>
                <a:lnTo>
                  <a:pt x="879347" y="10667"/>
                </a:lnTo>
                <a:lnTo>
                  <a:pt x="885443" y="10667"/>
                </a:lnTo>
                <a:lnTo>
                  <a:pt x="885443" y="16110"/>
                </a:lnTo>
                <a:lnTo>
                  <a:pt x="1046257" y="159694"/>
                </a:lnTo>
                <a:lnTo>
                  <a:pt x="1050035" y="155447"/>
                </a:lnTo>
                <a:lnTo>
                  <a:pt x="1050035" y="170486"/>
                </a:lnTo>
                <a:lnTo>
                  <a:pt x="1060703" y="158495"/>
                </a:lnTo>
                <a:close/>
              </a:path>
              <a:path w="1061084" h="1172210">
                <a:moveTo>
                  <a:pt x="1050035" y="170486"/>
                </a:moveTo>
                <a:lnTo>
                  <a:pt x="1050035" y="163067"/>
                </a:lnTo>
                <a:lnTo>
                  <a:pt x="1046257" y="159694"/>
                </a:lnTo>
                <a:lnTo>
                  <a:pt x="324611" y="970787"/>
                </a:lnTo>
                <a:lnTo>
                  <a:pt x="335279" y="980190"/>
                </a:lnTo>
                <a:lnTo>
                  <a:pt x="335279" y="967739"/>
                </a:lnTo>
                <a:lnTo>
                  <a:pt x="338316" y="970422"/>
                </a:lnTo>
                <a:lnTo>
                  <a:pt x="1050035" y="170486"/>
                </a:lnTo>
                <a:close/>
              </a:path>
              <a:path w="1061084" h="1172210">
                <a:moveTo>
                  <a:pt x="338316" y="970422"/>
                </a:moveTo>
                <a:lnTo>
                  <a:pt x="335279" y="967739"/>
                </a:lnTo>
                <a:lnTo>
                  <a:pt x="335279" y="973835"/>
                </a:lnTo>
                <a:lnTo>
                  <a:pt x="338316" y="970422"/>
                </a:lnTo>
                <a:close/>
              </a:path>
              <a:path w="1061084" h="1172210">
                <a:moveTo>
                  <a:pt x="426719" y="1048511"/>
                </a:moveTo>
                <a:lnTo>
                  <a:pt x="338316" y="970422"/>
                </a:lnTo>
                <a:lnTo>
                  <a:pt x="335279" y="973835"/>
                </a:lnTo>
                <a:lnTo>
                  <a:pt x="335279" y="980190"/>
                </a:lnTo>
                <a:lnTo>
                  <a:pt x="408392" y="1044628"/>
                </a:lnTo>
                <a:lnTo>
                  <a:pt x="416051" y="1042415"/>
                </a:lnTo>
                <a:lnTo>
                  <a:pt x="416051" y="1051598"/>
                </a:lnTo>
                <a:lnTo>
                  <a:pt x="426719" y="1048511"/>
                </a:lnTo>
                <a:close/>
              </a:path>
              <a:path w="1061084" h="1172210">
                <a:moveTo>
                  <a:pt x="416051" y="1042415"/>
                </a:moveTo>
                <a:lnTo>
                  <a:pt x="408392" y="1044628"/>
                </a:lnTo>
                <a:lnTo>
                  <a:pt x="414527" y="1050035"/>
                </a:lnTo>
                <a:lnTo>
                  <a:pt x="416051" y="1042415"/>
                </a:lnTo>
                <a:close/>
              </a:path>
              <a:path w="1061084" h="1172210">
                <a:moveTo>
                  <a:pt x="885443" y="10667"/>
                </a:moveTo>
                <a:lnTo>
                  <a:pt x="879347" y="10667"/>
                </a:lnTo>
                <a:lnTo>
                  <a:pt x="882748" y="13704"/>
                </a:lnTo>
                <a:lnTo>
                  <a:pt x="885443" y="10667"/>
                </a:lnTo>
                <a:close/>
              </a:path>
              <a:path w="1061084" h="1172210">
                <a:moveTo>
                  <a:pt x="882748" y="13704"/>
                </a:moveTo>
                <a:lnTo>
                  <a:pt x="879347" y="10667"/>
                </a:lnTo>
                <a:lnTo>
                  <a:pt x="879347" y="17534"/>
                </a:lnTo>
                <a:lnTo>
                  <a:pt x="882748" y="13704"/>
                </a:lnTo>
                <a:close/>
              </a:path>
              <a:path w="1061084" h="1172210">
                <a:moveTo>
                  <a:pt x="885443" y="16110"/>
                </a:moveTo>
                <a:lnTo>
                  <a:pt x="885443" y="10667"/>
                </a:lnTo>
                <a:lnTo>
                  <a:pt x="882748" y="13704"/>
                </a:lnTo>
                <a:lnTo>
                  <a:pt x="885443" y="16110"/>
                </a:lnTo>
                <a:close/>
              </a:path>
              <a:path w="1061084" h="1172210">
                <a:moveTo>
                  <a:pt x="1050035" y="163067"/>
                </a:moveTo>
                <a:lnTo>
                  <a:pt x="1050035" y="155447"/>
                </a:lnTo>
                <a:lnTo>
                  <a:pt x="1046257" y="159694"/>
                </a:lnTo>
                <a:lnTo>
                  <a:pt x="1050035" y="163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7317737" y="3779518"/>
            <a:ext cx="1659889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EXPL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18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6758940" y="3938015"/>
            <a:ext cx="457200" cy="262255"/>
          </a:xfrm>
          <a:custGeom>
            <a:avLst/>
            <a:gdLst/>
            <a:ahLst/>
            <a:cxnLst/>
            <a:rect l="l" t="t" r="r" b="b"/>
            <a:pathLst>
              <a:path w="457200" h="262254">
                <a:moveTo>
                  <a:pt x="59435" y="67055"/>
                </a:moveTo>
                <a:lnTo>
                  <a:pt x="59435" y="0"/>
                </a:lnTo>
                <a:lnTo>
                  <a:pt x="0" y="33527"/>
                </a:lnTo>
                <a:lnTo>
                  <a:pt x="59435" y="67055"/>
                </a:lnTo>
                <a:close/>
              </a:path>
              <a:path w="457200" h="262254">
                <a:moveTo>
                  <a:pt x="59435" y="125137"/>
                </a:moveTo>
                <a:lnTo>
                  <a:pt x="59435" y="67055"/>
                </a:lnTo>
                <a:lnTo>
                  <a:pt x="16763" y="120395"/>
                </a:lnTo>
                <a:lnTo>
                  <a:pt x="59435" y="125137"/>
                </a:lnTo>
                <a:close/>
              </a:path>
              <a:path w="457200" h="262254">
                <a:moveTo>
                  <a:pt x="436541" y="-51816"/>
                </a:moveTo>
                <a:lnTo>
                  <a:pt x="19134" y="-51816"/>
                </a:lnTo>
                <a:lnTo>
                  <a:pt x="59435" y="0"/>
                </a:lnTo>
                <a:lnTo>
                  <a:pt x="59435" y="125137"/>
                </a:lnTo>
                <a:lnTo>
                  <a:pt x="85343" y="128015"/>
                </a:lnTo>
                <a:lnTo>
                  <a:pt x="85343" y="189543"/>
                </a:lnTo>
                <a:lnTo>
                  <a:pt x="132587" y="175259"/>
                </a:lnTo>
                <a:lnTo>
                  <a:pt x="140207" y="243839"/>
                </a:lnTo>
                <a:lnTo>
                  <a:pt x="195071" y="201167"/>
                </a:lnTo>
                <a:lnTo>
                  <a:pt x="228599" y="262127"/>
                </a:lnTo>
                <a:lnTo>
                  <a:pt x="262127" y="201167"/>
                </a:lnTo>
                <a:lnTo>
                  <a:pt x="315467" y="243839"/>
                </a:lnTo>
                <a:lnTo>
                  <a:pt x="323087" y="175259"/>
                </a:lnTo>
                <a:lnTo>
                  <a:pt x="370331" y="189218"/>
                </a:lnTo>
                <a:lnTo>
                  <a:pt x="370331" y="128015"/>
                </a:lnTo>
                <a:lnTo>
                  <a:pt x="396239" y="125137"/>
                </a:lnTo>
                <a:lnTo>
                  <a:pt x="396239" y="0"/>
                </a:lnTo>
                <a:lnTo>
                  <a:pt x="436541" y="-51816"/>
                </a:lnTo>
                <a:close/>
              </a:path>
              <a:path w="457200" h="262254">
                <a:moveTo>
                  <a:pt x="85343" y="189543"/>
                </a:moveTo>
                <a:lnTo>
                  <a:pt x="85343" y="128015"/>
                </a:lnTo>
                <a:lnTo>
                  <a:pt x="67055" y="195071"/>
                </a:lnTo>
                <a:lnTo>
                  <a:pt x="85343" y="189543"/>
                </a:lnTo>
                <a:close/>
              </a:path>
              <a:path w="457200" h="262254">
                <a:moveTo>
                  <a:pt x="390143" y="195071"/>
                </a:moveTo>
                <a:lnTo>
                  <a:pt x="370331" y="128015"/>
                </a:lnTo>
                <a:lnTo>
                  <a:pt x="370331" y="189218"/>
                </a:lnTo>
                <a:lnTo>
                  <a:pt x="390143" y="195071"/>
                </a:lnTo>
                <a:close/>
              </a:path>
              <a:path w="457200" h="262254">
                <a:moveTo>
                  <a:pt x="457199" y="33527"/>
                </a:moveTo>
                <a:lnTo>
                  <a:pt x="396239" y="0"/>
                </a:lnTo>
                <a:lnTo>
                  <a:pt x="396239" y="67055"/>
                </a:lnTo>
                <a:lnTo>
                  <a:pt x="457199" y="33527"/>
                </a:lnTo>
                <a:close/>
              </a:path>
              <a:path w="457200" h="262254">
                <a:moveTo>
                  <a:pt x="438911" y="120395"/>
                </a:moveTo>
                <a:lnTo>
                  <a:pt x="396239" y="67055"/>
                </a:lnTo>
                <a:lnTo>
                  <a:pt x="396239" y="125137"/>
                </a:lnTo>
                <a:lnTo>
                  <a:pt x="438911" y="120395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748271" y="3886199"/>
            <a:ext cx="477520" cy="323215"/>
          </a:xfrm>
          <a:custGeom>
            <a:avLst/>
            <a:gdLst/>
            <a:ahLst/>
            <a:cxnLst/>
            <a:rect l="l" t="t" r="r" b="b"/>
            <a:pathLst>
              <a:path w="477520" h="323214">
                <a:moveTo>
                  <a:pt x="68579" y="58231"/>
                </a:moveTo>
                <a:lnTo>
                  <a:pt x="68579" y="47244"/>
                </a:lnTo>
                <a:lnTo>
                  <a:pt x="67055" y="54864"/>
                </a:lnTo>
                <a:lnTo>
                  <a:pt x="63304" y="50175"/>
                </a:lnTo>
                <a:lnTo>
                  <a:pt x="0" y="85344"/>
                </a:lnTo>
                <a:lnTo>
                  <a:pt x="12191" y="91846"/>
                </a:lnTo>
                <a:lnTo>
                  <a:pt x="12191" y="80772"/>
                </a:lnTo>
                <a:lnTo>
                  <a:pt x="19163" y="84663"/>
                </a:lnTo>
                <a:lnTo>
                  <a:pt x="68579" y="58231"/>
                </a:lnTo>
                <a:close/>
              </a:path>
              <a:path w="477520" h="323214">
                <a:moveTo>
                  <a:pt x="19163" y="84663"/>
                </a:moveTo>
                <a:lnTo>
                  <a:pt x="12191" y="80772"/>
                </a:lnTo>
                <a:lnTo>
                  <a:pt x="12191" y="88392"/>
                </a:lnTo>
                <a:lnTo>
                  <a:pt x="19163" y="84663"/>
                </a:lnTo>
                <a:close/>
              </a:path>
              <a:path w="477520" h="323214">
                <a:moveTo>
                  <a:pt x="77723" y="117348"/>
                </a:moveTo>
                <a:lnTo>
                  <a:pt x="19163" y="84663"/>
                </a:lnTo>
                <a:lnTo>
                  <a:pt x="12191" y="88392"/>
                </a:lnTo>
                <a:lnTo>
                  <a:pt x="12191" y="91846"/>
                </a:lnTo>
                <a:lnTo>
                  <a:pt x="64093" y="119527"/>
                </a:lnTo>
                <a:lnTo>
                  <a:pt x="67055" y="115824"/>
                </a:lnTo>
                <a:lnTo>
                  <a:pt x="68579" y="121920"/>
                </a:lnTo>
                <a:lnTo>
                  <a:pt x="68579" y="128930"/>
                </a:lnTo>
                <a:lnTo>
                  <a:pt x="77723" y="117348"/>
                </a:lnTo>
                <a:close/>
              </a:path>
              <a:path w="477520" h="323214">
                <a:moveTo>
                  <a:pt x="68579" y="128930"/>
                </a:moveTo>
                <a:lnTo>
                  <a:pt x="68579" y="121920"/>
                </a:lnTo>
                <a:lnTo>
                  <a:pt x="64093" y="119527"/>
                </a:lnTo>
                <a:lnTo>
                  <a:pt x="18287" y="176784"/>
                </a:lnTo>
                <a:lnTo>
                  <a:pt x="28955" y="177830"/>
                </a:lnTo>
                <a:lnTo>
                  <a:pt x="28955" y="167640"/>
                </a:lnTo>
                <a:lnTo>
                  <a:pt x="37331" y="168512"/>
                </a:lnTo>
                <a:lnTo>
                  <a:pt x="68579" y="128930"/>
                </a:lnTo>
                <a:close/>
              </a:path>
              <a:path w="477520" h="323214">
                <a:moveTo>
                  <a:pt x="29565" y="0"/>
                </a:moveTo>
                <a:lnTo>
                  <a:pt x="23164" y="0"/>
                </a:lnTo>
                <a:lnTo>
                  <a:pt x="28955" y="7239"/>
                </a:lnTo>
                <a:lnTo>
                  <a:pt x="28955" y="1524"/>
                </a:lnTo>
                <a:lnTo>
                  <a:pt x="29565" y="0"/>
                </a:lnTo>
                <a:close/>
              </a:path>
              <a:path w="477520" h="323214">
                <a:moveTo>
                  <a:pt x="37204" y="665"/>
                </a:moveTo>
                <a:lnTo>
                  <a:pt x="36692" y="0"/>
                </a:lnTo>
                <a:lnTo>
                  <a:pt x="29565" y="0"/>
                </a:lnTo>
                <a:lnTo>
                  <a:pt x="28955" y="1524"/>
                </a:lnTo>
                <a:lnTo>
                  <a:pt x="37204" y="665"/>
                </a:lnTo>
                <a:close/>
              </a:path>
              <a:path w="477520" h="323214">
                <a:moveTo>
                  <a:pt x="77723" y="53340"/>
                </a:moveTo>
                <a:lnTo>
                  <a:pt x="37204" y="665"/>
                </a:lnTo>
                <a:lnTo>
                  <a:pt x="28955" y="1524"/>
                </a:lnTo>
                <a:lnTo>
                  <a:pt x="28955" y="7239"/>
                </a:lnTo>
                <a:lnTo>
                  <a:pt x="63304" y="50175"/>
                </a:lnTo>
                <a:lnTo>
                  <a:pt x="68579" y="47244"/>
                </a:lnTo>
                <a:lnTo>
                  <a:pt x="68579" y="58231"/>
                </a:lnTo>
                <a:lnTo>
                  <a:pt x="77723" y="53340"/>
                </a:lnTo>
                <a:close/>
              </a:path>
              <a:path w="477520" h="323214">
                <a:moveTo>
                  <a:pt x="37331" y="168512"/>
                </a:moveTo>
                <a:lnTo>
                  <a:pt x="28955" y="167640"/>
                </a:lnTo>
                <a:lnTo>
                  <a:pt x="32003" y="175260"/>
                </a:lnTo>
                <a:lnTo>
                  <a:pt x="37331" y="168512"/>
                </a:lnTo>
                <a:close/>
              </a:path>
              <a:path w="477520" h="323214">
                <a:moveTo>
                  <a:pt x="102107" y="175260"/>
                </a:moveTo>
                <a:lnTo>
                  <a:pt x="37331" y="168512"/>
                </a:lnTo>
                <a:lnTo>
                  <a:pt x="32003" y="175260"/>
                </a:lnTo>
                <a:lnTo>
                  <a:pt x="28955" y="167640"/>
                </a:lnTo>
                <a:lnTo>
                  <a:pt x="28955" y="177830"/>
                </a:lnTo>
                <a:lnTo>
                  <a:pt x="89870" y="183802"/>
                </a:lnTo>
                <a:lnTo>
                  <a:pt x="91439" y="178308"/>
                </a:lnTo>
                <a:lnTo>
                  <a:pt x="96011" y="184404"/>
                </a:lnTo>
                <a:lnTo>
                  <a:pt x="96011" y="197768"/>
                </a:lnTo>
                <a:lnTo>
                  <a:pt x="102107" y="175260"/>
                </a:lnTo>
                <a:close/>
              </a:path>
              <a:path w="477520" h="323214">
                <a:moveTo>
                  <a:pt x="43589" y="0"/>
                </a:moveTo>
                <a:lnTo>
                  <a:pt x="36692" y="0"/>
                </a:lnTo>
                <a:lnTo>
                  <a:pt x="37204" y="665"/>
                </a:lnTo>
                <a:lnTo>
                  <a:pt x="43589" y="0"/>
                </a:lnTo>
                <a:close/>
              </a:path>
              <a:path w="477520" h="323214">
                <a:moveTo>
                  <a:pt x="68579" y="47244"/>
                </a:moveTo>
                <a:lnTo>
                  <a:pt x="63304" y="50175"/>
                </a:lnTo>
                <a:lnTo>
                  <a:pt x="67055" y="54864"/>
                </a:lnTo>
                <a:lnTo>
                  <a:pt x="68579" y="47244"/>
                </a:lnTo>
                <a:close/>
              </a:path>
              <a:path w="477520" h="323214">
                <a:moveTo>
                  <a:pt x="68579" y="121920"/>
                </a:moveTo>
                <a:lnTo>
                  <a:pt x="67055" y="115824"/>
                </a:lnTo>
                <a:lnTo>
                  <a:pt x="64093" y="119527"/>
                </a:lnTo>
                <a:lnTo>
                  <a:pt x="68579" y="121920"/>
                </a:lnTo>
                <a:close/>
              </a:path>
              <a:path w="477520" h="323214">
                <a:moveTo>
                  <a:pt x="96011" y="197768"/>
                </a:moveTo>
                <a:lnTo>
                  <a:pt x="96011" y="184404"/>
                </a:lnTo>
                <a:lnTo>
                  <a:pt x="89870" y="183802"/>
                </a:lnTo>
                <a:lnTo>
                  <a:pt x="70103" y="252984"/>
                </a:lnTo>
                <a:lnTo>
                  <a:pt x="76199" y="251242"/>
                </a:lnTo>
                <a:lnTo>
                  <a:pt x="76199" y="242316"/>
                </a:lnTo>
                <a:lnTo>
                  <a:pt x="84626" y="239806"/>
                </a:lnTo>
                <a:lnTo>
                  <a:pt x="96011" y="197768"/>
                </a:lnTo>
                <a:close/>
              </a:path>
              <a:path w="477520" h="323214">
                <a:moveTo>
                  <a:pt x="84626" y="239806"/>
                </a:moveTo>
                <a:lnTo>
                  <a:pt x="76199" y="242316"/>
                </a:lnTo>
                <a:lnTo>
                  <a:pt x="82295" y="248412"/>
                </a:lnTo>
                <a:lnTo>
                  <a:pt x="84626" y="239806"/>
                </a:lnTo>
                <a:close/>
              </a:path>
              <a:path w="477520" h="323214">
                <a:moveTo>
                  <a:pt x="156971" y="297485"/>
                </a:moveTo>
                <a:lnTo>
                  <a:pt x="156971" y="295656"/>
                </a:lnTo>
                <a:lnTo>
                  <a:pt x="147827" y="292608"/>
                </a:lnTo>
                <a:lnTo>
                  <a:pt x="147827" y="220980"/>
                </a:lnTo>
                <a:lnTo>
                  <a:pt x="84626" y="239806"/>
                </a:lnTo>
                <a:lnTo>
                  <a:pt x="82295" y="248412"/>
                </a:lnTo>
                <a:lnTo>
                  <a:pt x="76199" y="242316"/>
                </a:lnTo>
                <a:lnTo>
                  <a:pt x="76199" y="251242"/>
                </a:lnTo>
                <a:lnTo>
                  <a:pt x="138683" y="233390"/>
                </a:lnTo>
                <a:lnTo>
                  <a:pt x="138683" y="228600"/>
                </a:lnTo>
                <a:lnTo>
                  <a:pt x="144779" y="231648"/>
                </a:lnTo>
                <a:lnTo>
                  <a:pt x="144779" y="279400"/>
                </a:lnTo>
                <a:lnTo>
                  <a:pt x="147827" y="304800"/>
                </a:lnTo>
                <a:lnTo>
                  <a:pt x="147827" y="292608"/>
                </a:lnTo>
                <a:lnTo>
                  <a:pt x="155820" y="286255"/>
                </a:lnTo>
                <a:lnTo>
                  <a:pt x="155820" y="298406"/>
                </a:lnTo>
                <a:lnTo>
                  <a:pt x="156971" y="297485"/>
                </a:lnTo>
                <a:close/>
              </a:path>
              <a:path w="477520" h="323214">
                <a:moveTo>
                  <a:pt x="96011" y="184404"/>
                </a:moveTo>
                <a:lnTo>
                  <a:pt x="91439" y="178308"/>
                </a:lnTo>
                <a:lnTo>
                  <a:pt x="89870" y="183802"/>
                </a:lnTo>
                <a:lnTo>
                  <a:pt x="96011" y="184404"/>
                </a:lnTo>
                <a:close/>
              </a:path>
              <a:path w="477520" h="323214">
                <a:moveTo>
                  <a:pt x="144779" y="231648"/>
                </a:moveTo>
                <a:lnTo>
                  <a:pt x="138683" y="228600"/>
                </a:lnTo>
                <a:lnTo>
                  <a:pt x="139239" y="233231"/>
                </a:lnTo>
                <a:lnTo>
                  <a:pt x="144779" y="231648"/>
                </a:lnTo>
                <a:close/>
              </a:path>
              <a:path w="477520" h="323214">
                <a:moveTo>
                  <a:pt x="139239" y="233231"/>
                </a:moveTo>
                <a:lnTo>
                  <a:pt x="138683" y="228600"/>
                </a:lnTo>
                <a:lnTo>
                  <a:pt x="138683" y="233390"/>
                </a:lnTo>
                <a:lnTo>
                  <a:pt x="139239" y="233231"/>
                </a:lnTo>
                <a:close/>
              </a:path>
              <a:path w="477520" h="323214">
                <a:moveTo>
                  <a:pt x="144779" y="279400"/>
                </a:moveTo>
                <a:lnTo>
                  <a:pt x="144779" y="231648"/>
                </a:lnTo>
                <a:lnTo>
                  <a:pt x="139239" y="233231"/>
                </a:lnTo>
                <a:lnTo>
                  <a:pt x="144779" y="279400"/>
                </a:lnTo>
                <a:close/>
              </a:path>
              <a:path w="477520" h="323214">
                <a:moveTo>
                  <a:pt x="156971" y="295656"/>
                </a:moveTo>
                <a:lnTo>
                  <a:pt x="155820" y="286255"/>
                </a:lnTo>
                <a:lnTo>
                  <a:pt x="147827" y="292608"/>
                </a:lnTo>
                <a:lnTo>
                  <a:pt x="156971" y="295656"/>
                </a:lnTo>
                <a:close/>
              </a:path>
              <a:path w="477520" h="323214">
                <a:moveTo>
                  <a:pt x="239267" y="302704"/>
                </a:moveTo>
                <a:lnTo>
                  <a:pt x="207263" y="245364"/>
                </a:lnTo>
                <a:lnTo>
                  <a:pt x="155820" y="286255"/>
                </a:lnTo>
                <a:lnTo>
                  <a:pt x="156971" y="295656"/>
                </a:lnTo>
                <a:lnTo>
                  <a:pt x="156971" y="297485"/>
                </a:lnTo>
                <a:lnTo>
                  <a:pt x="201167" y="262128"/>
                </a:lnTo>
                <a:lnTo>
                  <a:pt x="201167" y="256032"/>
                </a:lnTo>
                <a:lnTo>
                  <a:pt x="208787" y="256032"/>
                </a:lnTo>
                <a:lnTo>
                  <a:pt x="208787" y="269443"/>
                </a:lnTo>
                <a:lnTo>
                  <a:pt x="234695" y="315041"/>
                </a:lnTo>
                <a:lnTo>
                  <a:pt x="234695" y="310896"/>
                </a:lnTo>
                <a:lnTo>
                  <a:pt x="239267" y="302704"/>
                </a:lnTo>
                <a:close/>
              </a:path>
              <a:path w="477520" h="323214">
                <a:moveTo>
                  <a:pt x="208787" y="256032"/>
                </a:moveTo>
                <a:lnTo>
                  <a:pt x="201167" y="256032"/>
                </a:lnTo>
                <a:lnTo>
                  <a:pt x="203549" y="260223"/>
                </a:lnTo>
                <a:lnTo>
                  <a:pt x="208787" y="256032"/>
                </a:lnTo>
                <a:close/>
              </a:path>
              <a:path w="477520" h="323214">
                <a:moveTo>
                  <a:pt x="203549" y="260223"/>
                </a:moveTo>
                <a:lnTo>
                  <a:pt x="201167" y="256032"/>
                </a:lnTo>
                <a:lnTo>
                  <a:pt x="201167" y="262128"/>
                </a:lnTo>
                <a:lnTo>
                  <a:pt x="203549" y="260223"/>
                </a:lnTo>
                <a:close/>
              </a:path>
              <a:path w="477520" h="323214">
                <a:moveTo>
                  <a:pt x="208787" y="269443"/>
                </a:moveTo>
                <a:lnTo>
                  <a:pt x="208787" y="256032"/>
                </a:lnTo>
                <a:lnTo>
                  <a:pt x="203549" y="260223"/>
                </a:lnTo>
                <a:lnTo>
                  <a:pt x="208787" y="269443"/>
                </a:lnTo>
                <a:close/>
              </a:path>
              <a:path w="477520" h="323214">
                <a:moveTo>
                  <a:pt x="243839" y="310896"/>
                </a:moveTo>
                <a:lnTo>
                  <a:pt x="239267" y="302704"/>
                </a:lnTo>
                <a:lnTo>
                  <a:pt x="234695" y="310896"/>
                </a:lnTo>
                <a:lnTo>
                  <a:pt x="243839" y="310896"/>
                </a:lnTo>
                <a:close/>
              </a:path>
              <a:path w="477520" h="323214">
                <a:moveTo>
                  <a:pt x="243839" y="314706"/>
                </a:moveTo>
                <a:lnTo>
                  <a:pt x="243839" y="310896"/>
                </a:lnTo>
                <a:lnTo>
                  <a:pt x="234695" y="310896"/>
                </a:lnTo>
                <a:lnTo>
                  <a:pt x="234695" y="315041"/>
                </a:lnTo>
                <a:lnTo>
                  <a:pt x="239267" y="323088"/>
                </a:lnTo>
                <a:lnTo>
                  <a:pt x="243839" y="314706"/>
                </a:lnTo>
                <a:close/>
              </a:path>
              <a:path w="477520" h="323214">
                <a:moveTo>
                  <a:pt x="322595" y="287233"/>
                </a:moveTo>
                <a:lnTo>
                  <a:pt x="271271" y="245364"/>
                </a:lnTo>
                <a:lnTo>
                  <a:pt x="239267" y="302704"/>
                </a:lnTo>
                <a:lnTo>
                  <a:pt x="243839" y="310896"/>
                </a:lnTo>
                <a:lnTo>
                  <a:pt x="243839" y="314706"/>
                </a:lnTo>
                <a:lnTo>
                  <a:pt x="269747" y="267208"/>
                </a:lnTo>
                <a:lnTo>
                  <a:pt x="269747" y="256032"/>
                </a:lnTo>
                <a:lnTo>
                  <a:pt x="275843" y="256032"/>
                </a:lnTo>
                <a:lnTo>
                  <a:pt x="275843" y="260909"/>
                </a:lnTo>
                <a:lnTo>
                  <a:pt x="321563" y="297485"/>
                </a:lnTo>
                <a:lnTo>
                  <a:pt x="321563" y="295656"/>
                </a:lnTo>
                <a:lnTo>
                  <a:pt x="322595" y="287233"/>
                </a:lnTo>
                <a:close/>
              </a:path>
              <a:path w="477520" h="323214">
                <a:moveTo>
                  <a:pt x="275843" y="256032"/>
                </a:moveTo>
                <a:lnTo>
                  <a:pt x="269747" y="256032"/>
                </a:lnTo>
                <a:lnTo>
                  <a:pt x="273992" y="259427"/>
                </a:lnTo>
                <a:lnTo>
                  <a:pt x="275843" y="256032"/>
                </a:lnTo>
                <a:close/>
              </a:path>
              <a:path w="477520" h="323214">
                <a:moveTo>
                  <a:pt x="273992" y="259427"/>
                </a:moveTo>
                <a:lnTo>
                  <a:pt x="269747" y="256032"/>
                </a:lnTo>
                <a:lnTo>
                  <a:pt x="269747" y="267208"/>
                </a:lnTo>
                <a:lnTo>
                  <a:pt x="273992" y="259427"/>
                </a:lnTo>
                <a:close/>
              </a:path>
              <a:path w="477520" h="323214">
                <a:moveTo>
                  <a:pt x="275843" y="260909"/>
                </a:moveTo>
                <a:lnTo>
                  <a:pt x="275843" y="256032"/>
                </a:lnTo>
                <a:lnTo>
                  <a:pt x="273992" y="259427"/>
                </a:lnTo>
                <a:lnTo>
                  <a:pt x="275843" y="260909"/>
                </a:lnTo>
                <a:close/>
              </a:path>
              <a:path w="477520" h="323214">
                <a:moveTo>
                  <a:pt x="329183" y="292608"/>
                </a:moveTo>
                <a:lnTo>
                  <a:pt x="322595" y="287233"/>
                </a:lnTo>
                <a:lnTo>
                  <a:pt x="321563" y="295656"/>
                </a:lnTo>
                <a:lnTo>
                  <a:pt x="329183" y="292608"/>
                </a:lnTo>
                <a:close/>
              </a:path>
              <a:path w="477520" h="323214">
                <a:moveTo>
                  <a:pt x="329183" y="303581"/>
                </a:moveTo>
                <a:lnTo>
                  <a:pt x="329183" y="292608"/>
                </a:lnTo>
                <a:lnTo>
                  <a:pt x="321563" y="295656"/>
                </a:lnTo>
                <a:lnTo>
                  <a:pt x="321563" y="297485"/>
                </a:lnTo>
                <a:lnTo>
                  <a:pt x="329183" y="303581"/>
                </a:lnTo>
                <a:close/>
              </a:path>
              <a:path w="477520" h="323214">
                <a:moveTo>
                  <a:pt x="402335" y="251678"/>
                </a:moveTo>
                <a:lnTo>
                  <a:pt x="402335" y="242316"/>
                </a:lnTo>
                <a:lnTo>
                  <a:pt x="396239" y="248412"/>
                </a:lnTo>
                <a:lnTo>
                  <a:pt x="393712" y="239747"/>
                </a:lnTo>
                <a:lnTo>
                  <a:pt x="330707" y="220980"/>
                </a:lnTo>
                <a:lnTo>
                  <a:pt x="322595" y="287233"/>
                </a:lnTo>
                <a:lnTo>
                  <a:pt x="329183" y="292608"/>
                </a:lnTo>
                <a:lnTo>
                  <a:pt x="329183" y="303581"/>
                </a:lnTo>
                <a:lnTo>
                  <a:pt x="330707" y="304800"/>
                </a:lnTo>
                <a:lnTo>
                  <a:pt x="332231" y="289560"/>
                </a:lnTo>
                <a:lnTo>
                  <a:pt x="332231" y="231648"/>
                </a:lnTo>
                <a:lnTo>
                  <a:pt x="338327" y="228600"/>
                </a:lnTo>
                <a:lnTo>
                  <a:pt x="338327" y="233390"/>
                </a:lnTo>
                <a:lnTo>
                  <a:pt x="402335" y="251678"/>
                </a:lnTo>
                <a:close/>
              </a:path>
              <a:path w="477520" h="323214">
                <a:moveTo>
                  <a:pt x="338327" y="228600"/>
                </a:moveTo>
                <a:lnTo>
                  <a:pt x="332231" y="231648"/>
                </a:lnTo>
                <a:lnTo>
                  <a:pt x="337862" y="233257"/>
                </a:lnTo>
                <a:lnTo>
                  <a:pt x="338327" y="228600"/>
                </a:lnTo>
                <a:close/>
              </a:path>
              <a:path w="477520" h="323214">
                <a:moveTo>
                  <a:pt x="337862" y="233257"/>
                </a:moveTo>
                <a:lnTo>
                  <a:pt x="332231" y="231648"/>
                </a:lnTo>
                <a:lnTo>
                  <a:pt x="332231" y="289560"/>
                </a:lnTo>
                <a:lnTo>
                  <a:pt x="337862" y="233257"/>
                </a:lnTo>
                <a:close/>
              </a:path>
              <a:path w="477520" h="323214">
                <a:moveTo>
                  <a:pt x="338327" y="233390"/>
                </a:moveTo>
                <a:lnTo>
                  <a:pt x="338327" y="228600"/>
                </a:lnTo>
                <a:lnTo>
                  <a:pt x="337862" y="233257"/>
                </a:lnTo>
                <a:lnTo>
                  <a:pt x="338327" y="233390"/>
                </a:lnTo>
                <a:close/>
              </a:path>
              <a:path w="477520" h="323214">
                <a:moveTo>
                  <a:pt x="449579" y="177698"/>
                </a:moveTo>
                <a:lnTo>
                  <a:pt x="449579" y="167640"/>
                </a:lnTo>
                <a:lnTo>
                  <a:pt x="446531" y="175260"/>
                </a:lnTo>
                <a:lnTo>
                  <a:pt x="441027" y="168513"/>
                </a:lnTo>
                <a:lnTo>
                  <a:pt x="374903" y="175260"/>
                </a:lnTo>
                <a:lnTo>
                  <a:pt x="382523" y="201386"/>
                </a:lnTo>
                <a:lnTo>
                  <a:pt x="382523" y="184404"/>
                </a:lnTo>
                <a:lnTo>
                  <a:pt x="385571" y="178308"/>
                </a:lnTo>
                <a:lnTo>
                  <a:pt x="387180" y="183938"/>
                </a:lnTo>
                <a:lnTo>
                  <a:pt x="449579" y="177698"/>
                </a:lnTo>
                <a:close/>
              </a:path>
              <a:path w="477520" h="323214">
                <a:moveTo>
                  <a:pt x="387180" y="183938"/>
                </a:moveTo>
                <a:lnTo>
                  <a:pt x="385571" y="178308"/>
                </a:lnTo>
                <a:lnTo>
                  <a:pt x="382523" y="184404"/>
                </a:lnTo>
                <a:lnTo>
                  <a:pt x="387180" y="183938"/>
                </a:lnTo>
                <a:close/>
              </a:path>
              <a:path w="477520" h="323214">
                <a:moveTo>
                  <a:pt x="406907" y="252984"/>
                </a:moveTo>
                <a:lnTo>
                  <a:pt x="387180" y="183938"/>
                </a:lnTo>
                <a:lnTo>
                  <a:pt x="382523" y="184404"/>
                </a:lnTo>
                <a:lnTo>
                  <a:pt x="382523" y="201386"/>
                </a:lnTo>
                <a:lnTo>
                  <a:pt x="393712" y="239747"/>
                </a:lnTo>
                <a:lnTo>
                  <a:pt x="402335" y="242316"/>
                </a:lnTo>
                <a:lnTo>
                  <a:pt x="402335" y="251678"/>
                </a:lnTo>
                <a:lnTo>
                  <a:pt x="406907" y="252984"/>
                </a:lnTo>
                <a:close/>
              </a:path>
              <a:path w="477520" h="323214">
                <a:moveTo>
                  <a:pt x="402335" y="242316"/>
                </a:moveTo>
                <a:lnTo>
                  <a:pt x="393712" y="239747"/>
                </a:lnTo>
                <a:lnTo>
                  <a:pt x="396239" y="248412"/>
                </a:lnTo>
                <a:lnTo>
                  <a:pt x="402335" y="242316"/>
                </a:lnTo>
                <a:close/>
              </a:path>
              <a:path w="477520" h="323214">
                <a:moveTo>
                  <a:pt x="449579" y="5703"/>
                </a:moveTo>
                <a:lnTo>
                  <a:pt x="449579" y="1524"/>
                </a:lnTo>
                <a:lnTo>
                  <a:pt x="441158" y="664"/>
                </a:lnTo>
                <a:lnTo>
                  <a:pt x="399287" y="53340"/>
                </a:lnTo>
                <a:lnTo>
                  <a:pt x="409955" y="59046"/>
                </a:lnTo>
                <a:lnTo>
                  <a:pt x="409955" y="47244"/>
                </a:lnTo>
                <a:lnTo>
                  <a:pt x="415114" y="50175"/>
                </a:lnTo>
                <a:lnTo>
                  <a:pt x="449579" y="5703"/>
                </a:lnTo>
                <a:close/>
              </a:path>
              <a:path w="477520" h="323214">
                <a:moveTo>
                  <a:pt x="464819" y="91994"/>
                </a:moveTo>
                <a:lnTo>
                  <a:pt x="464819" y="88392"/>
                </a:lnTo>
                <a:lnTo>
                  <a:pt x="457848" y="84663"/>
                </a:lnTo>
                <a:lnTo>
                  <a:pt x="399287" y="117348"/>
                </a:lnTo>
                <a:lnTo>
                  <a:pt x="409955" y="130425"/>
                </a:lnTo>
                <a:lnTo>
                  <a:pt x="409955" y="121920"/>
                </a:lnTo>
                <a:lnTo>
                  <a:pt x="411479" y="115824"/>
                </a:lnTo>
                <a:lnTo>
                  <a:pt x="414347" y="119524"/>
                </a:lnTo>
                <a:lnTo>
                  <a:pt x="464819" y="91994"/>
                </a:lnTo>
                <a:close/>
              </a:path>
              <a:path w="477520" h="323214">
                <a:moveTo>
                  <a:pt x="415114" y="50175"/>
                </a:moveTo>
                <a:lnTo>
                  <a:pt x="409955" y="47244"/>
                </a:lnTo>
                <a:lnTo>
                  <a:pt x="411479" y="54864"/>
                </a:lnTo>
                <a:lnTo>
                  <a:pt x="415114" y="50175"/>
                </a:lnTo>
                <a:close/>
              </a:path>
              <a:path w="477520" h="323214">
                <a:moveTo>
                  <a:pt x="477011" y="85344"/>
                </a:moveTo>
                <a:lnTo>
                  <a:pt x="415114" y="50175"/>
                </a:lnTo>
                <a:lnTo>
                  <a:pt x="411479" y="54864"/>
                </a:lnTo>
                <a:lnTo>
                  <a:pt x="409955" y="47244"/>
                </a:lnTo>
                <a:lnTo>
                  <a:pt x="409955" y="59046"/>
                </a:lnTo>
                <a:lnTo>
                  <a:pt x="457848" y="84663"/>
                </a:lnTo>
                <a:lnTo>
                  <a:pt x="464819" y="80772"/>
                </a:lnTo>
                <a:lnTo>
                  <a:pt x="464819" y="91994"/>
                </a:lnTo>
                <a:lnTo>
                  <a:pt x="477011" y="85344"/>
                </a:lnTo>
                <a:close/>
              </a:path>
              <a:path w="477520" h="323214">
                <a:moveTo>
                  <a:pt x="414347" y="119524"/>
                </a:moveTo>
                <a:lnTo>
                  <a:pt x="411479" y="115824"/>
                </a:lnTo>
                <a:lnTo>
                  <a:pt x="409955" y="121920"/>
                </a:lnTo>
                <a:lnTo>
                  <a:pt x="414347" y="119524"/>
                </a:lnTo>
                <a:close/>
              </a:path>
              <a:path w="477520" h="323214">
                <a:moveTo>
                  <a:pt x="458723" y="176784"/>
                </a:moveTo>
                <a:lnTo>
                  <a:pt x="414347" y="119524"/>
                </a:lnTo>
                <a:lnTo>
                  <a:pt x="409955" y="121920"/>
                </a:lnTo>
                <a:lnTo>
                  <a:pt x="409955" y="130425"/>
                </a:lnTo>
                <a:lnTo>
                  <a:pt x="441027" y="168513"/>
                </a:lnTo>
                <a:lnTo>
                  <a:pt x="449579" y="167640"/>
                </a:lnTo>
                <a:lnTo>
                  <a:pt x="449579" y="177698"/>
                </a:lnTo>
                <a:lnTo>
                  <a:pt x="458723" y="176784"/>
                </a:lnTo>
                <a:close/>
              </a:path>
              <a:path w="477520" h="323214">
                <a:moveTo>
                  <a:pt x="441686" y="0"/>
                </a:moveTo>
                <a:lnTo>
                  <a:pt x="434641" y="0"/>
                </a:lnTo>
                <a:lnTo>
                  <a:pt x="441158" y="664"/>
                </a:lnTo>
                <a:lnTo>
                  <a:pt x="441686" y="0"/>
                </a:lnTo>
                <a:close/>
              </a:path>
              <a:path w="477520" h="323214">
                <a:moveTo>
                  <a:pt x="449579" y="167640"/>
                </a:moveTo>
                <a:lnTo>
                  <a:pt x="441027" y="168513"/>
                </a:lnTo>
                <a:lnTo>
                  <a:pt x="446531" y="175260"/>
                </a:lnTo>
                <a:lnTo>
                  <a:pt x="449579" y="167640"/>
                </a:lnTo>
                <a:close/>
              </a:path>
              <a:path w="477520" h="323214">
                <a:moveTo>
                  <a:pt x="449579" y="1524"/>
                </a:moveTo>
                <a:lnTo>
                  <a:pt x="448970" y="0"/>
                </a:lnTo>
                <a:lnTo>
                  <a:pt x="441686" y="0"/>
                </a:lnTo>
                <a:lnTo>
                  <a:pt x="441158" y="664"/>
                </a:lnTo>
                <a:lnTo>
                  <a:pt x="449579" y="1524"/>
                </a:lnTo>
                <a:close/>
              </a:path>
              <a:path w="477520" h="323214">
                <a:moveTo>
                  <a:pt x="453999" y="0"/>
                </a:moveTo>
                <a:lnTo>
                  <a:pt x="448970" y="0"/>
                </a:lnTo>
                <a:lnTo>
                  <a:pt x="449579" y="1524"/>
                </a:lnTo>
                <a:lnTo>
                  <a:pt x="449579" y="5703"/>
                </a:lnTo>
                <a:lnTo>
                  <a:pt x="453999" y="0"/>
                </a:lnTo>
                <a:close/>
              </a:path>
              <a:path w="477520" h="323214">
                <a:moveTo>
                  <a:pt x="464819" y="88392"/>
                </a:moveTo>
                <a:lnTo>
                  <a:pt x="464819" y="80772"/>
                </a:lnTo>
                <a:lnTo>
                  <a:pt x="457848" y="84663"/>
                </a:lnTo>
                <a:lnTo>
                  <a:pt x="464819" y="88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 txBox="1"/>
          <p:nvPr/>
        </p:nvSpPr>
        <p:spPr>
          <a:xfrm>
            <a:off x="6875777" y="3747006"/>
            <a:ext cx="2228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692897" y="5652513"/>
            <a:ext cx="2088514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SUB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RD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038088" y="5748527"/>
            <a:ext cx="457200" cy="325120"/>
          </a:xfrm>
          <a:custGeom>
            <a:avLst/>
            <a:gdLst/>
            <a:ahLst/>
            <a:cxnLst/>
            <a:rect l="l" t="t" r="r" b="b"/>
            <a:pathLst>
              <a:path w="457200" h="325120">
                <a:moveTo>
                  <a:pt x="60959" y="129539"/>
                </a:moveTo>
                <a:lnTo>
                  <a:pt x="60959" y="62483"/>
                </a:lnTo>
                <a:lnTo>
                  <a:pt x="0" y="96011"/>
                </a:lnTo>
                <a:lnTo>
                  <a:pt x="60959" y="129539"/>
                </a:lnTo>
                <a:close/>
              </a:path>
              <a:path w="457200" h="325120">
                <a:moveTo>
                  <a:pt x="85343" y="190499"/>
                </a:moveTo>
                <a:lnTo>
                  <a:pt x="85343" y="0"/>
                </a:lnTo>
                <a:lnTo>
                  <a:pt x="16763" y="7619"/>
                </a:lnTo>
                <a:lnTo>
                  <a:pt x="60959" y="62483"/>
                </a:lnTo>
                <a:lnTo>
                  <a:pt x="60959" y="187790"/>
                </a:lnTo>
                <a:lnTo>
                  <a:pt x="85343" y="190499"/>
                </a:lnTo>
                <a:close/>
              </a:path>
              <a:path w="457200" h="325120">
                <a:moveTo>
                  <a:pt x="60959" y="187790"/>
                </a:moveTo>
                <a:lnTo>
                  <a:pt x="60959" y="129539"/>
                </a:lnTo>
                <a:lnTo>
                  <a:pt x="16763" y="182879"/>
                </a:lnTo>
                <a:lnTo>
                  <a:pt x="60959" y="187790"/>
                </a:lnTo>
                <a:close/>
              </a:path>
              <a:path w="457200" h="325120">
                <a:moveTo>
                  <a:pt x="390143" y="-65531"/>
                </a:moveTo>
                <a:lnTo>
                  <a:pt x="323087" y="-47243"/>
                </a:lnTo>
                <a:lnTo>
                  <a:pt x="315467" y="-115823"/>
                </a:lnTo>
                <a:lnTo>
                  <a:pt x="262127" y="-71627"/>
                </a:lnTo>
                <a:lnTo>
                  <a:pt x="228599" y="-132587"/>
                </a:lnTo>
                <a:lnTo>
                  <a:pt x="195071" y="-71627"/>
                </a:lnTo>
                <a:lnTo>
                  <a:pt x="141731" y="-115823"/>
                </a:lnTo>
                <a:lnTo>
                  <a:pt x="132587" y="-47243"/>
                </a:lnTo>
                <a:lnTo>
                  <a:pt x="67055" y="-65531"/>
                </a:lnTo>
                <a:lnTo>
                  <a:pt x="85343" y="0"/>
                </a:lnTo>
                <a:lnTo>
                  <a:pt x="85343" y="252027"/>
                </a:lnTo>
                <a:lnTo>
                  <a:pt x="132587" y="237743"/>
                </a:lnTo>
                <a:lnTo>
                  <a:pt x="141731" y="306323"/>
                </a:lnTo>
                <a:lnTo>
                  <a:pt x="195071" y="263651"/>
                </a:lnTo>
                <a:lnTo>
                  <a:pt x="228599" y="324611"/>
                </a:lnTo>
                <a:lnTo>
                  <a:pt x="262127" y="263651"/>
                </a:lnTo>
                <a:lnTo>
                  <a:pt x="315467" y="306323"/>
                </a:lnTo>
                <a:lnTo>
                  <a:pt x="323087" y="237743"/>
                </a:lnTo>
                <a:lnTo>
                  <a:pt x="370331" y="251702"/>
                </a:lnTo>
                <a:lnTo>
                  <a:pt x="370331" y="0"/>
                </a:lnTo>
                <a:lnTo>
                  <a:pt x="390143" y="-65531"/>
                </a:lnTo>
                <a:close/>
              </a:path>
              <a:path w="457200" h="325120">
                <a:moveTo>
                  <a:pt x="85343" y="252027"/>
                </a:moveTo>
                <a:lnTo>
                  <a:pt x="85343" y="190499"/>
                </a:lnTo>
                <a:lnTo>
                  <a:pt x="67055" y="257555"/>
                </a:lnTo>
                <a:lnTo>
                  <a:pt x="85343" y="252027"/>
                </a:lnTo>
                <a:close/>
              </a:path>
              <a:path w="457200" h="325120">
                <a:moveTo>
                  <a:pt x="440435" y="7619"/>
                </a:moveTo>
                <a:lnTo>
                  <a:pt x="370331" y="0"/>
                </a:lnTo>
                <a:lnTo>
                  <a:pt x="370331" y="190499"/>
                </a:lnTo>
                <a:lnTo>
                  <a:pt x="396239" y="187683"/>
                </a:lnTo>
                <a:lnTo>
                  <a:pt x="396239" y="62483"/>
                </a:lnTo>
                <a:lnTo>
                  <a:pt x="440435" y="7619"/>
                </a:lnTo>
                <a:close/>
              </a:path>
              <a:path w="457200" h="325120">
                <a:moveTo>
                  <a:pt x="390143" y="257555"/>
                </a:moveTo>
                <a:lnTo>
                  <a:pt x="370331" y="190499"/>
                </a:lnTo>
                <a:lnTo>
                  <a:pt x="370331" y="251702"/>
                </a:lnTo>
                <a:lnTo>
                  <a:pt x="390143" y="257555"/>
                </a:lnTo>
                <a:close/>
              </a:path>
              <a:path w="457200" h="325120">
                <a:moveTo>
                  <a:pt x="457199" y="96011"/>
                </a:moveTo>
                <a:lnTo>
                  <a:pt x="396239" y="62483"/>
                </a:lnTo>
                <a:lnTo>
                  <a:pt x="396239" y="129539"/>
                </a:lnTo>
                <a:lnTo>
                  <a:pt x="457199" y="96011"/>
                </a:lnTo>
                <a:close/>
              </a:path>
              <a:path w="457200" h="325120">
                <a:moveTo>
                  <a:pt x="440435" y="182879"/>
                </a:moveTo>
                <a:lnTo>
                  <a:pt x="396239" y="129539"/>
                </a:lnTo>
                <a:lnTo>
                  <a:pt x="396239" y="187683"/>
                </a:lnTo>
                <a:lnTo>
                  <a:pt x="440435" y="182879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27419" y="5605271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20" h="477520">
                <a:moveTo>
                  <a:pt x="68579" y="212367"/>
                </a:moveTo>
                <a:lnTo>
                  <a:pt x="68579" y="201167"/>
                </a:lnTo>
                <a:lnTo>
                  <a:pt x="67055" y="208787"/>
                </a:lnTo>
                <a:lnTo>
                  <a:pt x="63304" y="204098"/>
                </a:lnTo>
                <a:lnTo>
                  <a:pt x="0" y="239267"/>
                </a:lnTo>
                <a:lnTo>
                  <a:pt x="12191" y="246041"/>
                </a:lnTo>
                <a:lnTo>
                  <a:pt x="12191" y="234695"/>
                </a:lnTo>
                <a:lnTo>
                  <a:pt x="20383" y="239267"/>
                </a:lnTo>
                <a:lnTo>
                  <a:pt x="68579" y="212367"/>
                </a:lnTo>
                <a:close/>
              </a:path>
              <a:path w="477520" h="477520">
                <a:moveTo>
                  <a:pt x="20383" y="239267"/>
                </a:moveTo>
                <a:lnTo>
                  <a:pt x="12191" y="234695"/>
                </a:lnTo>
                <a:lnTo>
                  <a:pt x="12191" y="243839"/>
                </a:lnTo>
                <a:lnTo>
                  <a:pt x="20383" y="239267"/>
                </a:lnTo>
                <a:close/>
              </a:path>
              <a:path w="477520" h="477520">
                <a:moveTo>
                  <a:pt x="77723" y="271271"/>
                </a:moveTo>
                <a:lnTo>
                  <a:pt x="20383" y="239267"/>
                </a:lnTo>
                <a:lnTo>
                  <a:pt x="12191" y="243839"/>
                </a:lnTo>
                <a:lnTo>
                  <a:pt x="12191" y="246041"/>
                </a:lnTo>
                <a:lnTo>
                  <a:pt x="63304" y="274437"/>
                </a:lnTo>
                <a:lnTo>
                  <a:pt x="67055" y="269747"/>
                </a:lnTo>
                <a:lnTo>
                  <a:pt x="68579" y="277367"/>
                </a:lnTo>
                <a:lnTo>
                  <a:pt x="68579" y="282854"/>
                </a:lnTo>
                <a:lnTo>
                  <a:pt x="77723" y="271271"/>
                </a:lnTo>
                <a:close/>
              </a:path>
              <a:path w="477520" h="477520">
                <a:moveTo>
                  <a:pt x="96011" y="148589"/>
                </a:moveTo>
                <a:lnTo>
                  <a:pt x="96011" y="138683"/>
                </a:lnTo>
                <a:lnTo>
                  <a:pt x="91439" y="144779"/>
                </a:lnTo>
                <a:lnTo>
                  <a:pt x="89903" y="139402"/>
                </a:lnTo>
                <a:lnTo>
                  <a:pt x="18287" y="147827"/>
                </a:lnTo>
                <a:lnTo>
                  <a:pt x="28955" y="161162"/>
                </a:lnTo>
                <a:lnTo>
                  <a:pt x="28955" y="156971"/>
                </a:lnTo>
                <a:lnTo>
                  <a:pt x="32003" y="147827"/>
                </a:lnTo>
                <a:lnTo>
                  <a:pt x="38153" y="155822"/>
                </a:lnTo>
                <a:lnTo>
                  <a:pt x="96011" y="148589"/>
                </a:lnTo>
                <a:close/>
              </a:path>
              <a:path w="477520" h="477520">
                <a:moveTo>
                  <a:pt x="68579" y="282854"/>
                </a:moveTo>
                <a:lnTo>
                  <a:pt x="68579" y="277367"/>
                </a:lnTo>
                <a:lnTo>
                  <a:pt x="63304" y="274437"/>
                </a:lnTo>
                <a:lnTo>
                  <a:pt x="18287" y="330707"/>
                </a:lnTo>
                <a:lnTo>
                  <a:pt x="28955" y="331753"/>
                </a:lnTo>
                <a:lnTo>
                  <a:pt x="28955" y="321563"/>
                </a:lnTo>
                <a:lnTo>
                  <a:pt x="37205" y="322595"/>
                </a:lnTo>
                <a:lnTo>
                  <a:pt x="68579" y="282854"/>
                </a:lnTo>
                <a:close/>
              </a:path>
              <a:path w="477520" h="477520">
                <a:moveTo>
                  <a:pt x="38153" y="155822"/>
                </a:moveTo>
                <a:lnTo>
                  <a:pt x="32003" y="147827"/>
                </a:lnTo>
                <a:lnTo>
                  <a:pt x="28955" y="156971"/>
                </a:lnTo>
                <a:lnTo>
                  <a:pt x="38153" y="155822"/>
                </a:lnTo>
                <a:close/>
              </a:path>
              <a:path w="477520" h="477520">
                <a:moveTo>
                  <a:pt x="77723" y="207263"/>
                </a:moveTo>
                <a:lnTo>
                  <a:pt x="38153" y="155822"/>
                </a:lnTo>
                <a:lnTo>
                  <a:pt x="28955" y="156971"/>
                </a:lnTo>
                <a:lnTo>
                  <a:pt x="28955" y="161162"/>
                </a:lnTo>
                <a:lnTo>
                  <a:pt x="63304" y="204098"/>
                </a:lnTo>
                <a:lnTo>
                  <a:pt x="68579" y="201167"/>
                </a:lnTo>
                <a:lnTo>
                  <a:pt x="68579" y="212367"/>
                </a:lnTo>
                <a:lnTo>
                  <a:pt x="77723" y="207263"/>
                </a:lnTo>
                <a:close/>
              </a:path>
              <a:path w="477520" h="477520">
                <a:moveTo>
                  <a:pt x="37205" y="322595"/>
                </a:moveTo>
                <a:lnTo>
                  <a:pt x="28955" y="321563"/>
                </a:lnTo>
                <a:lnTo>
                  <a:pt x="32003" y="329183"/>
                </a:lnTo>
                <a:lnTo>
                  <a:pt x="37205" y="322595"/>
                </a:lnTo>
                <a:close/>
              </a:path>
              <a:path w="477520" h="477520">
                <a:moveTo>
                  <a:pt x="102107" y="330707"/>
                </a:moveTo>
                <a:lnTo>
                  <a:pt x="37205" y="322595"/>
                </a:lnTo>
                <a:lnTo>
                  <a:pt x="32003" y="329183"/>
                </a:lnTo>
                <a:lnTo>
                  <a:pt x="28955" y="321563"/>
                </a:lnTo>
                <a:lnTo>
                  <a:pt x="28955" y="331753"/>
                </a:lnTo>
                <a:lnTo>
                  <a:pt x="89870" y="337725"/>
                </a:lnTo>
                <a:lnTo>
                  <a:pt x="91439" y="332231"/>
                </a:lnTo>
                <a:lnTo>
                  <a:pt x="96011" y="338327"/>
                </a:lnTo>
                <a:lnTo>
                  <a:pt x="96011" y="352747"/>
                </a:lnTo>
                <a:lnTo>
                  <a:pt x="102107" y="330707"/>
                </a:lnTo>
                <a:close/>
              </a:path>
              <a:path w="477520" h="477520">
                <a:moveTo>
                  <a:pt x="68579" y="201167"/>
                </a:moveTo>
                <a:lnTo>
                  <a:pt x="63304" y="204098"/>
                </a:lnTo>
                <a:lnTo>
                  <a:pt x="67055" y="208787"/>
                </a:lnTo>
                <a:lnTo>
                  <a:pt x="68579" y="201167"/>
                </a:lnTo>
                <a:close/>
              </a:path>
              <a:path w="477520" h="477520">
                <a:moveTo>
                  <a:pt x="68579" y="277367"/>
                </a:moveTo>
                <a:lnTo>
                  <a:pt x="67055" y="269747"/>
                </a:lnTo>
                <a:lnTo>
                  <a:pt x="63304" y="274437"/>
                </a:lnTo>
                <a:lnTo>
                  <a:pt x="68579" y="277367"/>
                </a:lnTo>
                <a:close/>
              </a:path>
              <a:path w="477520" h="477520">
                <a:moveTo>
                  <a:pt x="139402" y="89903"/>
                </a:moveTo>
                <a:lnTo>
                  <a:pt x="70103" y="70103"/>
                </a:lnTo>
                <a:lnTo>
                  <a:pt x="76199" y="91439"/>
                </a:lnTo>
                <a:lnTo>
                  <a:pt x="76199" y="82295"/>
                </a:lnTo>
                <a:lnTo>
                  <a:pt x="82295" y="76199"/>
                </a:lnTo>
                <a:lnTo>
                  <a:pt x="84626" y="84626"/>
                </a:lnTo>
                <a:lnTo>
                  <a:pt x="138683" y="99578"/>
                </a:lnTo>
                <a:lnTo>
                  <a:pt x="138683" y="96011"/>
                </a:lnTo>
                <a:lnTo>
                  <a:pt x="139402" y="89903"/>
                </a:lnTo>
                <a:close/>
              </a:path>
              <a:path w="477520" h="477520">
                <a:moveTo>
                  <a:pt x="96011" y="352747"/>
                </a:moveTo>
                <a:lnTo>
                  <a:pt x="96011" y="338327"/>
                </a:lnTo>
                <a:lnTo>
                  <a:pt x="89870" y="337725"/>
                </a:lnTo>
                <a:lnTo>
                  <a:pt x="70103" y="406907"/>
                </a:lnTo>
                <a:lnTo>
                  <a:pt x="76199" y="405166"/>
                </a:lnTo>
                <a:lnTo>
                  <a:pt x="76199" y="396239"/>
                </a:lnTo>
                <a:lnTo>
                  <a:pt x="84680" y="393713"/>
                </a:lnTo>
                <a:lnTo>
                  <a:pt x="96011" y="352747"/>
                </a:lnTo>
                <a:close/>
              </a:path>
              <a:path w="477520" h="477520">
                <a:moveTo>
                  <a:pt x="84626" y="84626"/>
                </a:moveTo>
                <a:lnTo>
                  <a:pt x="82295" y="76199"/>
                </a:lnTo>
                <a:lnTo>
                  <a:pt x="76199" y="82295"/>
                </a:lnTo>
                <a:lnTo>
                  <a:pt x="84626" y="84626"/>
                </a:lnTo>
                <a:close/>
              </a:path>
              <a:path w="477520" h="477520">
                <a:moveTo>
                  <a:pt x="102107" y="147827"/>
                </a:moveTo>
                <a:lnTo>
                  <a:pt x="84626" y="84626"/>
                </a:lnTo>
                <a:lnTo>
                  <a:pt x="76199" y="82295"/>
                </a:lnTo>
                <a:lnTo>
                  <a:pt x="76199" y="91439"/>
                </a:lnTo>
                <a:lnTo>
                  <a:pt x="89903" y="139402"/>
                </a:lnTo>
                <a:lnTo>
                  <a:pt x="96011" y="138683"/>
                </a:lnTo>
                <a:lnTo>
                  <a:pt x="96011" y="148589"/>
                </a:lnTo>
                <a:lnTo>
                  <a:pt x="102107" y="147827"/>
                </a:lnTo>
                <a:close/>
              </a:path>
              <a:path w="477520" h="477520">
                <a:moveTo>
                  <a:pt x="84680" y="393713"/>
                </a:moveTo>
                <a:lnTo>
                  <a:pt x="76199" y="396239"/>
                </a:lnTo>
                <a:lnTo>
                  <a:pt x="82295" y="402335"/>
                </a:lnTo>
                <a:lnTo>
                  <a:pt x="84680" y="393713"/>
                </a:lnTo>
                <a:close/>
              </a:path>
              <a:path w="477520" h="477520">
                <a:moveTo>
                  <a:pt x="155940" y="441157"/>
                </a:moveTo>
                <a:lnTo>
                  <a:pt x="147827" y="374903"/>
                </a:lnTo>
                <a:lnTo>
                  <a:pt x="84680" y="393713"/>
                </a:lnTo>
                <a:lnTo>
                  <a:pt x="82295" y="402335"/>
                </a:lnTo>
                <a:lnTo>
                  <a:pt x="76199" y="396239"/>
                </a:lnTo>
                <a:lnTo>
                  <a:pt x="76199" y="405166"/>
                </a:lnTo>
                <a:lnTo>
                  <a:pt x="138683" y="387313"/>
                </a:lnTo>
                <a:lnTo>
                  <a:pt x="138683" y="382523"/>
                </a:lnTo>
                <a:lnTo>
                  <a:pt x="144779" y="385571"/>
                </a:lnTo>
                <a:lnTo>
                  <a:pt x="144779" y="433323"/>
                </a:lnTo>
                <a:lnTo>
                  <a:pt x="147827" y="458723"/>
                </a:lnTo>
                <a:lnTo>
                  <a:pt x="149351" y="457542"/>
                </a:lnTo>
                <a:lnTo>
                  <a:pt x="149351" y="446531"/>
                </a:lnTo>
                <a:lnTo>
                  <a:pt x="155940" y="441157"/>
                </a:lnTo>
                <a:close/>
              </a:path>
              <a:path w="477520" h="477520">
                <a:moveTo>
                  <a:pt x="96011" y="338327"/>
                </a:moveTo>
                <a:lnTo>
                  <a:pt x="91439" y="332231"/>
                </a:lnTo>
                <a:lnTo>
                  <a:pt x="89870" y="337725"/>
                </a:lnTo>
                <a:lnTo>
                  <a:pt x="96011" y="338327"/>
                </a:lnTo>
                <a:close/>
              </a:path>
              <a:path w="477520" h="477520">
                <a:moveTo>
                  <a:pt x="96011" y="138683"/>
                </a:moveTo>
                <a:lnTo>
                  <a:pt x="89903" y="139402"/>
                </a:lnTo>
                <a:lnTo>
                  <a:pt x="91439" y="144779"/>
                </a:lnTo>
                <a:lnTo>
                  <a:pt x="96011" y="138683"/>
                </a:lnTo>
                <a:close/>
              </a:path>
              <a:path w="477520" h="477520">
                <a:moveTo>
                  <a:pt x="144779" y="91439"/>
                </a:moveTo>
                <a:lnTo>
                  <a:pt x="139402" y="89903"/>
                </a:lnTo>
                <a:lnTo>
                  <a:pt x="138683" y="96011"/>
                </a:lnTo>
                <a:lnTo>
                  <a:pt x="144779" y="91439"/>
                </a:lnTo>
                <a:close/>
              </a:path>
              <a:path w="477520" h="477520">
                <a:moveTo>
                  <a:pt x="144779" y="101264"/>
                </a:moveTo>
                <a:lnTo>
                  <a:pt x="144779" y="91439"/>
                </a:lnTo>
                <a:lnTo>
                  <a:pt x="138683" y="96011"/>
                </a:lnTo>
                <a:lnTo>
                  <a:pt x="138683" y="99578"/>
                </a:lnTo>
                <a:lnTo>
                  <a:pt x="144779" y="101264"/>
                </a:lnTo>
                <a:close/>
              </a:path>
              <a:path w="477520" h="477520">
                <a:moveTo>
                  <a:pt x="144779" y="385571"/>
                </a:moveTo>
                <a:lnTo>
                  <a:pt x="138683" y="382523"/>
                </a:lnTo>
                <a:lnTo>
                  <a:pt x="139239" y="387154"/>
                </a:lnTo>
                <a:lnTo>
                  <a:pt x="144779" y="385571"/>
                </a:lnTo>
                <a:close/>
              </a:path>
              <a:path w="477520" h="477520">
                <a:moveTo>
                  <a:pt x="139239" y="387154"/>
                </a:moveTo>
                <a:lnTo>
                  <a:pt x="138683" y="382523"/>
                </a:lnTo>
                <a:lnTo>
                  <a:pt x="138683" y="387313"/>
                </a:lnTo>
                <a:lnTo>
                  <a:pt x="139239" y="387154"/>
                </a:lnTo>
                <a:close/>
              </a:path>
              <a:path w="477520" h="477520">
                <a:moveTo>
                  <a:pt x="144779" y="433323"/>
                </a:moveTo>
                <a:lnTo>
                  <a:pt x="144779" y="385571"/>
                </a:lnTo>
                <a:lnTo>
                  <a:pt x="139239" y="387154"/>
                </a:lnTo>
                <a:lnTo>
                  <a:pt x="144779" y="433323"/>
                </a:lnTo>
                <a:close/>
              </a:path>
              <a:path w="477520" h="477520">
                <a:moveTo>
                  <a:pt x="204098" y="63304"/>
                </a:moveTo>
                <a:lnTo>
                  <a:pt x="147827" y="18287"/>
                </a:lnTo>
                <a:lnTo>
                  <a:pt x="139402" y="89903"/>
                </a:lnTo>
                <a:lnTo>
                  <a:pt x="144779" y="91439"/>
                </a:lnTo>
                <a:lnTo>
                  <a:pt x="144779" y="101264"/>
                </a:lnTo>
                <a:lnTo>
                  <a:pt x="147827" y="102107"/>
                </a:lnTo>
                <a:lnTo>
                  <a:pt x="149351" y="89915"/>
                </a:lnTo>
                <a:lnTo>
                  <a:pt x="149351" y="32003"/>
                </a:lnTo>
                <a:lnTo>
                  <a:pt x="156971" y="28955"/>
                </a:lnTo>
                <a:lnTo>
                  <a:pt x="156971" y="38019"/>
                </a:lnTo>
                <a:lnTo>
                  <a:pt x="201167" y="72911"/>
                </a:lnTo>
                <a:lnTo>
                  <a:pt x="201167" y="68579"/>
                </a:lnTo>
                <a:lnTo>
                  <a:pt x="204098" y="63304"/>
                </a:lnTo>
                <a:close/>
              </a:path>
              <a:path w="477520" h="477520">
                <a:moveTo>
                  <a:pt x="156971" y="28955"/>
                </a:moveTo>
                <a:lnTo>
                  <a:pt x="149351" y="32003"/>
                </a:lnTo>
                <a:lnTo>
                  <a:pt x="155940" y="37205"/>
                </a:lnTo>
                <a:lnTo>
                  <a:pt x="156971" y="28955"/>
                </a:lnTo>
                <a:close/>
              </a:path>
              <a:path w="477520" h="477520">
                <a:moveTo>
                  <a:pt x="155940" y="37205"/>
                </a:moveTo>
                <a:lnTo>
                  <a:pt x="149351" y="32003"/>
                </a:lnTo>
                <a:lnTo>
                  <a:pt x="149351" y="89915"/>
                </a:lnTo>
                <a:lnTo>
                  <a:pt x="155940" y="37205"/>
                </a:lnTo>
                <a:close/>
              </a:path>
              <a:path w="477520" h="477520">
                <a:moveTo>
                  <a:pt x="156971" y="449579"/>
                </a:moveTo>
                <a:lnTo>
                  <a:pt x="155940" y="441157"/>
                </a:lnTo>
                <a:lnTo>
                  <a:pt x="149351" y="446531"/>
                </a:lnTo>
                <a:lnTo>
                  <a:pt x="156971" y="449579"/>
                </a:lnTo>
                <a:close/>
              </a:path>
              <a:path w="477520" h="477520">
                <a:moveTo>
                  <a:pt x="156971" y="451637"/>
                </a:moveTo>
                <a:lnTo>
                  <a:pt x="156971" y="449579"/>
                </a:lnTo>
                <a:lnTo>
                  <a:pt x="149351" y="446531"/>
                </a:lnTo>
                <a:lnTo>
                  <a:pt x="149351" y="457542"/>
                </a:lnTo>
                <a:lnTo>
                  <a:pt x="156971" y="451637"/>
                </a:lnTo>
                <a:close/>
              </a:path>
              <a:path w="477520" h="477520">
                <a:moveTo>
                  <a:pt x="239267" y="456628"/>
                </a:moveTo>
                <a:lnTo>
                  <a:pt x="207263" y="399287"/>
                </a:lnTo>
                <a:lnTo>
                  <a:pt x="155940" y="441158"/>
                </a:lnTo>
                <a:lnTo>
                  <a:pt x="156971" y="449579"/>
                </a:lnTo>
                <a:lnTo>
                  <a:pt x="156971" y="451637"/>
                </a:lnTo>
                <a:lnTo>
                  <a:pt x="201167" y="417385"/>
                </a:lnTo>
                <a:lnTo>
                  <a:pt x="201167" y="409955"/>
                </a:lnTo>
                <a:lnTo>
                  <a:pt x="208787" y="411479"/>
                </a:lnTo>
                <a:lnTo>
                  <a:pt x="208787" y="423367"/>
                </a:lnTo>
                <a:lnTo>
                  <a:pt x="234695" y="468965"/>
                </a:lnTo>
                <a:lnTo>
                  <a:pt x="234695" y="464819"/>
                </a:lnTo>
                <a:lnTo>
                  <a:pt x="239267" y="456628"/>
                </a:lnTo>
                <a:close/>
              </a:path>
              <a:path w="477520" h="477520">
                <a:moveTo>
                  <a:pt x="156971" y="38019"/>
                </a:moveTo>
                <a:lnTo>
                  <a:pt x="156971" y="28955"/>
                </a:lnTo>
                <a:lnTo>
                  <a:pt x="155940" y="37205"/>
                </a:lnTo>
                <a:lnTo>
                  <a:pt x="156971" y="38019"/>
                </a:lnTo>
                <a:close/>
              </a:path>
              <a:path w="477520" h="477520">
                <a:moveTo>
                  <a:pt x="208787" y="67055"/>
                </a:moveTo>
                <a:lnTo>
                  <a:pt x="204098" y="63304"/>
                </a:lnTo>
                <a:lnTo>
                  <a:pt x="201167" y="68579"/>
                </a:lnTo>
                <a:lnTo>
                  <a:pt x="208787" y="67055"/>
                </a:lnTo>
                <a:close/>
              </a:path>
              <a:path w="477520" h="477520">
                <a:moveTo>
                  <a:pt x="208787" y="74993"/>
                </a:moveTo>
                <a:lnTo>
                  <a:pt x="208787" y="67055"/>
                </a:lnTo>
                <a:lnTo>
                  <a:pt x="201167" y="68579"/>
                </a:lnTo>
                <a:lnTo>
                  <a:pt x="201167" y="72911"/>
                </a:lnTo>
                <a:lnTo>
                  <a:pt x="207263" y="77723"/>
                </a:lnTo>
                <a:lnTo>
                  <a:pt x="208787" y="74993"/>
                </a:lnTo>
                <a:close/>
              </a:path>
              <a:path w="477520" h="477520">
                <a:moveTo>
                  <a:pt x="208787" y="411479"/>
                </a:moveTo>
                <a:lnTo>
                  <a:pt x="201167" y="409955"/>
                </a:lnTo>
                <a:lnTo>
                  <a:pt x="204098" y="415114"/>
                </a:lnTo>
                <a:lnTo>
                  <a:pt x="208787" y="411479"/>
                </a:lnTo>
                <a:close/>
              </a:path>
              <a:path w="477520" h="477520">
                <a:moveTo>
                  <a:pt x="204098" y="415114"/>
                </a:moveTo>
                <a:lnTo>
                  <a:pt x="201167" y="409955"/>
                </a:lnTo>
                <a:lnTo>
                  <a:pt x="201167" y="417385"/>
                </a:lnTo>
                <a:lnTo>
                  <a:pt x="204098" y="415114"/>
                </a:lnTo>
                <a:close/>
              </a:path>
              <a:path w="477520" h="477520">
                <a:moveTo>
                  <a:pt x="274437" y="63304"/>
                </a:moveTo>
                <a:lnTo>
                  <a:pt x="239267" y="0"/>
                </a:lnTo>
                <a:lnTo>
                  <a:pt x="204098" y="63304"/>
                </a:lnTo>
                <a:lnTo>
                  <a:pt x="208787" y="67055"/>
                </a:lnTo>
                <a:lnTo>
                  <a:pt x="208787" y="74993"/>
                </a:lnTo>
                <a:lnTo>
                  <a:pt x="234695" y="28574"/>
                </a:lnTo>
                <a:lnTo>
                  <a:pt x="234695" y="12191"/>
                </a:lnTo>
                <a:lnTo>
                  <a:pt x="243839" y="12191"/>
                </a:lnTo>
                <a:lnTo>
                  <a:pt x="243839" y="28574"/>
                </a:lnTo>
                <a:lnTo>
                  <a:pt x="269747" y="74993"/>
                </a:lnTo>
                <a:lnTo>
                  <a:pt x="269747" y="67055"/>
                </a:lnTo>
                <a:lnTo>
                  <a:pt x="274437" y="63304"/>
                </a:lnTo>
                <a:close/>
              </a:path>
              <a:path w="477520" h="477520">
                <a:moveTo>
                  <a:pt x="208787" y="423367"/>
                </a:moveTo>
                <a:lnTo>
                  <a:pt x="208787" y="411479"/>
                </a:lnTo>
                <a:lnTo>
                  <a:pt x="204098" y="415114"/>
                </a:lnTo>
                <a:lnTo>
                  <a:pt x="208787" y="423367"/>
                </a:lnTo>
                <a:close/>
              </a:path>
              <a:path w="477520" h="477520">
                <a:moveTo>
                  <a:pt x="243839" y="12191"/>
                </a:moveTo>
                <a:lnTo>
                  <a:pt x="234695" y="12191"/>
                </a:lnTo>
                <a:lnTo>
                  <a:pt x="239267" y="20383"/>
                </a:lnTo>
                <a:lnTo>
                  <a:pt x="243839" y="12191"/>
                </a:lnTo>
                <a:close/>
              </a:path>
              <a:path w="477520" h="477520">
                <a:moveTo>
                  <a:pt x="239267" y="20383"/>
                </a:moveTo>
                <a:lnTo>
                  <a:pt x="234695" y="12191"/>
                </a:lnTo>
                <a:lnTo>
                  <a:pt x="234695" y="28574"/>
                </a:lnTo>
                <a:lnTo>
                  <a:pt x="239267" y="20383"/>
                </a:lnTo>
                <a:close/>
              </a:path>
              <a:path w="477520" h="477520">
                <a:moveTo>
                  <a:pt x="243839" y="464819"/>
                </a:moveTo>
                <a:lnTo>
                  <a:pt x="239267" y="456628"/>
                </a:lnTo>
                <a:lnTo>
                  <a:pt x="234695" y="464819"/>
                </a:lnTo>
                <a:lnTo>
                  <a:pt x="243839" y="464819"/>
                </a:lnTo>
                <a:close/>
              </a:path>
              <a:path w="477520" h="477520">
                <a:moveTo>
                  <a:pt x="243839" y="468965"/>
                </a:moveTo>
                <a:lnTo>
                  <a:pt x="243839" y="464819"/>
                </a:lnTo>
                <a:lnTo>
                  <a:pt x="234695" y="464819"/>
                </a:lnTo>
                <a:lnTo>
                  <a:pt x="234695" y="468965"/>
                </a:lnTo>
                <a:lnTo>
                  <a:pt x="239267" y="477011"/>
                </a:lnTo>
                <a:lnTo>
                  <a:pt x="243839" y="468965"/>
                </a:lnTo>
                <a:close/>
              </a:path>
              <a:path w="477520" h="477520">
                <a:moveTo>
                  <a:pt x="243839" y="28574"/>
                </a:moveTo>
                <a:lnTo>
                  <a:pt x="243839" y="12191"/>
                </a:lnTo>
                <a:lnTo>
                  <a:pt x="239267" y="20383"/>
                </a:lnTo>
                <a:lnTo>
                  <a:pt x="243839" y="28574"/>
                </a:lnTo>
                <a:close/>
              </a:path>
              <a:path w="477520" h="477520">
                <a:moveTo>
                  <a:pt x="322595" y="441157"/>
                </a:moveTo>
                <a:lnTo>
                  <a:pt x="271271" y="399287"/>
                </a:lnTo>
                <a:lnTo>
                  <a:pt x="239267" y="456628"/>
                </a:lnTo>
                <a:lnTo>
                  <a:pt x="243839" y="464819"/>
                </a:lnTo>
                <a:lnTo>
                  <a:pt x="243839" y="468965"/>
                </a:lnTo>
                <a:lnTo>
                  <a:pt x="269747" y="423367"/>
                </a:lnTo>
                <a:lnTo>
                  <a:pt x="269747" y="411479"/>
                </a:lnTo>
                <a:lnTo>
                  <a:pt x="277367" y="409955"/>
                </a:lnTo>
                <a:lnTo>
                  <a:pt x="277367" y="417385"/>
                </a:lnTo>
                <a:lnTo>
                  <a:pt x="321563" y="451637"/>
                </a:lnTo>
                <a:lnTo>
                  <a:pt x="321563" y="449579"/>
                </a:lnTo>
                <a:lnTo>
                  <a:pt x="322595" y="441157"/>
                </a:lnTo>
                <a:close/>
              </a:path>
              <a:path w="477520" h="477520">
                <a:moveTo>
                  <a:pt x="277367" y="68579"/>
                </a:moveTo>
                <a:lnTo>
                  <a:pt x="274437" y="63304"/>
                </a:lnTo>
                <a:lnTo>
                  <a:pt x="269747" y="67055"/>
                </a:lnTo>
                <a:lnTo>
                  <a:pt x="277367" y="68579"/>
                </a:lnTo>
                <a:close/>
              </a:path>
              <a:path w="477520" h="477520">
                <a:moveTo>
                  <a:pt x="277367" y="72911"/>
                </a:moveTo>
                <a:lnTo>
                  <a:pt x="277367" y="68579"/>
                </a:lnTo>
                <a:lnTo>
                  <a:pt x="269747" y="67055"/>
                </a:lnTo>
                <a:lnTo>
                  <a:pt x="269747" y="74993"/>
                </a:lnTo>
                <a:lnTo>
                  <a:pt x="271271" y="77723"/>
                </a:lnTo>
                <a:lnTo>
                  <a:pt x="277367" y="72911"/>
                </a:lnTo>
                <a:close/>
              </a:path>
              <a:path w="477520" h="477520">
                <a:moveTo>
                  <a:pt x="277367" y="409955"/>
                </a:moveTo>
                <a:lnTo>
                  <a:pt x="269747" y="411479"/>
                </a:lnTo>
                <a:lnTo>
                  <a:pt x="274437" y="415114"/>
                </a:lnTo>
                <a:lnTo>
                  <a:pt x="277367" y="409955"/>
                </a:lnTo>
                <a:close/>
              </a:path>
              <a:path w="477520" h="477520">
                <a:moveTo>
                  <a:pt x="274437" y="415114"/>
                </a:moveTo>
                <a:lnTo>
                  <a:pt x="269747" y="411479"/>
                </a:lnTo>
                <a:lnTo>
                  <a:pt x="269747" y="423367"/>
                </a:lnTo>
                <a:lnTo>
                  <a:pt x="274437" y="415114"/>
                </a:lnTo>
                <a:close/>
              </a:path>
              <a:path w="477520" h="477520">
                <a:moveTo>
                  <a:pt x="339133" y="89903"/>
                </a:moveTo>
                <a:lnTo>
                  <a:pt x="330707" y="18287"/>
                </a:lnTo>
                <a:lnTo>
                  <a:pt x="274437" y="63304"/>
                </a:lnTo>
                <a:lnTo>
                  <a:pt x="277367" y="68579"/>
                </a:lnTo>
                <a:lnTo>
                  <a:pt x="277367" y="72911"/>
                </a:lnTo>
                <a:lnTo>
                  <a:pt x="321563" y="38019"/>
                </a:lnTo>
                <a:lnTo>
                  <a:pt x="321563" y="28955"/>
                </a:lnTo>
                <a:lnTo>
                  <a:pt x="329183" y="32003"/>
                </a:lnTo>
                <a:lnTo>
                  <a:pt x="329183" y="89915"/>
                </a:lnTo>
                <a:lnTo>
                  <a:pt x="330707" y="102107"/>
                </a:lnTo>
                <a:lnTo>
                  <a:pt x="333755" y="101264"/>
                </a:lnTo>
                <a:lnTo>
                  <a:pt x="333755" y="91439"/>
                </a:lnTo>
                <a:lnTo>
                  <a:pt x="339133" y="89903"/>
                </a:lnTo>
                <a:close/>
              </a:path>
              <a:path w="477520" h="477520">
                <a:moveTo>
                  <a:pt x="277367" y="417385"/>
                </a:moveTo>
                <a:lnTo>
                  <a:pt x="277367" y="409955"/>
                </a:lnTo>
                <a:lnTo>
                  <a:pt x="274437" y="415114"/>
                </a:lnTo>
                <a:lnTo>
                  <a:pt x="277367" y="417385"/>
                </a:lnTo>
                <a:close/>
              </a:path>
              <a:path w="477520" h="477520">
                <a:moveTo>
                  <a:pt x="329183" y="32003"/>
                </a:moveTo>
                <a:lnTo>
                  <a:pt x="321563" y="28955"/>
                </a:lnTo>
                <a:lnTo>
                  <a:pt x="322595" y="37205"/>
                </a:lnTo>
                <a:lnTo>
                  <a:pt x="329183" y="32003"/>
                </a:lnTo>
                <a:close/>
              </a:path>
              <a:path w="477520" h="477520">
                <a:moveTo>
                  <a:pt x="322595" y="37205"/>
                </a:moveTo>
                <a:lnTo>
                  <a:pt x="321563" y="28955"/>
                </a:lnTo>
                <a:lnTo>
                  <a:pt x="321563" y="38019"/>
                </a:lnTo>
                <a:lnTo>
                  <a:pt x="322595" y="37205"/>
                </a:lnTo>
                <a:close/>
              </a:path>
              <a:path w="477520" h="477520">
                <a:moveTo>
                  <a:pt x="329183" y="446531"/>
                </a:moveTo>
                <a:lnTo>
                  <a:pt x="322595" y="441157"/>
                </a:lnTo>
                <a:lnTo>
                  <a:pt x="321563" y="449579"/>
                </a:lnTo>
                <a:lnTo>
                  <a:pt x="329183" y="446531"/>
                </a:lnTo>
                <a:close/>
              </a:path>
              <a:path w="477520" h="477520">
                <a:moveTo>
                  <a:pt x="329183" y="457542"/>
                </a:moveTo>
                <a:lnTo>
                  <a:pt x="329183" y="446531"/>
                </a:lnTo>
                <a:lnTo>
                  <a:pt x="321563" y="449579"/>
                </a:lnTo>
                <a:lnTo>
                  <a:pt x="321563" y="451637"/>
                </a:lnTo>
                <a:lnTo>
                  <a:pt x="329183" y="457542"/>
                </a:lnTo>
                <a:close/>
              </a:path>
              <a:path w="477520" h="477520">
                <a:moveTo>
                  <a:pt x="329183" y="89915"/>
                </a:moveTo>
                <a:lnTo>
                  <a:pt x="329183" y="32003"/>
                </a:lnTo>
                <a:lnTo>
                  <a:pt x="322595" y="37207"/>
                </a:lnTo>
                <a:lnTo>
                  <a:pt x="329183" y="89915"/>
                </a:lnTo>
                <a:close/>
              </a:path>
              <a:path w="477520" h="477520">
                <a:moveTo>
                  <a:pt x="402335" y="405166"/>
                </a:moveTo>
                <a:lnTo>
                  <a:pt x="402335" y="396239"/>
                </a:lnTo>
                <a:lnTo>
                  <a:pt x="396239" y="402335"/>
                </a:lnTo>
                <a:lnTo>
                  <a:pt x="393653" y="393653"/>
                </a:lnTo>
                <a:lnTo>
                  <a:pt x="330707" y="374903"/>
                </a:lnTo>
                <a:lnTo>
                  <a:pt x="322595" y="441157"/>
                </a:lnTo>
                <a:lnTo>
                  <a:pt x="329183" y="446531"/>
                </a:lnTo>
                <a:lnTo>
                  <a:pt x="329183" y="457542"/>
                </a:lnTo>
                <a:lnTo>
                  <a:pt x="330707" y="458723"/>
                </a:lnTo>
                <a:lnTo>
                  <a:pt x="333755" y="433323"/>
                </a:lnTo>
                <a:lnTo>
                  <a:pt x="333755" y="385571"/>
                </a:lnTo>
                <a:lnTo>
                  <a:pt x="339851" y="382523"/>
                </a:lnTo>
                <a:lnTo>
                  <a:pt x="339851" y="387313"/>
                </a:lnTo>
                <a:lnTo>
                  <a:pt x="402335" y="405166"/>
                </a:lnTo>
                <a:close/>
              </a:path>
              <a:path w="477520" h="477520">
                <a:moveTo>
                  <a:pt x="339851" y="96011"/>
                </a:moveTo>
                <a:lnTo>
                  <a:pt x="339133" y="89903"/>
                </a:lnTo>
                <a:lnTo>
                  <a:pt x="333755" y="91439"/>
                </a:lnTo>
                <a:lnTo>
                  <a:pt x="339851" y="96011"/>
                </a:lnTo>
                <a:close/>
              </a:path>
              <a:path w="477520" h="477520">
                <a:moveTo>
                  <a:pt x="339851" y="99578"/>
                </a:moveTo>
                <a:lnTo>
                  <a:pt x="339851" y="96011"/>
                </a:lnTo>
                <a:lnTo>
                  <a:pt x="333755" y="91439"/>
                </a:lnTo>
                <a:lnTo>
                  <a:pt x="333755" y="101264"/>
                </a:lnTo>
                <a:lnTo>
                  <a:pt x="339851" y="99578"/>
                </a:lnTo>
                <a:close/>
              </a:path>
              <a:path w="477520" h="477520">
                <a:moveTo>
                  <a:pt x="339851" y="382523"/>
                </a:moveTo>
                <a:lnTo>
                  <a:pt x="333755" y="385571"/>
                </a:lnTo>
                <a:lnTo>
                  <a:pt x="339296" y="387154"/>
                </a:lnTo>
                <a:lnTo>
                  <a:pt x="339851" y="382523"/>
                </a:lnTo>
                <a:close/>
              </a:path>
              <a:path w="477520" h="477520">
                <a:moveTo>
                  <a:pt x="339296" y="387154"/>
                </a:moveTo>
                <a:lnTo>
                  <a:pt x="333755" y="385571"/>
                </a:lnTo>
                <a:lnTo>
                  <a:pt x="333755" y="433323"/>
                </a:lnTo>
                <a:lnTo>
                  <a:pt x="339296" y="387154"/>
                </a:lnTo>
                <a:close/>
              </a:path>
              <a:path w="477520" h="477520">
                <a:moveTo>
                  <a:pt x="408431" y="70103"/>
                </a:moveTo>
                <a:lnTo>
                  <a:pt x="339133" y="89903"/>
                </a:lnTo>
                <a:lnTo>
                  <a:pt x="339851" y="96011"/>
                </a:lnTo>
                <a:lnTo>
                  <a:pt x="339851" y="99578"/>
                </a:lnTo>
                <a:lnTo>
                  <a:pt x="393713" y="84680"/>
                </a:lnTo>
                <a:lnTo>
                  <a:pt x="396239" y="76199"/>
                </a:lnTo>
                <a:lnTo>
                  <a:pt x="402335" y="82295"/>
                </a:lnTo>
                <a:lnTo>
                  <a:pt x="402335" y="90017"/>
                </a:lnTo>
                <a:lnTo>
                  <a:pt x="408431" y="70103"/>
                </a:lnTo>
                <a:close/>
              </a:path>
              <a:path w="477520" h="477520">
                <a:moveTo>
                  <a:pt x="339851" y="387313"/>
                </a:moveTo>
                <a:lnTo>
                  <a:pt x="339851" y="382523"/>
                </a:lnTo>
                <a:lnTo>
                  <a:pt x="339296" y="387154"/>
                </a:lnTo>
                <a:lnTo>
                  <a:pt x="339851" y="387313"/>
                </a:lnTo>
                <a:close/>
              </a:path>
              <a:path w="477520" h="477520">
                <a:moveTo>
                  <a:pt x="402335" y="90017"/>
                </a:moveTo>
                <a:lnTo>
                  <a:pt x="402335" y="82295"/>
                </a:lnTo>
                <a:lnTo>
                  <a:pt x="393713" y="84680"/>
                </a:lnTo>
                <a:lnTo>
                  <a:pt x="374903" y="147827"/>
                </a:lnTo>
                <a:lnTo>
                  <a:pt x="382523" y="148761"/>
                </a:lnTo>
                <a:lnTo>
                  <a:pt x="382523" y="138683"/>
                </a:lnTo>
                <a:lnTo>
                  <a:pt x="387263" y="139252"/>
                </a:lnTo>
                <a:lnTo>
                  <a:pt x="402335" y="90017"/>
                </a:lnTo>
                <a:close/>
              </a:path>
              <a:path w="477520" h="477520">
                <a:moveTo>
                  <a:pt x="449579" y="331622"/>
                </a:moveTo>
                <a:lnTo>
                  <a:pt x="449579" y="321563"/>
                </a:lnTo>
                <a:lnTo>
                  <a:pt x="446531" y="329183"/>
                </a:lnTo>
                <a:lnTo>
                  <a:pt x="441315" y="322576"/>
                </a:lnTo>
                <a:lnTo>
                  <a:pt x="374903" y="330707"/>
                </a:lnTo>
                <a:lnTo>
                  <a:pt x="382523" y="356289"/>
                </a:lnTo>
                <a:lnTo>
                  <a:pt x="382523" y="338327"/>
                </a:lnTo>
                <a:lnTo>
                  <a:pt x="385571" y="332231"/>
                </a:lnTo>
                <a:lnTo>
                  <a:pt x="387292" y="337851"/>
                </a:lnTo>
                <a:lnTo>
                  <a:pt x="449579" y="331622"/>
                </a:lnTo>
                <a:close/>
              </a:path>
              <a:path w="477520" h="477520">
                <a:moveTo>
                  <a:pt x="387263" y="139252"/>
                </a:moveTo>
                <a:lnTo>
                  <a:pt x="382523" y="138683"/>
                </a:lnTo>
                <a:lnTo>
                  <a:pt x="385571" y="144779"/>
                </a:lnTo>
                <a:lnTo>
                  <a:pt x="387263" y="139252"/>
                </a:lnTo>
                <a:close/>
              </a:path>
              <a:path w="477520" h="477520">
                <a:moveTo>
                  <a:pt x="458723" y="147827"/>
                </a:moveTo>
                <a:lnTo>
                  <a:pt x="387263" y="139252"/>
                </a:lnTo>
                <a:lnTo>
                  <a:pt x="385571" y="144779"/>
                </a:lnTo>
                <a:lnTo>
                  <a:pt x="382523" y="138683"/>
                </a:lnTo>
                <a:lnTo>
                  <a:pt x="382523" y="148761"/>
                </a:lnTo>
                <a:lnTo>
                  <a:pt x="440366" y="155843"/>
                </a:lnTo>
                <a:lnTo>
                  <a:pt x="446531" y="147827"/>
                </a:lnTo>
                <a:lnTo>
                  <a:pt x="449579" y="156971"/>
                </a:lnTo>
                <a:lnTo>
                  <a:pt x="449579" y="159626"/>
                </a:lnTo>
                <a:lnTo>
                  <a:pt x="458723" y="147827"/>
                </a:lnTo>
                <a:close/>
              </a:path>
              <a:path w="477520" h="477520">
                <a:moveTo>
                  <a:pt x="387292" y="337851"/>
                </a:moveTo>
                <a:lnTo>
                  <a:pt x="385571" y="332231"/>
                </a:lnTo>
                <a:lnTo>
                  <a:pt x="382523" y="338327"/>
                </a:lnTo>
                <a:lnTo>
                  <a:pt x="387292" y="337851"/>
                </a:lnTo>
                <a:close/>
              </a:path>
              <a:path w="477520" h="477520">
                <a:moveTo>
                  <a:pt x="408431" y="406907"/>
                </a:moveTo>
                <a:lnTo>
                  <a:pt x="387292" y="337851"/>
                </a:lnTo>
                <a:lnTo>
                  <a:pt x="382523" y="338327"/>
                </a:lnTo>
                <a:lnTo>
                  <a:pt x="382523" y="356289"/>
                </a:lnTo>
                <a:lnTo>
                  <a:pt x="393653" y="393653"/>
                </a:lnTo>
                <a:lnTo>
                  <a:pt x="402335" y="396239"/>
                </a:lnTo>
                <a:lnTo>
                  <a:pt x="402335" y="405166"/>
                </a:lnTo>
                <a:lnTo>
                  <a:pt x="408431" y="406907"/>
                </a:lnTo>
                <a:close/>
              </a:path>
              <a:path w="477520" h="477520">
                <a:moveTo>
                  <a:pt x="402335" y="396239"/>
                </a:moveTo>
                <a:lnTo>
                  <a:pt x="393653" y="393653"/>
                </a:lnTo>
                <a:lnTo>
                  <a:pt x="396239" y="402335"/>
                </a:lnTo>
                <a:lnTo>
                  <a:pt x="402335" y="396239"/>
                </a:lnTo>
                <a:close/>
              </a:path>
              <a:path w="477520" h="477520">
                <a:moveTo>
                  <a:pt x="402335" y="82295"/>
                </a:moveTo>
                <a:lnTo>
                  <a:pt x="396239" y="76199"/>
                </a:lnTo>
                <a:lnTo>
                  <a:pt x="393713" y="84680"/>
                </a:lnTo>
                <a:lnTo>
                  <a:pt x="402335" y="82295"/>
                </a:lnTo>
                <a:close/>
              </a:path>
              <a:path w="477520" h="477520">
                <a:moveTo>
                  <a:pt x="449579" y="159626"/>
                </a:moveTo>
                <a:lnTo>
                  <a:pt x="449579" y="156971"/>
                </a:lnTo>
                <a:lnTo>
                  <a:pt x="440366" y="155843"/>
                </a:lnTo>
                <a:lnTo>
                  <a:pt x="400811" y="207263"/>
                </a:lnTo>
                <a:lnTo>
                  <a:pt x="409955" y="212489"/>
                </a:lnTo>
                <a:lnTo>
                  <a:pt x="409955" y="201167"/>
                </a:lnTo>
                <a:lnTo>
                  <a:pt x="415114" y="204098"/>
                </a:lnTo>
                <a:lnTo>
                  <a:pt x="449579" y="159626"/>
                </a:lnTo>
                <a:close/>
              </a:path>
              <a:path w="477520" h="477520">
                <a:moveTo>
                  <a:pt x="464819" y="246195"/>
                </a:moveTo>
                <a:lnTo>
                  <a:pt x="464819" y="243839"/>
                </a:lnTo>
                <a:lnTo>
                  <a:pt x="456818" y="239267"/>
                </a:lnTo>
                <a:lnTo>
                  <a:pt x="400811" y="271271"/>
                </a:lnTo>
                <a:lnTo>
                  <a:pt x="409955" y="282854"/>
                </a:lnTo>
                <a:lnTo>
                  <a:pt x="409955" y="277367"/>
                </a:lnTo>
                <a:lnTo>
                  <a:pt x="411479" y="269747"/>
                </a:lnTo>
                <a:lnTo>
                  <a:pt x="415114" y="274437"/>
                </a:lnTo>
                <a:lnTo>
                  <a:pt x="464819" y="246195"/>
                </a:lnTo>
                <a:close/>
              </a:path>
              <a:path w="477520" h="477520">
                <a:moveTo>
                  <a:pt x="415114" y="204098"/>
                </a:moveTo>
                <a:lnTo>
                  <a:pt x="409955" y="201167"/>
                </a:lnTo>
                <a:lnTo>
                  <a:pt x="411479" y="208787"/>
                </a:lnTo>
                <a:lnTo>
                  <a:pt x="415114" y="204098"/>
                </a:lnTo>
                <a:close/>
              </a:path>
              <a:path w="477520" h="477520">
                <a:moveTo>
                  <a:pt x="477011" y="239267"/>
                </a:moveTo>
                <a:lnTo>
                  <a:pt x="415114" y="204098"/>
                </a:lnTo>
                <a:lnTo>
                  <a:pt x="411479" y="208787"/>
                </a:lnTo>
                <a:lnTo>
                  <a:pt x="409955" y="201167"/>
                </a:lnTo>
                <a:lnTo>
                  <a:pt x="409955" y="212489"/>
                </a:lnTo>
                <a:lnTo>
                  <a:pt x="456818" y="239267"/>
                </a:lnTo>
                <a:lnTo>
                  <a:pt x="464819" y="234695"/>
                </a:lnTo>
                <a:lnTo>
                  <a:pt x="464819" y="246195"/>
                </a:lnTo>
                <a:lnTo>
                  <a:pt x="477011" y="239267"/>
                </a:lnTo>
                <a:close/>
              </a:path>
              <a:path w="477520" h="477520">
                <a:moveTo>
                  <a:pt x="415114" y="274437"/>
                </a:moveTo>
                <a:lnTo>
                  <a:pt x="411479" y="269747"/>
                </a:lnTo>
                <a:lnTo>
                  <a:pt x="409955" y="277367"/>
                </a:lnTo>
                <a:lnTo>
                  <a:pt x="415114" y="274437"/>
                </a:lnTo>
                <a:close/>
              </a:path>
              <a:path w="477520" h="477520">
                <a:moveTo>
                  <a:pt x="458723" y="330707"/>
                </a:moveTo>
                <a:lnTo>
                  <a:pt x="415114" y="274437"/>
                </a:lnTo>
                <a:lnTo>
                  <a:pt x="409955" y="277367"/>
                </a:lnTo>
                <a:lnTo>
                  <a:pt x="409955" y="282854"/>
                </a:lnTo>
                <a:lnTo>
                  <a:pt x="441315" y="322576"/>
                </a:lnTo>
                <a:lnTo>
                  <a:pt x="449579" y="321563"/>
                </a:lnTo>
                <a:lnTo>
                  <a:pt x="449579" y="331622"/>
                </a:lnTo>
                <a:lnTo>
                  <a:pt x="458723" y="330707"/>
                </a:lnTo>
                <a:close/>
              </a:path>
              <a:path w="477520" h="477520">
                <a:moveTo>
                  <a:pt x="449579" y="156971"/>
                </a:moveTo>
                <a:lnTo>
                  <a:pt x="446531" y="147827"/>
                </a:lnTo>
                <a:lnTo>
                  <a:pt x="440366" y="155843"/>
                </a:lnTo>
                <a:lnTo>
                  <a:pt x="449579" y="156971"/>
                </a:lnTo>
                <a:close/>
              </a:path>
              <a:path w="477520" h="477520">
                <a:moveTo>
                  <a:pt x="449579" y="321563"/>
                </a:moveTo>
                <a:lnTo>
                  <a:pt x="441315" y="322576"/>
                </a:lnTo>
                <a:lnTo>
                  <a:pt x="446531" y="329183"/>
                </a:lnTo>
                <a:lnTo>
                  <a:pt x="449579" y="321563"/>
                </a:lnTo>
                <a:close/>
              </a:path>
              <a:path w="477520" h="477520">
                <a:moveTo>
                  <a:pt x="464819" y="243839"/>
                </a:moveTo>
                <a:lnTo>
                  <a:pt x="464819" y="234695"/>
                </a:lnTo>
                <a:lnTo>
                  <a:pt x="456818" y="239267"/>
                </a:lnTo>
                <a:lnTo>
                  <a:pt x="464819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 txBox="1"/>
          <p:nvPr/>
        </p:nvSpPr>
        <p:spPr>
          <a:xfrm>
            <a:off x="6154925" y="5620001"/>
            <a:ext cx="2228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2850894" y="5652513"/>
            <a:ext cx="123634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ELE</a:t>
            </a:r>
            <a:r>
              <a:rPr sz="2400" b="1" spc="-18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2314955" y="5748527"/>
            <a:ext cx="457200" cy="325120"/>
          </a:xfrm>
          <a:custGeom>
            <a:avLst/>
            <a:gdLst/>
            <a:ahLst/>
            <a:cxnLst/>
            <a:rect l="l" t="t" r="r" b="b"/>
            <a:pathLst>
              <a:path w="457200" h="325120">
                <a:moveTo>
                  <a:pt x="60959" y="129539"/>
                </a:moveTo>
                <a:lnTo>
                  <a:pt x="60959" y="62483"/>
                </a:lnTo>
                <a:lnTo>
                  <a:pt x="0" y="96011"/>
                </a:lnTo>
                <a:lnTo>
                  <a:pt x="60959" y="129539"/>
                </a:lnTo>
                <a:close/>
              </a:path>
              <a:path w="457200" h="325120">
                <a:moveTo>
                  <a:pt x="86867" y="190499"/>
                </a:moveTo>
                <a:lnTo>
                  <a:pt x="86867" y="0"/>
                </a:lnTo>
                <a:lnTo>
                  <a:pt x="18287" y="7619"/>
                </a:lnTo>
                <a:lnTo>
                  <a:pt x="60959" y="62483"/>
                </a:lnTo>
                <a:lnTo>
                  <a:pt x="60959" y="187621"/>
                </a:lnTo>
                <a:lnTo>
                  <a:pt x="86867" y="190499"/>
                </a:lnTo>
                <a:close/>
              </a:path>
              <a:path w="457200" h="325120">
                <a:moveTo>
                  <a:pt x="60959" y="187621"/>
                </a:moveTo>
                <a:lnTo>
                  <a:pt x="60959" y="129539"/>
                </a:lnTo>
                <a:lnTo>
                  <a:pt x="18287" y="182879"/>
                </a:lnTo>
                <a:lnTo>
                  <a:pt x="60959" y="187621"/>
                </a:lnTo>
                <a:close/>
              </a:path>
              <a:path w="457200" h="325120">
                <a:moveTo>
                  <a:pt x="390143" y="-65531"/>
                </a:moveTo>
                <a:lnTo>
                  <a:pt x="324611" y="-47243"/>
                </a:lnTo>
                <a:lnTo>
                  <a:pt x="316991" y="-115823"/>
                </a:lnTo>
                <a:lnTo>
                  <a:pt x="262127" y="-71627"/>
                </a:lnTo>
                <a:lnTo>
                  <a:pt x="228599" y="-132587"/>
                </a:lnTo>
                <a:lnTo>
                  <a:pt x="195071" y="-71627"/>
                </a:lnTo>
                <a:lnTo>
                  <a:pt x="141731" y="-115823"/>
                </a:lnTo>
                <a:lnTo>
                  <a:pt x="134111" y="-47243"/>
                </a:lnTo>
                <a:lnTo>
                  <a:pt x="67055" y="-65531"/>
                </a:lnTo>
                <a:lnTo>
                  <a:pt x="86867" y="0"/>
                </a:lnTo>
                <a:lnTo>
                  <a:pt x="86867" y="251702"/>
                </a:lnTo>
                <a:lnTo>
                  <a:pt x="134111" y="237743"/>
                </a:lnTo>
                <a:lnTo>
                  <a:pt x="141731" y="306323"/>
                </a:lnTo>
                <a:lnTo>
                  <a:pt x="195071" y="263651"/>
                </a:lnTo>
                <a:lnTo>
                  <a:pt x="228599" y="324611"/>
                </a:lnTo>
                <a:lnTo>
                  <a:pt x="262127" y="263651"/>
                </a:lnTo>
                <a:lnTo>
                  <a:pt x="316991" y="306323"/>
                </a:lnTo>
                <a:lnTo>
                  <a:pt x="324611" y="237743"/>
                </a:lnTo>
                <a:lnTo>
                  <a:pt x="371855" y="252027"/>
                </a:lnTo>
                <a:lnTo>
                  <a:pt x="371855" y="0"/>
                </a:lnTo>
                <a:lnTo>
                  <a:pt x="390143" y="-65531"/>
                </a:lnTo>
                <a:close/>
              </a:path>
              <a:path w="457200" h="325120">
                <a:moveTo>
                  <a:pt x="86867" y="251702"/>
                </a:moveTo>
                <a:lnTo>
                  <a:pt x="86867" y="190499"/>
                </a:lnTo>
                <a:lnTo>
                  <a:pt x="67055" y="257555"/>
                </a:lnTo>
                <a:lnTo>
                  <a:pt x="86867" y="251702"/>
                </a:lnTo>
                <a:close/>
              </a:path>
              <a:path w="457200" h="325120">
                <a:moveTo>
                  <a:pt x="440435" y="7619"/>
                </a:moveTo>
                <a:lnTo>
                  <a:pt x="371855" y="0"/>
                </a:lnTo>
                <a:lnTo>
                  <a:pt x="371855" y="190499"/>
                </a:lnTo>
                <a:lnTo>
                  <a:pt x="397763" y="187621"/>
                </a:lnTo>
                <a:lnTo>
                  <a:pt x="397763" y="62483"/>
                </a:lnTo>
                <a:lnTo>
                  <a:pt x="440435" y="7619"/>
                </a:lnTo>
                <a:close/>
              </a:path>
              <a:path w="457200" h="325120">
                <a:moveTo>
                  <a:pt x="390143" y="257555"/>
                </a:moveTo>
                <a:lnTo>
                  <a:pt x="371855" y="190499"/>
                </a:lnTo>
                <a:lnTo>
                  <a:pt x="371855" y="252027"/>
                </a:lnTo>
                <a:lnTo>
                  <a:pt x="390143" y="257555"/>
                </a:lnTo>
                <a:close/>
              </a:path>
              <a:path w="457200" h="325120">
                <a:moveTo>
                  <a:pt x="457199" y="96011"/>
                </a:moveTo>
                <a:lnTo>
                  <a:pt x="397763" y="62483"/>
                </a:lnTo>
                <a:lnTo>
                  <a:pt x="397763" y="129539"/>
                </a:lnTo>
                <a:lnTo>
                  <a:pt x="457199" y="96011"/>
                </a:lnTo>
                <a:close/>
              </a:path>
              <a:path w="457200" h="325120">
                <a:moveTo>
                  <a:pt x="440435" y="182879"/>
                </a:moveTo>
                <a:lnTo>
                  <a:pt x="397763" y="129539"/>
                </a:lnTo>
                <a:lnTo>
                  <a:pt x="397763" y="187621"/>
                </a:lnTo>
                <a:lnTo>
                  <a:pt x="440435" y="182879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05811" y="5605271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19" h="477520">
                <a:moveTo>
                  <a:pt x="67055" y="213218"/>
                </a:moveTo>
                <a:lnTo>
                  <a:pt x="67055" y="201167"/>
                </a:lnTo>
                <a:lnTo>
                  <a:pt x="65531" y="208787"/>
                </a:lnTo>
                <a:lnTo>
                  <a:pt x="61897" y="204098"/>
                </a:lnTo>
                <a:lnTo>
                  <a:pt x="0" y="239267"/>
                </a:lnTo>
                <a:lnTo>
                  <a:pt x="12191" y="246195"/>
                </a:lnTo>
                <a:lnTo>
                  <a:pt x="12191" y="234695"/>
                </a:lnTo>
                <a:lnTo>
                  <a:pt x="20383" y="239267"/>
                </a:lnTo>
                <a:lnTo>
                  <a:pt x="67055" y="213218"/>
                </a:lnTo>
                <a:close/>
              </a:path>
              <a:path w="477519" h="477520">
                <a:moveTo>
                  <a:pt x="20383" y="239267"/>
                </a:moveTo>
                <a:lnTo>
                  <a:pt x="12191" y="234695"/>
                </a:lnTo>
                <a:lnTo>
                  <a:pt x="12191" y="243839"/>
                </a:lnTo>
                <a:lnTo>
                  <a:pt x="20383" y="239267"/>
                </a:lnTo>
                <a:close/>
              </a:path>
              <a:path w="477519" h="477520">
                <a:moveTo>
                  <a:pt x="77723" y="271271"/>
                </a:moveTo>
                <a:lnTo>
                  <a:pt x="20383" y="239267"/>
                </a:lnTo>
                <a:lnTo>
                  <a:pt x="12191" y="243839"/>
                </a:lnTo>
                <a:lnTo>
                  <a:pt x="12191" y="246195"/>
                </a:lnTo>
                <a:lnTo>
                  <a:pt x="61897" y="274437"/>
                </a:lnTo>
                <a:lnTo>
                  <a:pt x="65531" y="269747"/>
                </a:lnTo>
                <a:lnTo>
                  <a:pt x="67055" y="277367"/>
                </a:lnTo>
                <a:lnTo>
                  <a:pt x="67055" y="284348"/>
                </a:lnTo>
                <a:lnTo>
                  <a:pt x="77723" y="271271"/>
                </a:lnTo>
                <a:close/>
              </a:path>
              <a:path w="477519" h="477520">
                <a:moveTo>
                  <a:pt x="94487" y="148761"/>
                </a:moveTo>
                <a:lnTo>
                  <a:pt x="94487" y="138683"/>
                </a:lnTo>
                <a:lnTo>
                  <a:pt x="91439" y="144779"/>
                </a:lnTo>
                <a:lnTo>
                  <a:pt x="89857" y="139239"/>
                </a:lnTo>
                <a:lnTo>
                  <a:pt x="18287" y="147827"/>
                </a:lnTo>
                <a:lnTo>
                  <a:pt x="27431" y="159626"/>
                </a:lnTo>
                <a:lnTo>
                  <a:pt x="27431" y="156971"/>
                </a:lnTo>
                <a:lnTo>
                  <a:pt x="30479" y="147827"/>
                </a:lnTo>
                <a:lnTo>
                  <a:pt x="36833" y="155820"/>
                </a:lnTo>
                <a:lnTo>
                  <a:pt x="94487" y="148761"/>
                </a:lnTo>
                <a:close/>
              </a:path>
              <a:path w="477519" h="477520">
                <a:moveTo>
                  <a:pt x="67055" y="284348"/>
                </a:moveTo>
                <a:lnTo>
                  <a:pt x="67055" y="277367"/>
                </a:lnTo>
                <a:lnTo>
                  <a:pt x="61897" y="274437"/>
                </a:lnTo>
                <a:lnTo>
                  <a:pt x="18287" y="330707"/>
                </a:lnTo>
                <a:lnTo>
                  <a:pt x="27431" y="331622"/>
                </a:lnTo>
                <a:lnTo>
                  <a:pt x="27431" y="321563"/>
                </a:lnTo>
                <a:lnTo>
                  <a:pt x="35854" y="322595"/>
                </a:lnTo>
                <a:lnTo>
                  <a:pt x="67055" y="284348"/>
                </a:lnTo>
                <a:close/>
              </a:path>
              <a:path w="477519" h="477520">
                <a:moveTo>
                  <a:pt x="36833" y="155820"/>
                </a:moveTo>
                <a:lnTo>
                  <a:pt x="30479" y="147827"/>
                </a:lnTo>
                <a:lnTo>
                  <a:pt x="27431" y="156971"/>
                </a:lnTo>
                <a:lnTo>
                  <a:pt x="36833" y="155820"/>
                </a:lnTo>
                <a:close/>
              </a:path>
              <a:path w="477519" h="477520">
                <a:moveTo>
                  <a:pt x="77723" y="207263"/>
                </a:moveTo>
                <a:lnTo>
                  <a:pt x="36833" y="155820"/>
                </a:lnTo>
                <a:lnTo>
                  <a:pt x="27431" y="156971"/>
                </a:lnTo>
                <a:lnTo>
                  <a:pt x="27431" y="159626"/>
                </a:lnTo>
                <a:lnTo>
                  <a:pt x="61897" y="204098"/>
                </a:lnTo>
                <a:lnTo>
                  <a:pt x="67055" y="201167"/>
                </a:lnTo>
                <a:lnTo>
                  <a:pt x="67055" y="213218"/>
                </a:lnTo>
                <a:lnTo>
                  <a:pt x="77723" y="207263"/>
                </a:lnTo>
                <a:close/>
              </a:path>
              <a:path w="477519" h="477520">
                <a:moveTo>
                  <a:pt x="35854" y="322595"/>
                </a:moveTo>
                <a:lnTo>
                  <a:pt x="27431" y="321563"/>
                </a:lnTo>
                <a:lnTo>
                  <a:pt x="30479" y="329183"/>
                </a:lnTo>
                <a:lnTo>
                  <a:pt x="35854" y="322595"/>
                </a:lnTo>
                <a:close/>
              </a:path>
              <a:path w="477519" h="477520">
                <a:moveTo>
                  <a:pt x="102107" y="330707"/>
                </a:moveTo>
                <a:lnTo>
                  <a:pt x="35854" y="322595"/>
                </a:lnTo>
                <a:lnTo>
                  <a:pt x="30479" y="329183"/>
                </a:lnTo>
                <a:lnTo>
                  <a:pt x="27431" y="321563"/>
                </a:lnTo>
                <a:lnTo>
                  <a:pt x="27431" y="331622"/>
                </a:lnTo>
                <a:lnTo>
                  <a:pt x="89831" y="337862"/>
                </a:lnTo>
                <a:lnTo>
                  <a:pt x="91439" y="332231"/>
                </a:lnTo>
                <a:lnTo>
                  <a:pt x="94487" y="338327"/>
                </a:lnTo>
                <a:lnTo>
                  <a:pt x="94487" y="356289"/>
                </a:lnTo>
                <a:lnTo>
                  <a:pt x="102107" y="330707"/>
                </a:lnTo>
                <a:close/>
              </a:path>
              <a:path w="477519" h="477520">
                <a:moveTo>
                  <a:pt x="67055" y="201167"/>
                </a:moveTo>
                <a:lnTo>
                  <a:pt x="61897" y="204098"/>
                </a:lnTo>
                <a:lnTo>
                  <a:pt x="65531" y="208787"/>
                </a:lnTo>
                <a:lnTo>
                  <a:pt x="67055" y="201167"/>
                </a:lnTo>
                <a:close/>
              </a:path>
              <a:path w="477519" h="477520">
                <a:moveTo>
                  <a:pt x="67055" y="277367"/>
                </a:moveTo>
                <a:lnTo>
                  <a:pt x="65531" y="269747"/>
                </a:lnTo>
                <a:lnTo>
                  <a:pt x="61897" y="274437"/>
                </a:lnTo>
                <a:lnTo>
                  <a:pt x="67055" y="277367"/>
                </a:lnTo>
                <a:close/>
              </a:path>
              <a:path w="477519" h="477520">
                <a:moveTo>
                  <a:pt x="139286" y="89870"/>
                </a:moveTo>
                <a:lnTo>
                  <a:pt x="70103" y="70103"/>
                </a:lnTo>
                <a:lnTo>
                  <a:pt x="74675" y="86105"/>
                </a:lnTo>
                <a:lnTo>
                  <a:pt x="74675" y="82295"/>
                </a:lnTo>
                <a:lnTo>
                  <a:pt x="80771" y="76199"/>
                </a:lnTo>
                <a:lnTo>
                  <a:pt x="83298" y="84680"/>
                </a:lnTo>
                <a:lnTo>
                  <a:pt x="138683" y="100000"/>
                </a:lnTo>
                <a:lnTo>
                  <a:pt x="138683" y="96011"/>
                </a:lnTo>
                <a:lnTo>
                  <a:pt x="139286" y="89870"/>
                </a:lnTo>
                <a:close/>
              </a:path>
              <a:path w="477519" h="477520">
                <a:moveTo>
                  <a:pt x="94487" y="356289"/>
                </a:moveTo>
                <a:lnTo>
                  <a:pt x="94487" y="338327"/>
                </a:lnTo>
                <a:lnTo>
                  <a:pt x="89831" y="337862"/>
                </a:lnTo>
                <a:lnTo>
                  <a:pt x="70103" y="406907"/>
                </a:lnTo>
                <a:lnTo>
                  <a:pt x="74675" y="405601"/>
                </a:lnTo>
                <a:lnTo>
                  <a:pt x="74675" y="396239"/>
                </a:lnTo>
                <a:lnTo>
                  <a:pt x="83358" y="393653"/>
                </a:lnTo>
                <a:lnTo>
                  <a:pt x="94487" y="356289"/>
                </a:lnTo>
                <a:close/>
              </a:path>
              <a:path w="477519" h="477520">
                <a:moveTo>
                  <a:pt x="83298" y="84680"/>
                </a:moveTo>
                <a:lnTo>
                  <a:pt x="80771" y="76199"/>
                </a:lnTo>
                <a:lnTo>
                  <a:pt x="74675" y="82295"/>
                </a:lnTo>
                <a:lnTo>
                  <a:pt x="83298" y="84680"/>
                </a:lnTo>
                <a:close/>
              </a:path>
              <a:path w="477519" h="477520">
                <a:moveTo>
                  <a:pt x="102107" y="147827"/>
                </a:moveTo>
                <a:lnTo>
                  <a:pt x="83298" y="84680"/>
                </a:lnTo>
                <a:lnTo>
                  <a:pt x="74675" y="82295"/>
                </a:lnTo>
                <a:lnTo>
                  <a:pt x="74675" y="86105"/>
                </a:lnTo>
                <a:lnTo>
                  <a:pt x="89857" y="139239"/>
                </a:lnTo>
                <a:lnTo>
                  <a:pt x="94487" y="138683"/>
                </a:lnTo>
                <a:lnTo>
                  <a:pt x="94487" y="148761"/>
                </a:lnTo>
                <a:lnTo>
                  <a:pt x="102107" y="147827"/>
                </a:lnTo>
                <a:close/>
              </a:path>
              <a:path w="477519" h="477520">
                <a:moveTo>
                  <a:pt x="83358" y="393653"/>
                </a:moveTo>
                <a:lnTo>
                  <a:pt x="74675" y="396239"/>
                </a:lnTo>
                <a:lnTo>
                  <a:pt x="80771" y="402335"/>
                </a:lnTo>
                <a:lnTo>
                  <a:pt x="83358" y="393653"/>
                </a:lnTo>
                <a:close/>
              </a:path>
              <a:path w="477519" h="477520">
                <a:moveTo>
                  <a:pt x="154416" y="441157"/>
                </a:moveTo>
                <a:lnTo>
                  <a:pt x="146303" y="374903"/>
                </a:lnTo>
                <a:lnTo>
                  <a:pt x="83358" y="393653"/>
                </a:lnTo>
                <a:lnTo>
                  <a:pt x="80771" y="402335"/>
                </a:lnTo>
                <a:lnTo>
                  <a:pt x="74675" y="396239"/>
                </a:lnTo>
                <a:lnTo>
                  <a:pt x="74675" y="405601"/>
                </a:lnTo>
                <a:lnTo>
                  <a:pt x="138683" y="387313"/>
                </a:lnTo>
                <a:lnTo>
                  <a:pt x="138683" y="382523"/>
                </a:lnTo>
                <a:lnTo>
                  <a:pt x="144779" y="385571"/>
                </a:lnTo>
                <a:lnTo>
                  <a:pt x="144779" y="443483"/>
                </a:lnTo>
                <a:lnTo>
                  <a:pt x="146303" y="458723"/>
                </a:lnTo>
                <a:lnTo>
                  <a:pt x="147827" y="457542"/>
                </a:lnTo>
                <a:lnTo>
                  <a:pt x="147827" y="446531"/>
                </a:lnTo>
                <a:lnTo>
                  <a:pt x="154416" y="441157"/>
                </a:lnTo>
                <a:close/>
              </a:path>
              <a:path w="477519" h="477520">
                <a:moveTo>
                  <a:pt x="94487" y="338327"/>
                </a:moveTo>
                <a:lnTo>
                  <a:pt x="91439" y="332231"/>
                </a:lnTo>
                <a:lnTo>
                  <a:pt x="89831" y="337862"/>
                </a:lnTo>
                <a:lnTo>
                  <a:pt x="94487" y="338327"/>
                </a:lnTo>
                <a:close/>
              </a:path>
              <a:path w="477519" h="477520">
                <a:moveTo>
                  <a:pt x="94487" y="138683"/>
                </a:moveTo>
                <a:lnTo>
                  <a:pt x="89857" y="139239"/>
                </a:lnTo>
                <a:lnTo>
                  <a:pt x="91439" y="144779"/>
                </a:lnTo>
                <a:lnTo>
                  <a:pt x="94487" y="138683"/>
                </a:lnTo>
                <a:close/>
              </a:path>
              <a:path w="477519" h="477520">
                <a:moveTo>
                  <a:pt x="144779" y="91439"/>
                </a:moveTo>
                <a:lnTo>
                  <a:pt x="139286" y="89870"/>
                </a:lnTo>
                <a:lnTo>
                  <a:pt x="138683" y="96011"/>
                </a:lnTo>
                <a:lnTo>
                  <a:pt x="144779" y="91439"/>
                </a:lnTo>
                <a:close/>
              </a:path>
              <a:path w="477519" h="477520">
                <a:moveTo>
                  <a:pt x="144779" y="101686"/>
                </a:moveTo>
                <a:lnTo>
                  <a:pt x="144779" y="91439"/>
                </a:lnTo>
                <a:lnTo>
                  <a:pt x="138683" y="96011"/>
                </a:lnTo>
                <a:lnTo>
                  <a:pt x="138683" y="100000"/>
                </a:lnTo>
                <a:lnTo>
                  <a:pt x="144779" y="101686"/>
                </a:lnTo>
                <a:close/>
              </a:path>
              <a:path w="477519" h="477520">
                <a:moveTo>
                  <a:pt x="144779" y="385571"/>
                </a:moveTo>
                <a:lnTo>
                  <a:pt x="138683" y="382523"/>
                </a:lnTo>
                <a:lnTo>
                  <a:pt x="139149" y="387180"/>
                </a:lnTo>
                <a:lnTo>
                  <a:pt x="144779" y="385571"/>
                </a:lnTo>
                <a:close/>
              </a:path>
              <a:path w="477519" h="477520">
                <a:moveTo>
                  <a:pt x="139149" y="387180"/>
                </a:moveTo>
                <a:lnTo>
                  <a:pt x="138683" y="382523"/>
                </a:lnTo>
                <a:lnTo>
                  <a:pt x="138683" y="387313"/>
                </a:lnTo>
                <a:lnTo>
                  <a:pt x="139149" y="387180"/>
                </a:lnTo>
                <a:close/>
              </a:path>
              <a:path w="477519" h="477520">
                <a:moveTo>
                  <a:pt x="144779" y="443483"/>
                </a:moveTo>
                <a:lnTo>
                  <a:pt x="144779" y="385571"/>
                </a:lnTo>
                <a:lnTo>
                  <a:pt x="139149" y="387180"/>
                </a:lnTo>
                <a:lnTo>
                  <a:pt x="144779" y="443483"/>
                </a:lnTo>
                <a:close/>
              </a:path>
              <a:path w="477519" h="477520">
                <a:moveTo>
                  <a:pt x="203560" y="64093"/>
                </a:moveTo>
                <a:lnTo>
                  <a:pt x="146303" y="18287"/>
                </a:lnTo>
                <a:lnTo>
                  <a:pt x="139286" y="89870"/>
                </a:lnTo>
                <a:lnTo>
                  <a:pt x="144779" y="91439"/>
                </a:lnTo>
                <a:lnTo>
                  <a:pt x="144779" y="101686"/>
                </a:lnTo>
                <a:lnTo>
                  <a:pt x="146303" y="102107"/>
                </a:lnTo>
                <a:lnTo>
                  <a:pt x="147827" y="89915"/>
                </a:lnTo>
                <a:lnTo>
                  <a:pt x="147827" y="32003"/>
                </a:lnTo>
                <a:lnTo>
                  <a:pt x="155447" y="28955"/>
                </a:lnTo>
                <a:lnTo>
                  <a:pt x="155447" y="38019"/>
                </a:lnTo>
                <a:lnTo>
                  <a:pt x="201167" y="74114"/>
                </a:lnTo>
                <a:lnTo>
                  <a:pt x="201167" y="68579"/>
                </a:lnTo>
                <a:lnTo>
                  <a:pt x="203560" y="64093"/>
                </a:lnTo>
                <a:close/>
              </a:path>
              <a:path w="477519" h="477520">
                <a:moveTo>
                  <a:pt x="155447" y="28955"/>
                </a:moveTo>
                <a:lnTo>
                  <a:pt x="147827" y="32003"/>
                </a:lnTo>
                <a:lnTo>
                  <a:pt x="154416" y="37205"/>
                </a:lnTo>
                <a:lnTo>
                  <a:pt x="155447" y="28955"/>
                </a:lnTo>
                <a:close/>
              </a:path>
              <a:path w="477519" h="477520">
                <a:moveTo>
                  <a:pt x="154416" y="37205"/>
                </a:moveTo>
                <a:lnTo>
                  <a:pt x="147827" y="32003"/>
                </a:lnTo>
                <a:lnTo>
                  <a:pt x="147827" y="89915"/>
                </a:lnTo>
                <a:lnTo>
                  <a:pt x="154416" y="37205"/>
                </a:lnTo>
                <a:close/>
              </a:path>
              <a:path w="477519" h="477520">
                <a:moveTo>
                  <a:pt x="155447" y="449579"/>
                </a:moveTo>
                <a:lnTo>
                  <a:pt x="154416" y="441157"/>
                </a:lnTo>
                <a:lnTo>
                  <a:pt x="147827" y="446531"/>
                </a:lnTo>
                <a:lnTo>
                  <a:pt x="155447" y="449579"/>
                </a:lnTo>
                <a:close/>
              </a:path>
              <a:path w="477519" h="477520">
                <a:moveTo>
                  <a:pt x="155447" y="451637"/>
                </a:moveTo>
                <a:lnTo>
                  <a:pt x="155447" y="449579"/>
                </a:lnTo>
                <a:lnTo>
                  <a:pt x="147827" y="446531"/>
                </a:lnTo>
                <a:lnTo>
                  <a:pt x="147827" y="457542"/>
                </a:lnTo>
                <a:lnTo>
                  <a:pt x="155447" y="451637"/>
                </a:lnTo>
                <a:close/>
              </a:path>
              <a:path w="477519" h="477520">
                <a:moveTo>
                  <a:pt x="237743" y="456628"/>
                </a:moveTo>
                <a:lnTo>
                  <a:pt x="205739" y="399287"/>
                </a:lnTo>
                <a:lnTo>
                  <a:pt x="154416" y="441158"/>
                </a:lnTo>
                <a:lnTo>
                  <a:pt x="155447" y="449579"/>
                </a:lnTo>
                <a:lnTo>
                  <a:pt x="155447" y="451637"/>
                </a:lnTo>
                <a:lnTo>
                  <a:pt x="201167" y="416204"/>
                </a:lnTo>
                <a:lnTo>
                  <a:pt x="201167" y="409955"/>
                </a:lnTo>
                <a:lnTo>
                  <a:pt x="207263" y="411479"/>
                </a:lnTo>
                <a:lnTo>
                  <a:pt x="207263" y="421131"/>
                </a:lnTo>
                <a:lnTo>
                  <a:pt x="233171" y="468629"/>
                </a:lnTo>
                <a:lnTo>
                  <a:pt x="233171" y="464819"/>
                </a:lnTo>
                <a:lnTo>
                  <a:pt x="237743" y="456628"/>
                </a:lnTo>
                <a:close/>
              </a:path>
              <a:path w="477519" h="477520">
                <a:moveTo>
                  <a:pt x="155447" y="38019"/>
                </a:moveTo>
                <a:lnTo>
                  <a:pt x="155447" y="28955"/>
                </a:lnTo>
                <a:lnTo>
                  <a:pt x="154416" y="37205"/>
                </a:lnTo>
                <a:lnTo>
                  <a:pt x="155447" y="38019"/>
                </a:lnTo>
                <a:close/>
              </a:path>
              <a:path w="477519" h="477520">
                <a:moveTo>
                  <a:pt x="207263" y="67055"/>
                </a:moveTo>
                <a:lnTo>
                  <a:pt x="203560" y="64093"/>
                </a:lnTo>
                <a:lnTo>
                  <a:pt x="201167" y="68579"/>
                </a:lnTo>
                <a:lnTo>
                  <a:pt x="207263" y="67055"/>
                </a:lnTo>
                <a:close/>
              </a:path>
              <a:path w="477519" h="477520">
                <a:moveTo>
                  <a:pt x="207263" y="74993"/>
                </a:moveTo>
                <a:lnTo>
                  <a:pt x="207263" y="67055"/>
                </a:lnTo>
                <a:lnTo>
                  <a:pt x="201167" y="68579"/>
                </a:lnTo>
                <a:lnTo>
                  <a:pt x="201167" y="74114"/>
                </a:lnTo>
                <a:lnTo>
                  <a:pt x="205739" y="77723"/>
                </a:lnTo>
                <a:lnTo>
                  <a:pt x="207263" y="74993"/>
                </a:lnTo>
                <a:close/>
              </a:path>
              <a:path w="477519" h="477520">
                <a:moveTo>
                  <a:pt x="207263" y="411479"/>
                </a:moveTo>
                <a:lnTo>
                  <a:pt x="201167" y="409955"/>
                </a:lnTo>
                <a:lnTo>
                  <a:pt x="203563" y="414347"/>
                </a:lnTo>
                <a:lnTo>
                  <a:pt x="207263" y="411479"/>
                </a:lnTo>
                <a:close/>
              </a:path>
              <a:path w="477519" h="477520">
                <a:moveTo>
                  <a:pt x="203563" y="414347"/>
                </a:moveTo>
                <a:lnTo>
                  <a:pt x="201167" y="409955"/>
                </a:lnTo>
                <a:lnTo>
                  <a:pt x="201167" y="416204"/>
                </a:lnTo>
                <a:lnTo>
                  <a:pt x="203563" y="414347"/>
                </a:lnTo>
                <a:close/>
              </a:path>
              <a:path w="477519" h="477520">
                <a:moveTo>
                  <a:pt x="272913" y="63304"/>
                </a:moveTo>
                <a:lnTo>
                  <a:pt x="237743" y="0"/>
                </a:lnTo>
                <a:lnTo>
                  <a:pt x="203560" y="64093"/>
                </a:lnTo>
                <a:lnTo>
                  <a:pt x="207263" y="67055"/>
                </a:lnTo>
                <a:lnTo>
                  <a:pt x="207263" y="74993"/>
                </a:lnTo>
                <a:lnTo>
                  <a:pt x="233171" y="28574"/>
                </a:lnTo>
                <a:lnTo>
                  <a:pt x="233171" y="12191"/>
                </a:lnTo>
                <a:lnTo>
                  <a:pt x="242315" y="12191"/>
                </a:lnTo>
                <a:lnTo>
                  <a:pt x="242315" y="28574"/>
                </a:lnTo>
                <a:lnTo>
                  <a:pt x="268223" y="74993"/>
                </a:lnTo>
                <a:lnTo>
                  <a:pt x="268223" y="67055"/>
                </a:lnTo>
                <a:lnTo>
                  <a:pt x="272913" y="63304"/>
                </a:lnTo>
                <a:close/>
              </a:path>
              <a:path w="477519" h="477520">
                <a:moveTo>
                  <a:pt x="207263" y="421131"/>
                </a:moveTo>
                <a:lnTo>
                  <a:pt x="207263" y="411479"/>
                </a:lnTo>
                <a:lnTo>
                  <a:pt x="203563" y="414347"/>
                </a:lnTo>
                <a:lnTo>
                  <a:pt x="207263" y="421131"/>
                </a:lnTo>
                <a:close/>
              </a:path>
              <a:path w="477519" h="477520">
                <a:moveTo>
                  <a:pt x="242315" y="12191"/>
                </a:moveTo>
                <a:lnTo>
                  <a:pt x="233171" y="12191"/>
                </a:lnTo>
                <a:lnTo>
                  <a:pt x="237743" y="20383"/>
                </a:lnTo>
                <a:lnTo>
                  <a:pt x="242315" y="12191"/>
                </a:lnTo>
                <a:close/>
              </a:path>
              <a:path w="477519" h="477520">
                <a:moveTo>
                  <a:pt x="237743" y="20383"/>
                </a:moveTo>
                <a:lnTo>
                  <a:pt x="233171" y="12191"/>
                </a:lnTo>
                <a:lnTo>
                  <a:pt x="233171" y="28574"/>
                </a:lnTo>
                <a:lnTo>
                  <a:pt x="237743" y="20383"/>
                </a:lnTo>
                <a:close/>
              </a:path>
              <a:path w="477519" h="477520">
                <a:moveTo>
                  <a:pt x="242315" y="464819"/>
                </a:moveTo>
                <a:lnTo>
                  <a:pt x="237743" y="456628"/>
                </a:lnTo>
                <a:lnTo>
                  <a:pt x="233171" y="464819"/>
                </a:lnTo>
                <a:lnTo>
                  <a:pt x="242315" y="464819"/>
                </a:lnTo>
                <a:close/>
              </a:path>
              <a:path w="477519" h="477520">
                <a:moveTo>
                  <a:pt x="242315" y="468965"/>
                </a:moveTo>
                <a:lnTo>
                  <a:pt x="242315" y="464819"/>
                </a:lnTo>
                <a:lnTo>
                  <a:pt x="233171" y="464819"/>
                </a:lnTo>
                <a:lnTo>
                  <a:pt x="233171" y="468629"/>
                </a:lnTo>
                <a:lnTo>
                  <a:pt x="237743" y="477011"/>
                </a:lnTo>
                <a:lnTo>
                  <a:pt x="242315" y="468965"/>
                </a:lnTo>
                <a:close/>
              </a:path>
              <a:path w="477519" h="477520">
                <a:moveTo>
                  <a:pt x="242315" y="28574"/>
                </a:moveTo>
                <a:lnTo>
                  <a:pt x="242315" y="12191"/>
                </a:lnTo>
                <a:lnTo>
                  <a:pt x="237743" y="20383"/>
                </a:lnTo>
                <a:lnTo>
                  <a:pt x="242315" y="28574"/>
                </a:lnTo>
                <a:close/>
              </a:path>
              <a:path w="477519" h="477520">
                <a:moveTo>
                  <a:pt x="322423" y="441158"/>
                </a:moveTo>
                <a:lnTo>
                  <a:pt x="269747" y="399287"/>
                </a:lnTo>
                <a:lnTo>
                  <a:pt x="237743" y="456628"/>
                </a:lnTo>
                <a:lnTo>
                  <a:pt x="242315" y="464819"/>
                </a:lnTo>
                <a:lnTo>
                  <a:pt x="242315" y="468965"/>
                </a:lnTo>
                <a:lnTo>
                  <a:pt x="268223" y="423367"/>
                </a:lnTo>
                <a:lnTo>
                  <a:pt x="268223" y="411479"/>
                </a:lnTo>
                <a:lnTo>
                  <a:pt x="275843" y="409955"/>
                </a:lnTo>
                <a:lnTo>
                  <a:pt x="275843" y="417385"/>
                </a:lnTo>
                <a:lnTo>
                  <a:pt x="321563" y="452818"/>
                </a:lnTo>
                <a:lnTo>
                  <a:pt x="321563" y="449579"/>
                </a:lnTo>
                <a:lnTo>
                  <a:pt x="322423" y="441158"/>
                </a:lnTo>
                <a:close/>
              </a:path>
              <a:path w="477519" h="477520">
                <a:moveTo>
                  <a:pt x="275843" y="68579"/>
                </a:moveTo>
                <a:lnTo>
                  <a:pt x="272913" y="63304"/>
                </a:lnTo>
                <a:lnTo>
                  <a:pt x="268223" y="67055"/>
                </a:lnTo>
                <a:lnTo>
                  <a:pt x="275843" y="68579"/>
                </a:lnTo>
                <a:close/>
              </a:path>
              <a:path w="477519" h="477520">
                <a:moveTo>
                  <a:pt x="275843" y="73034"/>
                </a:moveTo>
                <a:lnTo>
                  <a:pt x="275843" y="68579"/>
                </a:lnTo>
                <a:lnTo>
                  <a:pt x="268223" y="67055"/>
                </a:lnTo>
                <a:lnTo>
                  <a:pt x="268223" y="74993"/>
                </a:lnTo>
                <a:lnTo>
                  <a:pt x="269747" y="77723"/>
                </a:lnTo>
                <a:lnTo>
                  <a:pt x="275843" y="73034"/>
                </a:lnTo>
                <a:close/>
              </a:path>
              <a:path w="477519" h="477520">
                <a:moveTo>
                  <a:pt x="275843" y="409955"/>
                </a:moveTo>
                <a:lnTo>
                  <a:pt x="268223" y="411479"/>
                </a:lnTo>
                <a:lnTo>
                  <a:pt x="272913" y="415114"/>
                </a:lnTo>
                <a:lnTo>
                  <a:pt x="275843" y="409955"/>
                </a:lnTo>
                <a:close/>
              </a:path>
              <a:path w="477519" h="477520">
                <a:moveTo>
                  <a:pt x="272913" y="415114"/>
                </a:moveTo>
                <a:lnTo>
                  <a:pt x="268223" y="411479"/>
                </a:lnTo>
                <a:lnTo>
                  <a:pt x="268223" y="423367"/>
                </a:lnTo>
                <a:lnTo>
                  <a:pt x="272913" y="415114"/>
                </a:lnTo>
                <a:close/>
              </a:path>
              <a:path w="477519" h="477520">
                <a:moveTo>
                  <a:pt x="337609" y="89903"/>
                </a:moveTo>
                <a:lnTo>
                  <a:pt x="329183" y="18287"/>
                </a:lnTo>
                <a:lnTo>
                  <a:pt x="272913" y="63304"/>
                </a:lnTo>
                <a:lnTo>
                  <a:pt x="275843" y="68579"/>
                </a:lnTo>
                <a:lnTo>
                  <a:pt x="275843" y="73034"/>
                </a:lnTo>
                <a:lnTo>
                  <a:pt x="321563" y="37865"/>
                </a:lnTo>
                <a:lnTo>
                  <a:pt x="321563" y="28955"/>
                </a:lnTo>
                <a:lnTo>
                  <a:pt x="329183" y="32003"/>
                </a:lnTo>
                <a:lnTo>
                  <a:pt x="329183" y="102107"/>
                </a:lnTo>
                <a:lnTo>
                  <a:pt x="332231" y="101264"/>
                </a:lnTo>
                <a:lnTo>
                  <a:pt x="332231" y="91439"/>
                </a:lnTo>
                <a:lnTo>
                  <a:pt x="337609" y="89903"/>
                </a:lnTo>
                <a:close/>
              </a:path>
              <a:path w="477519" h="477520">
                <a:moveTo>
                  <a:pt x="275843" y="417385"/>
                </a:moveTo>
                <a:lnTo>
                  <a:pt x="275843" y="409955"/>
                </a:lnTo>
                <a:lnTo>
                  <a:pt x="272913" y="415114"/>
                </a:lnTo>
                <a:lnTo>
                  <a:pt x="275843" y="417385"/>
                </a:lnTo>
                <a:close/>
              </a:path>
              <a:path w="477519" h="477520">
                <a:moveTo>
                  <a:pt x="329183" y="32003"/>
                </a:moveTo>
                <a:lnTo>
                  <a:pt x="321563" y="28955"/>
                </a:lnTo>
                <a:lnTo>
                  <a:pt x="322423" y="37204"/>
                </a:lnTo>
                <a:lnTo>
                  <a:pt x="329183" y="32003"/>
                </a:lnTo>
                <a:close/>
              </a:path>
              <a:path w="477519" h="477520">
                <a:moveTo>
                  <a:pt x="322423" y="37204"/>
                </a:moveTo>
                <a:lnTo>
                  <a:pt x="321563" y="28955"/>
                </a:lnTo>
                <a:lnTo>
                  <a:pt x="321563" y="37865"/>
                </a:lnTo>
                <a:lnTo>
                  <a:pt x="322423" y="37204"/>
                </a:lnTo>
                <a:close/>
              </a:path>
              <a:path w="477519" h="477520">
                <a:moveTo>
                  <a:pt x="329183" y="446531"/>
                </a:moveTo>
                <a:lnTo>
                  <a:pt x="322423" y="441158"/>
                </a:lnTo>
                <a:lnTo>
                  <a:pt x="321563" y="449579"/>
                </a:lnTo>
                <a:lnTo>
                  <a:pt x="329183" y="446531"/>
                </a:lnTo>
                <a:close/>
              </a:path>
              <a:path w="477519" h="477520">
                <a:moveTo>
                  <a:pt x="329183" y="458723"/>
                </a:moveTo>
                <a:lnTo>
                  <a:pt x="329183" y="446531"/>
                </a:lnTo>
                <a:lnTo>
                  <a:pt x="321563" y="449579"/>
                </a:lnTo>
                <a:lnTo>
                  <a:pt x="321563" y="452818"/>
                </a:lnTo>
                <a:lnTo>
                  <a:pt x="329183" y="458723"/>
                </a:lnTo>
                <a:close/>
              </a:path>
              <a:path w="477519" h="477520">
                <a:moveTo>
                  <a:pt x="329183" y="102107"/>
                </a:moveTo>
                <a:lnTo>
                  <a:pt x="329183" y="32003"/>
                </a:lnTo>
                <a:lnTo>
                  <a:pt x="322423" y="37205"/>
                </a:lnTo>
                <a:lnTo>
                  <a:pt x="329183" y="102107"/>
                </a:lnTo>
                <a:close/>
              </a:path>
              <a:path w="477519" h="477520">
                <a:moveTo>
                  <a:pt x="400811" y="405166"/>
                </a:moveTo>
                <a:lnTo>
                  <a:pt x="400811" y="396239"/>
                </a:lnTo>
                <a:lnTo>
                  <a:pt x="394715" y="402335"/>
                </a:lnTo>
                <a:lnTo>
                  <a:pt x="392331" y="393713"/>
                </a:lnTo>
                <a:lnTo>
                  <a:pt x="329183" y="374903"/>
                </a:lnTo>
                <a:lnTo>
                  <a:pt x="322423" y="441158"/>
                </a:lnTo>
                <a:lnTo>
                  <a:pt x="329183" y="446531"/>
                </a:lnTo>
                <a:lnTo>
                  <a:pt x="329183" y="458723"/>
                </a:lnTo>
                <a:lnTo>
                  <a:pt x="332231" y="433323"/>
                </a:lnTo>
                <a:lnTo>
                  <a:pt x="332231" y="385571"/>
                </a:lnTo>
                <a:lnTo>
                  <a:pt x="338327" y="382523"/>
                </a:lnTo>
                <a:lnTo>
                  <a:pt x="338327" y="387313"/>
                </a:lnTo>
                <a:lnTo>
                  <a:pt x="400811" y="405166"/>
                </a:lnTo>
                <a:close/>
              </a:path>
              <a:path w="477519" h="477520">
                <a:moveTo>
                  <a:pt x="338327" y="96011"/>
                </a:moveTo>
                <a:lnTo>
                  <a:pt x="337609" y="89903"/>
                </a:lnTo>
                <a:lnTo>
                  <a:pt x="332231" y="91439"/>
                </a:lnTo>
                <a:lnTo>
                  <a:pt x="338327" y="96011"/>
                </a:lnTo>
                <a:close/>
              </a:path>
              <a:path w="477519" h="477520">
                <a:moveTo>
                  <a:pt x="338327" y="99578"/>
                </a:moveTo>
                <a:lnTo>
                  <a:pt x="338327" y="96011"/>
                </a:lnTo>
                <a:lnTo>
                  <a:pt x="332231" y="91439"/>
                </a:lnTo>
                <a:lnTo>
                  <a:pt x="332231" y="101264"/>
                </a:lnTo>
                <a:lnTo>
                  <a:pt x="338327" y="99578"/>
                </a:lnTo>
                <a:close/>
              </a:path>
              <a:path w="477519" h="477520">
                <a:moveTo>
                  <a:pt x="338327" y="382523"/>
                </a:moveTo>
                <a:lnTo>
                  <a:pt x="332231" y="385571"/>
                </a:lnTo>
                <a:lnTo>
                  <a:pt x="337772" y="387154"/>
                </a:lnTo>
                <a:lnTo>
                  <a:pt x="338327" y="382523"/>
                </a:lnTo>
                <a:close/>
              </a:path>
              <a:path w="477519" h="477520">
                <a:moveTo>
                  <a:pt x="337772" y="387154"/>
                </a:moveTo>
                <a:lnTo>
                  <a:pt x="332231" y="385571"/>
                </a:lnTo>
                <a:lnTo>
                  <a:pt x="332231" y="433323"/>
                </a:lnTo>
                <a:lnTo>
                  <a:pt x="337772" y="387154"/>
                </a:lnTo>
                <a:close/>
              </a:path>
              <a:path w="477519" h="477520">
                <a:moveTo>
                  <a:pt x="406907" y="70103"/>
                </a:moveTo>
                <a:lnTo>
                  <a:pt x="337609" y="89903"/>
                </a:lnTo>
                <a:lnTo>
                  <a:pt x="338327" y="96011"/>
                </a:lnTo>
                <a:lnTo>
                  <a:pt x="338327" y="99578"/>
                </a:lnTo>
                <a:lnTo>
                  <a:pt x="392385" y="84626"/>
                </a:lnTo>
                <a:lnTo>
                  <a:pt x="394715" y="76199"/>
                </a:lnTo>
                <a:lnTo>
                  <a:pt x="400811" y="82295"/>
                </a:lnTo>
                <a:lnTo>
                  <a:pt x="400811" y="91439"/>
                </a:lnTo>
                <a:lnTo>
                  <a:pt x="406907" y="70103"/>
                </a:lnTo>
                <a:close/>
              </a:path>
              <a:path w="477519" h="477520">
                <a:moveTo>
                  <a:pt x="338327" y="387313"/>
                </a:moveTo>
                <a:lnTo>
                  <a:pt x="338327" y="382523"/>
                </a:lnTo>
                <a:lnTo>
                  <a:pt x="337772" y="387154"/>
                </a:lnTo>
                <a:lnTo>
                  <a:pt x="338327" y="387313"/>
                </a:lnTo>
                <a:close/>
              </a:path>
              <a:path w="477519" h="477520">
                <a:moveTo>
                  <a:pt x="400811" y="91439"/>
                </a:moveTo>
                <a:lnTo>
                  <a:pt x="400811" y="82295"/>
                </a:lnTo>
                <a:lnTo>
                  <a:pt x="392385" y="84626"/>
                </a:lnTo>
                <a:lnTo>
                  <a:pt x="374903" y="147827"/>
                </a:lnTo>
                <a:lnTo>
                  <a:pt x="380999" y="148589"/>
                </a:lnTo>
                <a:lnTo>
                  <a:pt x="380999" y="138683"/>
                </a:lnTo>
                <a:lnTo>
                  <a:pt x="387108" y="139402"/>
                </a:lnTo>
                <a:lnTo>
                  <a:pt x="400811" y="91439"/>
                </a:lnTo>
                <a:close/>
              </a:path>
              <a:path w="477519" h="477520">
                <a:moveTo>
                  <a:pt x="448055" y="331753"/>
                </a:moveTo>
                <a:lnTo>
                  <a:pt x="448055" y="321563"/>
                </a:lnTo>
                <a:lnTo>
                  <a:pt x="445007" y="329183"/>
                </a:lnTo>
                <a:lnTo>
                  <a:pt x="439806" y="322595"/>
                </a:lnTo>
                <a:lnTo>
                  <a:pt x="374903" y="330707"/>
                </a:lnTo>
                <a:lnTo>
                  <a:pt x="380999" y="352747"/>
                </a:lnTo>
                <a:lnTo>
                  <a:pt x="380999" y="338327"/>
                </a:lnTo>
                <a:lnTo>
                  <a:pt x="385571" y="332231"/>
                </a:lnTo>
                <a:lnTo>
                  <a:pt x="387141" y="337725"/>
                </a:lnTo>
                <a:lnTo>
                  <a:pt x="448055" y="331753"/>
                </a:lnTo>
                <a:close/>
              </a:path>
              <a:path w="477519" h="477520">
                <a:moveTo>
                  <a:pt x="387108" y="139402"/>
                </a:moveTo>
                <a:lnTo>
                  <a:pt x="380999" y="138683"/>
                </a:lnTo>
                <a:lnTo>
                  <a:pt x="385571" y="144779"/>
                </a:lnTo>
                <a:lnTo>
                  <a:pt x="387108" y="139402"/>
                </a:lnTo>
                <a:close/>
              </a:path>
              <a:path w="477519" h="477520">
                <a:moveTo>
                  <a:pt x="458723" y="147827"/>
                </a:moveTo>
                <a:lnTo>
                  <a:pt x="387108" y="139402"/>
                </a:lnTo>
                <a:lnTo>
                  <a:pt x="385571" y="144779"/>
                </a:lnTo>
                <a:lnTo>
                  <a:pt x="380999" y="138683"/>
                </a:lnTo>
                <a:lnTo>
                  <a:pt x="380999" y="148589"/>
                </a:lnTo>
                <a:lnTo>
                  <a:pt x="438858" y="155822"/>
                </a:lnTo>
                <a:lnTo>
                  <a:pt x="445007" y="147827"/>
                </a:lnTo>
                <a:lnTo>
                  <a:pt x="448055" y="156971"/>
                </a:lnTo>
                <a:lnTo>
                  <a:pt x="448055" y="161162"/>
                </a:lnTo>
                <a:lnTo>
                  <a:pt x="458723" y="147827"/>
                </a:lnTo>
                <a:close/>
              </a:path>
              <a:path w="477519" h="477520">
                <a:moveTo>
                  <a:pt x="387141" y="337725"/>
                </a:moveTo>
                <a:lnTo>
                  <a:pt x="385571" y="332231"/>
                </a:lnTo>
                <a:lnTo>
                  <a:pt x="380999" y="338327"/>
                </a:lnTo>
                <a:lnTo>
                  <a:pt x="387141" y="337725"/>
                </a:lnTo>
                <a:close/>
              </a:path>
              <a:path w="477519" h="477520">
                <a:moveTo>
                  <a:pt x="406907" y="406907"/>
                </a:moveTo>
                <a:lnTo>
                  <a:pt x="387141" y="337725"/>
                </a:lnTo>
                <a:lnTo>
                  <a:pt x="380999" y="338327"/>
                </a:lnTo>
                <a:lnTo>
                  <a:pt x="380999" y="352747"/>
                </a:lnTo>
                <a:lnTo>
                  <a:pt x="392331" y="393713"/>
                </a:lnTo>
                <a:lnTo>
                  <a:pt x="400811" y="396239"/>
                </a:lnTo>
                <a:lnTo>
                  <a:pt x="400811" y="405166"/>
                </a:lnTo>
                <a:lnTo>
                  <a:pt x="406907" y="406907"/>
                </a:lnTo>
                <a:close/>
              </a:path>
              <a:path w="477519" h="477520">
                <a:moveTo>
                  <a:pt x="400811" y="396239"/>
                </a:moveTo>
                <a:lnTo>
                  <a:pt x="392331" y="393713"/>
                </a:lnTo>
                <a:lnTo>
                  <a:pt x="394715" y="402335"/>
                </a:lnTo>
                <a:lnTo>
                  <a:pt x="400811" y="396239"/>
                </a:lnTo>
                <a:close/>
              </a:path>
              <a:path w="477519" h="477520">
                <a:moveTo>
                  <a:pt x="400811" y="82295"/>
                </a:moveTo>
                <a:lnTo>
                  <a:pt x="394715" y="76199"/>
                </a:lnTo>
                <a:lnTo>
                  <a:pt x="392385" y="84626"/>
                </a:lnTo>
                <a:lnTo>
                  <a:pt x="400811" y="82295"/>
                </a:lnTo>
                <a:close/>
              </a:path>
              <a:path w="477519" h="477520">
                <a:moveTo>
                  <a:pt x="448055" y="161162"/>
                </a:moveTo>
                <a:lnTo>
                  <a:pt x="448055" y="156971"/>
                </a:lnTo>
                <a:lnTo>
                  <a:pt x="438858" y="155822"/>
                </a:lnTo>
                <a:lnTo>
                  <a:pt x="399287" y="207263"/>
                </a:lnTo>
                <a:lnTo>
                  <a:pt x="408431" y="212367"/>
                </a:lnTo>
                <a:lnTo>
                  <a:pt x="408431" y="201167"/>
                </a:lnTo>
                <a:lnTo>
                  <a:pt x="413707" y="204098"/>
                </a:lnTo>
                <a:lnTo>
                  <a:pt x="448055" y="161162"/>
                </a:lnTo>
                <a:close/>
              </a:path>
              <a:path w="477519" h="477520">
                <a:moveTo>
                  <a:pt x="464819" y="246041"/>
                </a:moveTo>
                <a:lnTo>
                  <a:pt x="464819" y="243839"/>
                </a:lnTo>
                <a:lnTo>
                  <a:pt x="456628" y="239267"/>
                </a:lnTo>
                <a:lnTo>
                  <a:pt x="399287" y="271271"/>
                </a:lnTo>
                <a:lnTo>
                  <a:pt x="408431" y="282854"/>
                </a:lnTo>
                <a:lnTo>
                  <a:pt x="408431" y="277367"/>
                </a:lnTo>
                <a:lnTo>
                  <a:pt x="409955" y="269747"/>
                </a:lnTo>
                <a:lnTo>
                  <a:pt x="413707" y="274437"/>
                </a:lnTo>
                <a:lnTo>
                  <a:pt x="464819" y="246041"/>
                </a:lnTo>
                <a:close/>
              </a:path>
              <a:path w="477519" h="477520">
                <a:moveTo>
                  <a:pt x="413707" y="204098"/>
                </a:moveTo>
                <a:lnTo>
                  <a:pt x="408431" y="201167"/>
                </a:lnTo>
                <a:lnTo>
                  <a:pt x="409955" y="208787"/>
                </a:lnTo>
                <a:lnTo>
                  <a:pt x="413707" y="204098"/>
                </a:lnTo>
                <a:close/>
              </a:path>
              <a:path w="477519" h="477520">
                <a:moveTo>
                  <a:pt x="477011" y="239267"/>
                </a:moveTo>
                <a:lnTo>
                  <a:pt x="413707" y="204098"/>
                </a:lnTo>
                <a:lnTo>
                  <a:pt x="409955" y="208787"/>
                </a:lnTo>
                <a:lnTo>
                  <a:pt x="408431" y="201167"/>
                </a:lnTo>
                <a:lnTo>
                  <a:pt x="408431" y="212367"/>
                </a:lnTo>
                <a:lnTo>
                  <a:pt x="456628" y="239267"/>
                </a:lnTo>
                <a:lnTo>
                  <a:pt x="464819" y="234695"/>
                </a:lnTo>
                <a:lnTo>
                  <a:pt x="464819" y="246041"/>
                </a:lnTo>
                <a:lnTo>
                  <a:pt x="477011" y="239267"/>
                </a:lnTo>
                <a:close/>
              </a:path>
              <a:path w="477519" h="477520">
                <a:moveTo>
                  <a:pt x="413707" y="274437"/>
                </a:moveTo>
                <a:lnTo>
                  <a:pt x="409955" y="269747"/>
                </a:lnTo>
                <a:lnTo>
                  <a:pt x="408431" y="277367"/>
                </a:lnTo>
                <a:lnTo>
                  <a:pt x="413707" y="274437"/>
                </a:lnTo>
                <a:close/>
              </a:path>
              <a:path w="477519" h="477520">
                <a:moveTo>
                  <a:pt x="458723" y="330707"/>
                </a:moveTo>
                <a:lnTo>
                  <a:pt x="413707" y="274437"/>
                </a:lnTo>
                <a:lnTo>
                  <a:pt x="408431" y="277367"/>
                </a:lnTo>
                <a:lnTo>
                  <a:pt x="408431" y="282854"/>
                </a:lnTo>
                <a:lnTo>
                  <a:pt x="439806" y="322595"/>
                </a:lnTo>
                <a:lnTo>
                  <a:pt x="448055" y="321563"/>
                </a:lnTo>
                <a:lnTo>
                  <a:pt x="448055" y="331753"/>
                </a:lnTo>
                <a:lnTo>
                  <a:pt x="458723" y="330707"/>
                </a:lnTo>
                <a:close/>
              </a:path>
              <a:path w="477519" h="477520">
                <a:moveTo>
                  <a:pt x="448055" y="156971"/>
                </a:moveTo>
                <a:lnTo>
                  <a:pt x="445007" y="147827"/>
                </a:lnTo>
                <a:lnTo>
                  <a:pt x="438858" y="155822"/>
                </a:lnTo>
                <a:lnTo>
                  <a:pt x="448055" y="156971"/>
                </a:lnTo>
                <a:close/>
              </a:path>
              <a:path w="477519" h="477520">
                <a:moveTo>
                  <a:pt x="448055" y="321563"/>
                </a:moveTo>
                <a:lnTo>
                  <a:pt x="439806" y="322595"/>
                </a:lnTo>
                <a:lnTo>
                  <a:pt x="445007" y="329183"/>
                </a:lnTo>
                <a:lnTo>
                  <a:pt x="448055" y="321563"/>
                </a:lnTo>
                <a:close/>
              </a:path>
              <a:path w="477519" h="477520">
                <a:moveTo>
                  <a:pt x="464819" y="243839"/>
                </a:moveTo>
                <a:lnTo>
                  <a:pt x="464819" y="234695"/>
                </a:lnTo>
                <a:lnTo>
                  <a:pt x="456628" y="239267"/>
                </a:lnTo>
                <a:lnTo>
                  <a:pt x="464819" y="243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 txBox="1"/>
          <p:nvPr/>
        </p:nvSpPr>
        <p:spPr>
          <a:xfrm>
            <a:off x="2431794" y="5620001"/>
            <a:ext cx="2228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988311" y="3779518"/>
            <a:ext cx="134429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REPET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357883" y="3938015"/>
            <a:ext cx="533400" cy="262255"/>
          </a:xfrm>
          <a:custGeom>
            <a:avLst/>
            <a:gdLst/>
            <a:ahLst/>
            <a:cxnLst/>
            <a:rect l="l" t="t" r="r" b="b"/>
            <a:pathLst>
              <a:path w="533400" h="262254">
                <a:moveTo>
                  <a:pt x="70103" y="67055"/>
                </a:moveTo>
                <a:lnTo>
                  <a:pt x="70103" y="0"/>
                </a:lnTo>
                <a:lnTo>
                  <a:pt x="0" y="33527"/>
                </a:lnTo>
                <a:lnTo>
                  <a:pt x="70103" y="67055"/>
                </a:lnTo>
                <a:close/>
              </a:path>
              <a:path w="533400" h="262254">
                <a:moveTo>
                  <a:pt x="70103" y="125140"/>
                </a:moveTo>
                <a:lnTo>
                  <a:pt x="70103" y="67055"/>
                </a:lnTo>
                <a:lnTo>
                  <a:pt x="19811" y="120395"/>
                </a:lnTo>
                <a:lnTo>
                  <a:pt x="70103" y="125140"/>
                </a:lnTo>
                <a:close/>
              </a:path>
              <a:path w="533400" h="262254">
                <a:moveTo>
                  <a:pt x="510794" y="-51816"/>
                </a:moveTo>
                <a:lnTo>
                  <a:pt x="22605" y="-51816"/>
                </a:lnTo>
                <a:lnTo>
                  <a:pt x="70103" y="0"/>
                </a:lnTo>
                <a:lnTo>
                  <a:pt x="70103" y="125140"/>
                </a:lnTo>
                <a:lnTo>
                  <a:pt x="100583" y="128015"/>
                </a:lnTo>
                <a:lnTo>
                  <a:pt x="100583" y="189244"/>
                </a:lnTo>
                <a:lnTo>
                  <a:pt x="155447" y="175259"/>
                </a:lnTo>
                <a:lnTo>
                  <a:pt x="164591" y="243839"/>
                </a:lnTo>
                <a:lnTo>
                  <a:pt x="227075" y="201167"/>
                </a:lnTo>
                <a:lnTo>
                  <a:pt x="266699" y="262127"/>
                </a:lnTo>
                <a:lnTo>
                  <a:pt x="306323" y="201167"/>
                </a:lnTo>
                <a:lnTo>
                  <a:pt x="368807" y="243839"/>
                </a:lnTo>
                <a:lnTo>
                  <a:pt x="377951" y="175259"/>
                </a:lnTo>
                <a:lnTo>
                  <a:pt x="432815" y="189244"/>
                </a:lnTo>
                <a:lnTo>
                  <a:pt x="432815" y="128015"/>
                </a:lnTo>
                <a:lnTo>
                  <a:pt x="463295" y="125140"/>
                </a:lnTo>
                <a:lnTo>
                  <a:pt x="463295" y="0"/>
                </a:lnTo>
                <a:lnTo>
                  <a:pt x="510794" y="-51816"/>
                </a:lnTo>
                <a:close/>
              </a:path>
              <a:path w="533400" h="262254">
                <a:moveTo>
                  <a:pt x="100583" y="189244"/>
                </a:moveTo>
                <a:lnTo>
                  <a:pt x="100583" y="128015"/>
                </a:lnTo>
                <a:lnTo>
                  <a:pt x="77723" y="195071"/>
                </a:lnTo>
                <a:lnTo>
                  <a:pt x="100583" y="189244"/>
                </a:lnTo>
                <a:close/>
              </a:path>
              <a:path w="533400" h="262254">
                <a:moveTo>
                  <a:pt x="455675" y="195071"/>
                </a:moveTo>
                <a:lnTo>
                  <a:pt x="432815" y="128015"/>
                </a:lnTo>
                <a:lnTo>
                  <a:pt x="432815" y="189244"/>
                </a:lnTo>
                <a:lnTo>
                  <a:pt x="455675" y="195071"/>
                </a:lnTo>
                <a:close/>
              </a:path>
              <a:path w="533400" h="262254">
                <a:moveTo>
                  <a:pt x="533399" y="33527"/>
                </a:moveTo>
                <a:lnTo>
                  <a:pt x="463295" y="0"/>
                </a:lnTo>
                <a:lnTo>
                  <a:pt x="463295" y="67055"/>
                </a:lnTo>
                <a:lnTo>
                  <a:pt x="533399" y="33527"/>
                </a:lnTo>
                <a:close/>
              </a:path>
              <a:path w="533400" h="262254">
                <a:moveTo>
                  <a:pt x="513587" y="120395"/>
                </a:moveTo>
                <a:lnTo>
                  <a:pt x="463295" y="67055"/>
                </a:lnTo>
                <a:lnTo>
                  <a:pt x="463295" y="125140"/>
                </a:lnTo>
                <a:lnTo>
                  <a:pt x="513587" y="120395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47215" y="3886199"/>
            <a:ext cx="554990" cy="321945"/>
          </a:xfrm>
          <a:custGeom>
            <a:avLst/>
            <a:gdLst/>
            <a:ahLst/>
            <a:cxnLst/>
            <a:rect l="l" t="t" r="r" b="b"/>
            <a:pathLst>
              <a:path w="554989" h="321945">
                <a:moveTo>
                  <a:pt x="79247" y="58360"/>
                </a:moveTo>
                <a:lnTo>
                  <a:pt x="79247" y="47244"/>
                </a:lnTo>
                <a:lnTo>
                  <a:pt x="77723" y="54864"/>
                </a:lnTo>
                <a:lnTo>
                  <a:pt x="73314" y="50097"/>
                </a:lnTo>
                <a:lnTo>
                  <a:pt x="0" y="85344"/>
                </a:lnTo>
                <a:lnTo>
                  <a:pt x="12191" y="90971"/>
                </a:lnTo>
                <a:lnTo>
                  <a:pt x="12191" y="80772"/>
                </a:lnTo>
                <a:lnTo>
                  <a:pt x="21907" y="85344"/>
                </a:lnTo>
                <a:lnTo>
                  <a:pt x="79247" y="58360"/>
                </a:lnTo>
                <a:close/>
              </a:path>
              <a:path w="554989" h="321945">
                <a:moveTo>
                  <a:pt x="21907" y="85344"/>
                </a:moveTo>
                <a:lnTo>
                  <a:pt x="12191" y="80772"/>
                </a:lnTo>
                <a:lnTo>
                  <a:pt x="12191" y="89916"/>
                </a:lnTo>
                <a:lnTo>
                  <a:pt x="21907" y="85344"/>
                </a:lnTo>
                <a:close/>
              </a:path>
              <a:path w="554989" h="321945">
                <a:moveTo>
                  <a:pt x="89915" y="117348"/>
                </a:moveTo>
                <a:lnTo>
                  <a:pt x="21907" y="85344"/>
                </a:lnTo>
                <a:lnTo>
                  <a:pt x="12191" y="89916"/>
                </a:lnTo>
                <a:lnTo>
                  <a:pt x="12191" y="90971"/>
                </a:lnTo>
                <a:lnTo>
                  <a:pt x="73317" y="119183"/>
                </a:lnTo>
                <a:lnTo>
                  <a:pt x="77723" y="114300"/>
                </a:lnTo>
                <a:lnTo>
                  <a:pt x="79247" y="121920"/>
                </a:lnTo>
                <a:lnTo>
                  <a:pt x="79247" y="128609"/>
                </a:lnTo>
                <a:lnTo>
                  <a:pt x="89915" y="117348"/>
                </a:lnTo>
                <a:close/>
              </a:path>
              <a:path w="554989" h="321945">
                <a:moveTo>
                  <a:pt x="79247" y="128609"/>
                </a:moveTo>
                <a:lnTo>
                  <a:pt x="79247" y="121920"/>
                </a:lnTo>
                <a:lnTo>
                  <a:pt x="73317" y="119183"/>
                </a:lnTo>
                <a:lnTo>
                  <a:pt x="21335" y="176784"/>
                </a:lnTo>
                <a:lnTo>
                  <a:pt x="32003" y="177688"/>
                </a:lnTo>
                <a:lnTo>
                  <a:pt x="32003" y="167640"/>
                </a:lnTo>
                <a:lnTo>
                  <a:pt x="41470" y="168485"/>
                </a:lnTo>
                <a:lnTo>
                  <a:pt x="79247" y="128609"/>
                </a:lnTo>
                <a:close/>
              </a:path>
              <a:path w="554989" h="321945">
                <a:moveTo>
                  <a:pt x="32613" y="0"/>
                </a:moveTo>
                <a:lnTo>
                  <a:pt x="26974" y="0"/>
                </a:lnTo>
                <a:lnTo>
                  <a:pt x="32003" y="5437"/>
                </a:lnTo>
                <a:lnTo>
                  <a:pt x="32003" y="1524"/>
                </a:lnTo>
                <a:lnTo>
                  <a:pt x="32613" y="0"/>
                </a:lnTo>
                <a:close/>
              </a:path>
              <a:path w="554989" h="321945">
                <a:moveTo>
                  <a:pt x="41318" y="692"/>
                </a:moveTo>
                <a:lnTo>
                  <a:pt x="40678" y="0"/>
                </a:lnTo>
                <a:lnTo>
                  <a:pt x="32613" y="0"/>
                </a:lnTo>
                <a:lnTo>
                  <a:pt x="32003" y="1524"/>
                </a:lnTo>
                <a:lnTo>
                  <a:pt x="41318" y="692"/>
                </a:lnTo>
                <a:close/>
              </a:path>
              <a:path w="554989" h="321945">
                <a:moveTo>
                  <a:pt x="89915" y="53340"/>
                </a:moveTo>
                <a:lnTo>
                  <a:pt x="41318" y="692"/>
                </a:lnTo>
                <a:lnTo>
                  <a:pt x="32003" y="1524"/>
                </a:lnTo>
                <a:lnTo>
                  <a:pt x="32003" y="5437"/>
                </a:lnTo>
                <a:lnTo>
                  <a:pt x="73314" y="50097"/>
                </a:lnTo>
                <a:lnTo>
                  <a:pt x="79247" y="47244"/>
                </a:lnTo>
                <a:lnTo>
                  <a:pt x="79247" y="58360"/>
                </a:lnTo>
                <a:lnTo>
                  <a:pt x="89915" y="53340"/>
                </a:lnTo>
                <a:close/>
              </a:path>
              <a:path w="554989" h="321945">
                <a:moveTo>
                  <a:pt x="41470" y="168485"/>
                </a:moveTo>
                <a:lnTo>
                  <a:pt x="32003" y="167640"/>
                </a:lnTo>
                <a:lnTo>
                  <a:pt x="35051" y="175260"/>
                </a:lnTo>
                <a:lnTo>
                  <a:pt x="41470" y="168485"/>
                </a:lnTo>
                <a:close/>
              </a:path>
              <a:path w="554989" h="321945">
                <a:moveTo>
                  <a:pt x="117347" y="175260"/>
                </a:moveTo>
                <a:lnTo>
                  <a:pt x="41470" y="168485"/>
                </a:lnTo>
                <a:lnTo>
                  <a:pt x="35051" y="175260"/>
                </a:lnTo>
                <a:lnTo>
                  <a:pt x="32003" y="167640"/>
                </a:lnTo>
                <a:lnTo>
                  <a:pt x="32003" y="177688"/>
                </a:lnTo>
                <a:lnTo>
                  <a:pt x="104866" y="183863"/>
                </a:lnTo>
                <a:lnTo>
                  <a:pt x="106679" y="178308"/>
                </a:lnTo>
                <a:lnTo>
                  <a:pt x="111251" y="184404"/>
                </a:lnTo>
                <a:lnTo>
                  <a:pt x="111251" y="193548"/>
                </a:lnTo>
                <a:lnTo>
                  <a:pt x="117347" y="175260"/>
                </a:lnTo>
                <a:close/>
              </a:path>
              <a:path w="554989" h="321945">
                <a:moveTo>
                  <a:pt x="49076" y="0"/>
                </a:moveTo>
                <a:lnTo>
                  <a:pt x="40678" y="0"/>
                </a:lnTo>
                <a:lnTo>
                  <a:pt x="41318" y="692"/>
                </a:lnTo>
                <a:lnTo>
                  <a:pt x="49076" y="0"/>
                </a:lnTo>
                <a:close/>
              </a:path>
              <a:path w="554989" h="321945">
                <a:moveTo>
                  <a:pt x="79247" y="47244"/>
                </a:moveTo>
                <a:lnTo>
                  <a:pt x="73314" y="50097"/>
                </a:lnTo>
                <a:lnTo>
                  <a:pt x="77723" y="54864"/>
                </a:lnTo>
                <a:lnTo>
                  <a:pt x="79247" y="47244"/>
                </a:lnTo>
                <a:close/>
              </a:path>
              <a:path w="554989" h="321945">
                <a:moveTo>
                  <a:pt x="79247" y="121920"/>
                </a:moveTo>
                <a:lnTo>
                  <a:pt x="77723" y="114300"/>
                </a:lnTo>
                <a:lnTo>
                  <a:pt x="73317" y="119183"/>
                </a:lnTo>
                <a:lnTo>
                  <a:pt x="79247" y="121920"/>
                </a:lnTo>
                <a:close/>
              </a:path>
              <a:path w="554989" h="321945">
                <a:moveTo>
                  <a:pt x="111251" y="193548"/>
                </a:moveTo>
                <a:lnTo>
                  <a:pt x="111251" y="184404"/>
                </a:lnTo>
                <a:lnTo>
                  <a:pt x="104866" y="183863"/>
                </a:lnTo>
                <a:lnTo>
                  <a:pt x="82295" y="252984"/>
                </a:lnTo>
                <a:lnTo>
                  <a:pt x="88391" y="251460"/>
                </a:lnTo>
                <a:lnTo>
                  <a:pt x="88391" y="242316"/>
                </a:lnTo>
                <a:lnTo>
                  <a:pt x="95620" y="240442"/>
                </a:lnTo>
                <a:lnTo>
                  <a:pt x="111251" y="193548"/>
                </a:lnTo>
                <a:close/>
              </a:path>
              <a:path w="554989" h="321945">
                <a:moveTo>
                  <a:pt x="95620" y="240442"/>
                </a:moveTo>
                <a:lnTo>
                  <a:pt x="88391" y="242316"/>
                </a:lnTo>
                <a:lnTo>
                  <a:pt x="92963" y="248412"/>
                </a:lnTo>
                <a:lnTo>
                  <a:pt x="95620" y="240442"/>
                </a:lnTo>
                <a:close/>
              </a:path>
              <a:path w="554989" h="321945">
                <a:moveTo>
                  <a:pt x="178900" y="288048"/>
                </a:moveTo>
                <a:lnTo>
                  <a:pt x="170687" y="220980"/>
                </a:lnTo>
                <a:lnTo>
                  <a:pt x="95620" y="240442"/>
                </a:lnTo>
                <a:lnTo>
                  <a:pt x="92963" y="248412"/>
                </a:lnTo>
                <a:lnTo>
                  <a:pt x="88391" y="242316"/>
                </a:lnTo>
                <a:lnTo>
                  <a:pt x="88391" y="251460"/>
                </a:lnTo>
                <a:lnTo>
                  <a:pt x="161543" y="233172"/>
                </a:lnTo>
                <a:lnTo>
                  <a:pt x="161543" y="228600"/>
                </a:lnTo>
                <a:lnTo>
                  <a:pt x="167639" y="231648"/>
                </a:lnTo>
                <a:lnTo>
                  <a:pt x="167639" y="272143"/>
                </a:lnTo>
                <a:lnTo>
                  <a:pt x="172211" y="304800"/>
                </a:lnTo>
                <a:lnTo>
                  <a:pt x="172211" y="292608"/>
                </a:lnTo>
                <a:lnTo>
                  <a:pt x="178900" y="288048"/>
                </a:lnTo>
                <a:close/>
              </a:path>
              <a:path w="554989" h="321945">
                <a:moveTo>
                  <a:pt x="111251" y="184404"/>
                </a:moveTo>
                <a:lnTo>
                  <a:pt x="106679" y="178308"/>
                </a:lnTo>
                <a:lnTo>
                  <a:pt x="104866" y="183863"/>
                </a:lnTo>
                <a:lnTo>
                  <a:pt x="111251" y="184404"/>
                </a:lnTo>
                <a:close/>
              </a:path>
              <a:path w="554989" h="321945">
                <a:moveTo>
                  <a:pt x="167639" y="231648"/>
                </a:moveTo>
                <a:lnTo>
                  <a:pt x="161543" y="228600"/>
                </a:lnTo>
                <a:lnTo>
                  <a:pt x="162162" y="233017"/>
                </a:lnTo>
                <a:lnTo>
                  <a:pt x="167639" y="231648"/>
                </a:lnTo>
                <a:close/>
              </a:path>
              <a:path w="554989" h="321945">
                <a:moveTo>
                  <a:pt x="162162" y="233017"/>
                </a:moveTo>
                <a:lnTo>
                  <a:pt x="161543" y="228600"/>
                </a:lnTo>
                <a:lnTo>
                  <a:pt x="161543" y="233172"/>
                </a:lnTo>
                <a:lnTo>
                  <a:pt x="162162" y="233017"/>
                </a:lnTo>
                <a:close/>
              </a:path>
              <a:path w="554989" h="321945">
                <a:moveTo>
                  <a:pt x="167639" y="272143"/>
                </a:moveTo>
                <a:lnTo>
                  <a:pt x="167639" y="231648"/>
                </a:lnTo>
                <a:lnTo>
                  <a:pt x="162162" y="233017"/>
                </a:lnTo>
                <a:lnTo>
                  <a:pt x="167639" y="272143"/>
                </a:lnTo>
                <a:close/>
              </a:path>
              <a:path w="554989" h="321945">
                <a:moveTo>
                  <a:pt x="179831" y="295656"/>
                </a:moveTo>
                <a:lnTo>
                  <a:pt x="178900" y="288048"/>
                </a:lnTo>
                <a:lnTo>
                  <a:pt x="172211" y="292608"/>
                </a:lnTo>
                <a:lnTo>
                  <a:pt x="179831" y="295656"/>
                </a:lnTo>
                <a:close/>
              </a:path>
              <a:path w="554989" h="321945">
                <a:moveTo>
                  <a:pt x="179831" y="299551"/>
                </a:moveTo>
                <a:lnTo>
                  <a:pt x="179831" y="295656"/>
                </a:lnTo>
                <a:lnTo>
                  <a:pt x="172211" y="292608"/>
                </a:lnTo>
                <a:lnTo>
                  <a:pt x="172211" y="304800"/>
                </a:lnTo>
                <a:lnTo>
                  <a:pt x="179831" y="299551"/>
                </a:lnTo>
                <a:close/>
              </a:path>
              <a:path w="554989" h="321945">
                <a:moveTo>
                  <a:pt x="277367" y="304038"/>
                </a:moveTo>
                <a:lnTo>
                  <a:pt x="239267" y="246888"/>
                </a:lnTo>
                <a:lnTo>
                  <a:pt x="178900" y="288048"/>
                </a:lnTo>
                <a:lnTo>
                  <a:pt x="179831" y="295656"/>
                </a:lnTo>
                <a:lnTo>
                  <a:pt x="179831" y="299551"/>
                </a:lnTo>
                <a:lnTo>
                  <a:pt x="234695" y="261755"/>
                </a:lnTo>
                <a:lnTo>
                  <a:pt x="234695" y="256032"/>
                </a:lnTo>
                <a:lnTo>
                  <a:pt x="240791" y="257556"/>
                </a:lnTo>
                <a:lnTo>
                  <a:pt x="240791" y="265394"/>
                </a:lnTo>
                <a:lnTo>
                  <a:pt x="272795" y="314543"/>
                </a:lnTo>
                <a:lnTo>
                  <a:pt x="272795" y="310896"/>
                </a:lnTo>
                <a:lnTo>
                  <a:pt x="277367" y="304038"/>
                </a:lnTo>
                <a:close/>
              </a:path>
              <a:path w="554989" h="321945">
                <a:moveTo>
                  <a:pt x="240791" y="257556"/>
                </a:moveTo>
                <a:lnTo>
                  <a:pt x="234695" y="256032"/>
                </a:lnTo>
                <a:lnTo>
                  <a:pt x="237268" y="259983"/>
                </a:lnTo>
                <a:lnTo>
                  <a:pt x="240791" y="257556"/>
                </a:lnTo>
                <a:close/>
              </a:path>
              <a:path w="554989" h="321945">
                <a:moveTo>
                  <a:pt x="237268" y="259983"/>
                </a:moveTo>
                <a:lnTo>
                  <a:pt x="234695" y="256032"/>
                </a:lnTo>
                <a:lnTo>
                  <a:pt x="234695" y="261755"/>
                </a:lnTo>
                <a:lnTo>
                  <a:pt x="237268" y="259983"/>
                </a:lnTo>
                <a:close/>
              </a:path>
              <a:path w="554989" h="321945">
                <a:moveTo>
                  <a:pt x="240791" y="265394"/>
                </a:moveTo>
                <a:lnTo>
                  <a:pt x="240791" y="257556"/>
                </a:lnTo>
                <a:lnTo>
                  <a:pt x="237268" y="259983"/>
                </a:lnTo>
                <a:lnTo>
                  <a:pt x="240791" y="265394"/>
                </a:lnTo>
                <a:close/>
              </a:path>
              <a:path w="554989" h="321945">
                <a:moveTo>
                  <a:pt x="281939" y="310896"/>
                </a:moveTo>
                <a:lnTo>
                  <a:pt x="277367" y="304038"/>
                </a:lnTo>
                <a:lnTo>
                  <a:pt x="272795" y="310896"/>
                </a:lnTo>
                <a:lnTo>
                  <a:pt x="281939" y="310896"/>
                </a:lnTo>
                <a:close/>
              </a:path>
              <a:path w="554989" h="321945">
                <a:moveTo>
                  <a:pt x="281939" y="314543"/>
                </a:moveTo>
                <a:lnTo>
                  <a:pt x="281939" y="310896"/>
                </a:lnTo>
                <a:lnTo>
                  <a:pt x="272795" y="310896"/>
                </a:lnTo>
                <a:lnTo>
                  <a:pt x="272795" y="314543"/>
                </a:lnTo>
                <a:lnTo>
                  <a:pt x="277367" y="321564"/>
                </a:lnTo>
                <a:lnTo>
                  <a:pt x="281939" y="314543"/>
                </a:lnTo>
                <a:close/>
              </a:path>
              <a:path w="554989" h="321945">
                <a:moveTo>
                  <a:pt x="375835" y="288048"/>
                </a:moveTo>
                <a:lnTo>
                  <a:pt x="315467" y="246888"/>
                </a:lnTo>
                <a:lnTo>
                  <a:pt x="277367" y="304038"/>
                </a:lnTo>
                <a:lnTo>
                  <a:pt x="281939" y="310896"/>
                </a:lnTo>
                <a:lnTo>
                  <a:pt x="281939" y="314543"/>
                </a:lnTo>
                <a:lnTo>
                  <a:pt x="313943" y="265394"/>
                </a:lnTo>
                <a:lnTo>
                  <a:pt x="313943" y="257556"/>
                </a:lnTo>
                <a:lnTo>
                  <a:pt x="320039" y="256032"/>
                </a:lnTo>
                <a:lnTo>
                  <a:pt x="320039" y="261755"/>
                </a:lnTo>
                <a:lnTo>
                  <a:pt x="374903" y="299551"/>
                </a:lnTo>
                <a:lnTo>
                  <a:pt x="374903" y="295656"/>
                </a:lnTo>
                <a:lnTo>
                  <a:pt x="375835" y="288048"/>
                </a:lnTo>
                <a:close/>
              </a:path>
              <a:path w="554989" h="321945">
                <a:moveTo>
                  <a:pt x="320039" y="256032"/>
                </a:moveTo>
                <a:lnTo>
                  <a:pt x="313943" y="257556"/>
                </a:lnTo>
                <a:lnTo>
                  <a:pt x="317467" y="259983"/>
                </a:lnTo>
                <a:lnTo>
                  <a:pt x="320039" y="256032"/>
                </a:lnTo>
                <a:close/>
              </a:path>
              <a:path w="554989" h="321945">
                <a:moveTo>
                  <a:pt x="317467" y="259983"/>
                </a:moveTo>
                <a:lnTo>
                  <a:pt x="313943" y="257556"/>
                </a:lnTo>
                <a:lnTo>
                  <a:pt x="313943" y="265394"/>
                </a:lnTo>
                <a:lnTo>
                  <a:pt x="317467" y="259983"/>
                </a:lnTo>
                <a:close/>
              </a:path>
              <a:path w="554989" h="321945">
                <a:moveTo>
                  <a:pt x="320039" y="261755"/>
                </a:moveTo>
                <a:lnTo>
                  <a:pt x="320039" y="256032"/>
                </a:lnTo>
                <a:lnTo>
                  <a:pt x="317467" y="259983"/>
                </a:lnTo>
                <a:lnTo>
                  <a:pt x="320039" y="261755"/>
                </a:lnTo>
                <a:close/>
              </a:path>
              <a:path w="554989" h="321945">
                <a:moveTo>
                  <a:pt x="382523" y="292608"/>
                </a:moveTo>
                <a:lnTo>
                  <a:pt x="375835" y="288048"/>
                </a:lnTo>
                <a:lnTo>
                  <a:pt x="374903" y="295656"/>
                </a:lnTo>
                <a:lnTo>
                  <a:pt x="382523" y="292608"/>
                </a:lnTo>
                <a:close/>
              </a:path>
              <a:path w="554989" h="321945">
                <a:moveTo>
                  <a:pt x="382523" y="304800"/>
                </a:moveTo>
                <a:lnTo>
                  <a:pt x="382523" y="292608"/>
                </a:lnTo>
                <a:lnTo>
                  <a:pt x="374903" y="295656"/>
                </a:lnTo>
                <a:lnTo>
                  <a:pt x="374903" y="299551"/>
                </a:lnTo>
                <a:lnTo>
                  <a:pt x="382523" y="304800"/>
                </a:lnTo>
                <a:close/>
              </a:path>
              <a:path w="554989" h="321945">
                <a:moveTo>
                  <a:pt x="466343" y="251112"/>
                </a:moveTo>
                <a:lnTo>
                  <a:pt x="466343" y="242316"/>
                </a:lnTo>
                <a:lnTo>
                  <a:pt x="461771" y="248412"/>
                </a:lnTo>
                <a:lnTo>
                  <a:pt x="459115" y="240442"/>
                </a:lnTo>
                <a:lnTo>
                  <a:pt x="384047" y="220980"/>
                </a:lnTo>
                <a:lnTo>
                  <a:pt x="375835" y="288048"/>
                </a:lnTo>
                <a:lnTo>
                  <a:pt x="382523" y="292608"/>
                </a:lnTo>
                <a:lnTo>
                  <a:pt x="382523" y="304800"/>
                </a:lnTo>
                <a:lnTo>
                  <a:pt x="387095" y="272143"/>
                </a:lnTo>
                <a:lnTo>
                  <a:pt x="387095" y="231648"/>
                </a:lnTo>
                <a:lnTo>
                  <a:pt x="393191" y="228600"/>
                </a:lnTo>
                <a:lnTo>
                  <a:pt x="393191" y="233145"/>
                </a:lnTo>
                <a:lnTo>
                  <a:pt x="466343" y="251112"/>
                </a:lnTo>
                <a:close/>
              </a:path>
              <a:path w="554989" h="321945">
                <a:moveTo>
                  <a:pt x="393191" y="228600"/>
                </a:moveTo>
                <a:lnTo>
                  <a:pt x="387095" y="231648"/>
                </a:lnTo>
                <a:lnTo>
                  <a:pt x="392576" y="232994"/>
                </a:lnTo>
                <a:lnTo>
                  <a:pt x="393191" y="228600"/>
                </a:lnTo>
                <a:close/>
              </a:path>
              <a:path w="554989" h="321945">
                <a:moveTo>
                  <a:pt x="392576" y="232994"/>
                </a:moveTo>
                <a:lnTo>
                  <a:pt x="387095" y="231648"/>
                </a:lnTo>
                <a:lnTo>
                  <a:pt x="387095" y="272143"/>
                </a:lnTo>
                <a:lnTo>
                  <a:pt x="392576" y="232994"/>
                </a:lnTo>
                <a:close/>
              </a:path>
              <a:path w="554989" h="321945">
                <a:moveTo>
                  <a:pt x="393191" y="233145"/>
                </a:moveTo>
                <a:lnTo>
                  <a:pt x="393191" y="228600"/>
                </a:lnTo>
                <a:lnTo>
                  <a:pt x="392576" y="232994"/>
                </a:lnTo>
                <a:lnTo>
                  <a:pt x="393191" y="233145"/>
                </a:lnTo>
                <a:close/>
              </a:path>
              <a:path w="554989" h="321945">
                <a:moveTo>
                  <a:pt x="522731" y="177688"/>
                </a:moveTo>
                <a:lnTo>
                  <a:pt x="522731" y="167640"/>
                </a:lnTo>
                <a:lnTo>
                  <a:pt x="519683" y="175260"/>
                </a:lnTo>
                <a:lnTo>
                  <a:pt x="513430" y="168470"/>
                </a:lnTo>
                <a:lnTo>
                  <a:pt x="437387" y="175260"/>
                </a:lnTo>
                <a:lnTo>
                  <a:pt x="443483" y="193548"/>
                </a:lnTo>
                <a:lnTo>
                  <a:pt x="443483" y="184404"/>
                </a:lnTo>
                <a:lnTo>
                  <a:pt x="448055" y="178308"/>
                </a:lnTo>
                <a:lnTo>
                  <a:pt x="449979" y="183853"/>
                </a:lnTo>
                <a:lnTo>
                  <a:pt x="522731" y="177688"/>
                </a:lnTo>
                <a:close/>
              </a:path>
              <a:path w="554989" h="321945">
                <a:moveTo>
                  <a:pt x="449979" y="183853"/>
                </a:moveTo>
                <a:lnTo>
                  <a:pt x="448055" y="178308"/>
                </a:lnTo>
                <a:lnTo>
                  <a:pt x="443483" y="184404"/>
                </a:lnTo>
                <a:lnTo>
                  <a:pt x="449979" y="183853"/>
                </a:lnTo>
                <a:close/>
              </a:path>
              <a:path w="554989" h="321945">
                <a:moveTo>
                  <a:pt x="473963" y="252984"/>
                </a:moveTo>
                <a:lnTo>
                  <a:pt x="449979" y="183853"/>
                </a:lnTo>
                <a:lnTo>
                  <a:pt x="443483" y="184404"/>
                </a:lnTo>
                <a:lnTo>
                  <a:pt x="443483" y="193548"/>
                </a:lnTo>
                <a:lnTo>
                  <a:pt x="459115" y="240442"/>
                </a:lnTo>
                <a:lnTo>
                  <a:pt x="466343" y="242316"/>
                </a:lnTo>
                <a:lnTo>
                  <a:pt x="466343" y="251112"/>
                </a:lnTo>
                <a:lnTo>
                  <a:pt x="473963" y="252984"/>
                </a:lnTo>
                <a:close/>
              </a:path>
              <a:path w="554989" h="321945">
                <a:moveTo>
                  <a:pt x="466343" y="242316"/>
                </a:moveTo>
                <a:lnTo>
                  <a:pt x="459115" y="240442"/>
                </a:lnTo>
                <a:lnTo>
                  <a:pt x="461771" y="248412"/>
                </a:lnTo>
                <a:lnTo>
                  <a:pt x="466343" y="242316"/>
                </a:lnTo>
                <a:close/>
              </a:path>
              <a:path w="554989" h="321945">
                <a:moveTo>
                  <a:pt x="522731" y="5437"/>
                </a:moveTo>
                <a:lnTo>
                  <a:pt x="522731" y="1524"/>
                </a:lnTo>
                <a:lnTo>
                  <a:pt x="513578" y="707"/>
                </a:lnTo>
                <a:lnTo>
                  <a:pt x="466343" y="53340"/>
                </a:lnTo>
                <a:lnTo>
                  <a:pt x="475487" y="57729"/>
                </a:lnTo>
                <a:lnTo>
                  <a:pt x="475487" y="47244"/>
                </a:lnTo>
                <a:lnTo>
                  <a:pt x="481421" y="50097"/>
                </a:lnTo>
                <a:lnTo>
                  <a:pt x="522731" y="5437"/>
                </a:lnTo>
                <a:close/>
              </a:path>
              <a:path w="554989" h="321945">
                <a:moveTo>
                  <a:pt x="542543" y="90971"/>
                </a:moveTo>
                <a:lnTo>
                  <a:pt x="542543" y="89916"/>
                </a:lnTo>
                <a:lnTo>
                  <a:pt x="533018" y="85344"/>
                </a:lnTo>
                <a:lnTo>
                  <a:pt x="466343" y="117348"/>
                </a:lnTo>
                <a:lnTo>
                  <a:pt x="475487" y="127276"/>
                </a:lnTo>
                <a:lnTo>
                  <a:pt x="475487" y="121920"/>
                </a:lnTo>
                <a:lnTo>
                  <a:pt x="477011" y="114300"/>
                </a:lnTo>
                <a:lnTo>
                  <a:pt x="481418" y="119183"/>
                </a:lnTo>
                <a:lnTo>
                  <a:pt x="542543" y="90971"/>
                </a:lnTo>
                <a:close/>
              </a:path>
              <a:path w="554989" h="321945">
                <a:moveTo>
                  <a:pt x="481421" y="50097"/>
                </a:moveTo>
                <a:lnTo>
                  <a:pt x="475487" y="47244"/>
                </a:lnTo>
                <a:lnTo>
                  <a:pt x="477011" y="54864"/>
                </a:lnTo>
                <a:lnTo>
                  <a:pt x="481421" y="50097"/>
                </a:lnTo>
                <a:close/>
              </a:path>
              <a:path w="554989" h="321945">
                <a:moveTo>
                  <a:pt x="554735" y="85344"/>
                </a:moveTo>
                <a:lnTo>
                  <a:pt x="481421" y="50097"/>
                </a:lnTo>
                <a:lnTo>
                  <a:pt x="477011" y="54864"/>
                </a:lnTo>
                <a:lnTo>
                  <a:pt x="475487" y="47244"/>
                </a:lnTo>
                <a:lnTo>
                  <a:pt x="475487" y="57729"/>
                </a:lnTo>
                <a:lnTo>
                  <a:pt x="533018" y="85344"/>
                </a:lnTo>
                <a:lnTo>
                  <a:pt x="542543" y="80772"/>
                </a:lnTo>
                <a:lnTo>
                  <a:pt x="542543" y="90971"/>
                </a:lnTo>
                <a:lnTo>
                  <a:pt x="554735" y="85344"/>
                </a:lnTo>
                <a:close/>
              </a:path>
              <a:path w="554989" h="321945">
                <a:moveTo>
                  <a:pt x="481418" y="119183"/>
                </a:moveTo>
                <a:lnTo>
                  <a:pt x="477011" y="114300"/>
                </a:lnTo>
                <a:lnTo>
                  <a:pt x="475487" y="121920"/>
                </a:lnTo>
                <a:lnTo>
                  <a:pt x="481418" y="119183"/>
                </a:lnTo>
                <a:close/>
              </a:path>
              <a:path w="554989" h="321945">
                <a:moveTo>
                  <a:pt x="533399" y="176784"/>
                </a:moveTo>
                <a:lnTo>
                  <a:pt x="481418" y="119183"/>
                </a:lnTo>
                <a:lnTo>
                  <a:pt x="475487" y="121920"/>
                </a:lnTo>
                <a:lnTo>
                  <a:pt x="475487" y="127276"/>
                </a:lnTo>
                <a:lnTo>
                  <a:pt x="513430" y="168470"/>
                </a:lnTo>
                <a:lnTo>
                  <a:pt x="522731" y="167640"/>
                </a:lnTo>
                <a:lnTo>
                  <a:pt x="522731" y="177688"/>
                </a:lnTo>
                <a:lnTo>
                  <a:pt x="533399" y="176784"/>
                </a:lnTo>
                <a:close/>
              </a:path>
              <a:path w="554989" h="321945">
                <a:moveTo>
                  <a:pt x="514213" y="0"/>
                </a:moveTo>
                <a:lnTo>
                  <a:pt x="505659" y="0"/>
                </a:lnTo>
                <a:lnTo>
                  <a:pt x="513578" y="707"/>
                </a:lnTo>
                <a:lnTo>
                  <a:pt x="514213" y="0"/>
                </a:lnTo>
                <a:close/>
              </a:path>
              <a:path w="554989" h="321945">
                <a:moveTo>
                  <a:pt x="522731" y="167640"/>
                </a:moveTo>
                <a:lnTo>
                  <a:pt x="513430" y="168470"/>
                </a:lnTo>
                <a:lnTo>
                  <a:pt x="519683" y="175260"/>
                </a:lnTo>
                <a:lnTo>
                  <a:pt x="522731" y="167640"/>
                </a:lnTo>
                <a:close/>
              </a:path>
              <a:path w="554989" h="321945">
                <a:moveTo>
                  <a:pt x="522731" y="1524"/>
                </a:moveTo>
                <a:lnTo>
                  <a:pt x="522122" y="0"/>
                </a:lnTo>
                <a:lnTo>
                  <a:pt x="514213" y="0"/>
                </a:lnTo>
                <a:lnTo>
                  <a:pt x="513578" y="707"/>
                </a:lnTo>
                <a:lnTo>
                  <a:pt x="522731" y="1524"/>
                </a:lnTo>
                <a:close/>
              </a:path>
              <a:path w="554989" h="321945">
                <a:moveTo>
                  <a:pt x="527761" y="0"/>
                </a:moveTo>
                <a:lnTo>
                  <a:pt x="522122" y="0"/>
                </a:lnTo>
                <a:lnTo>
                  <a:pt x="522731" y="1524"/>
                </a:lnTo>
                <a:lnTo>
                  <a:pt x="522731" y="5437"/>
                </a:lnTo>
                <a:lnTo>
                  <a:pt x="527761" y="0"/>
                </a:lnTo>
                <a:close/>
              </a:path>
              <a:path w="554989" h="321945">
                <a:moveTo>
                  <a:pt x="542543" y="89916"/>
                </a:moveTo>
                <a:lnTo>
                  <a:pt x="542543" y="80772"/>
                </a:lnTo>
                <a:lnTo>
                  <a:pt x="533018" y="85344"/>
                </a:lnTo>
                <a:lnTo>
                  <a:pt x="542543" y="8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 txBox="1"/>
          <p:nvPr/>
        </p:nvSpPr>
        <p:spPr>
          <a:xfrm>
            <a:off x="1512823" y="3747006"/>
            <a:ext cx="2228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319527" y="4326635"/>
            <a:ext cx="1049020" cy="1158240"/>
          </a:xfrm>
          <a:custGeom>
            <a:avLst/>
            <a:gdLst/>
            <a:ahLst/>
            <a:cxnLst/>
            <a:rect l="l" t="t" r="r" b="b"/>
            <a:pathLst>
              <a:path w="1049020" h="1158239">
                <a:moveTo>
                  <a:pt x="411479" y="118871"/>
                </a:moveTo>
                <a:lnTo>
                  <a:pt x="0" y="0"/>
                </a:lnTo>
                <a:lnTo>
                  <a:pt x="70103" y="422147"/>
                </a:lnTo>
                <a:lnTo>
                  <a:pt x="155447" y="347471"/>
                </a:lnTo>
                <a:lnTo>
                  <a:pt x="326135" y="539045"/>
                </a:lnTo>
                <a:lnTo>
                  <a:pt x="326135" y="195071"/>
                </a:lnTo>
                <a:lnTo>
                  <a:pt x="411479" y="118871"/>
                </a:lnTo>
                <a:close/>
              </a:path>
              <a:path w="1049020" h="1158239">
                <a:moveTo>
                  <a:pt x="1048511" y="1005839"/>
                </a:moveTo>
                <a:lnTo>
                  <a:pt x="326135" y="195071"/>
                </a:lnTo>
                <a:lnTo>
                  <a:pt x="326135" y="539045"/>
                </a:lnTo>
                <a:lnTo>
                  <a:pt x="877823" y="1158239"/>
                </a:lnTo>
                <a:lnTo>
                  <a:pt x="1048511" y="1005839"/>
                </a:lnTo>
                <a:close/>
              </a:path>
            </a:pathLst>
          </a:custGeom>
          <a:solidFill>
            <a:srgbClr val="548D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13431" y="4320539"/>
            <a:ext cx="1061085" cy="1170940"/>
          </a:xfrm>
          <a:custGeom>
            <a:avLst/>
            <a:gdLst/>
            <a:ahLst/>
            <a:cxnLst/>
            <a:rect l="l" t="t" r="r" b="b"/>
            <a:pathLst>
              <a:path w="1061085" h="1170939">
                <a:moveTo>
                  <a:pt x="428243" y="123443"/>
                </a:moveTo>
                <a:lnTo>
                  <a:pt x="0" y="0"/>
                </a:lnTo>
                <a:lnTo>
                  <a:pt x="4571" y="27431"/>
                </a:lnTo>
                <a:lnTo>
                  <a:pt x="4571" y="10667"/>
                </a:lnTo>
                <a:lnTo>
                  <a:pt x="10667" y="6095"/>
                </a:lnTo>
                <a:lnTo>
                  <a:pt x="11772" y="12748"/>
                </a:lnTo>
                <a:lnTo>
                  <a:pt x="408471" y="127350"/>
                </a:lnTo>
                <a:lnTo>
                  <a:pt x="414527" y="121919"/>
                </a:lnTo>
                <a:lnTo>
                  <a:pt x="416051" y="129539"/>
                </a:lnTo>
                <a:lnTo>
                  <a:pt x="416051" y="134037"/>
                </a:lnTo>
                <a:lnTo>
                  <a:pt x="428243" y="123443"/>
                </a:lnTo>
                <a:close/>
              </a:path>
              <a:path w="1061085" h="1170939">
                <a:moveTo>
                  <a:pt x="11772" y="12748"/>
                </a:moveTo>
                <a:lnTo>
                  <a:pt x="10667" y="6095"/>
                </a:lnTo>
                <a:lnTo>
                  <a:pt x="4571" y="10667"/>
                </a:lnTo>
                <a:lnTo>
                  <a:pt x="11772" y="12748"/>
                </a:lnTo>
                <a:close/>
              </a:path>
              <a:path w="1061085" h="1170939">
                <a:moveTo>
                  <a:pt x="79343" y="419644"/>
                </a:moveTo>
                <a:lnTo>
                  <a:pt x="11772" y="12748"/>
                </a:lnTo>
                <a:lnTo>
                  <a:pt x="4571" y="10667"/>
                </a:lnTo>
                <a:lnTo>
                  <a:pt x="4571" y="27431"/>
                </a:lnTo>
                <a:lnTo>
                  <a:pt x="73151" y="438911"/>
                </a:lnTo>
                <a:lnTo>
                  <a:pt x="73151" y="425195"/>
                </a:lnTo>
                <a:lnTo>
                  <a:pt x="79343" y="419644"/>
                </a:lnTo>
                <a:close/>
              </a:path>
              <a:path w="1061085" h="1170939">
                <a:moveTo>
                  <a:pt x="80771" y="428243"/>
                </a:moveTo>
                <a:lnTo>
                  <a:pt x="79343" y="419644"/>
                </a:lnTo>
                <a:lnTo>
                  <a:pt x="73151" y="425195"/>
                </a:lnTo>
                <a:lnTo>
                  <a:pt x="80771" y="428243"/>
                </a:lnTo>
                <a:close/>
              </a:path>
              <a:path w="1061085" h="1170939">
                <a:moveTo>
                  <a:pt x="80771" y="432053"/>
                </a:moveTo>
                <a:lnTo>
                  <a:pt x="80771" y="428243"/>
                </a:lnTo>
                <a:lnTo>
                  <a:pt x="73151" y="425195"/>
                </a:lnTo>
                <a:lnTo>
                  <a:pt x="73151" y="438911"/>
                </a:lnTo>
                <a:lnTo>
                  <a:pt x="80771" y="432053"/>
                </a:lnTo>
                <a:close/>
              </a:path>
              <a:path w="1061085" h="1170939">
                <a:moveTo>
                  <a:pt x="884269" y="1158254"/>
                </a:moveTo>
                <a:lnTo>
                  <a:pt x="161543" y="345947"/>
                </a:lnTo>
                <a:lnTo>
                  <a:pt x="79343" y="419644"/>
                </a:lnTo>
                <a:lnTo>
                  <a:pt x="80771" y="428243"/>
                </a:lnTo>
                <a:lnTo>
                  <a:pt x="80771" y="432053"/>
                </a:lnTo>
                <a:lnTo>
                  <a:pt x="158495" y="362102"/>
                </a:lnTo>
                <a:lnTo>
                  <a:pt x="158495" y="356615"/>
                </a:lnTo>
                <a:lnTo>
                  <a:pt x="164591" y="356615"/>
                </a:lnTo>
                <a:lnTo>
                  <a:pt x="164591" y="363469"/>
                </a:lnTo>
                <a:lnTo>
                  <a:pt x="880871" y="1168718"/>
                </a:lnTo>
                <a:lnTo>
                  <a:pt x="880871" y="1161287"/>
                </a:lnTo>
                <a:lnTo>
                  <a:pt x="884269" y="1158254"/>
                </a:lnTo>
                <a:close/>
              </a:path>
              <a:path w="1061085" h="1170939">
                <a:moveTo>
                  <a:pt x="164591" y="356615"/>
                </a:moveTo>
                <a:lnTo>
                  <a:pt x="158495" y="356615"/>
                </a:lnTo>
                <a:lnTo>
                  <a:pt x="161206" y="359663"/>
                </a:lnTo>
                <a:lnTo>
                  <a:pt x="164591" y="356615"/>
                </a:lnTo>
                <a:close/>
              </a:path>
              <a:path w="1061085" h="1170939">
                <a:moveTo>
                  <a:pt x="161206" y="359663"/>
                </a:moveTo>
                <a:lnTo>
                  <a:pt x="158495" y="356615"/>
                </a:lnTo>
                <a:lnTo>
                  <a:pt x="158495" y="362102"/>
                </a:lnTo>
                <a:lnTo>
                  <a:pt x="161206" y="359663"/>
                </a:lnTo>
                <a:close/>
              </a:path>
              <a:path w="1061085" h="1170939">
                <a:moveTo>
                  <a:pt x="164591" y="363469"/>
                </a:moveTo>
                <a:lnTo>
                  <a:pt x="164591" y="356615"/>
                </a:lnTo>
                <a:lnTo>
                  <a:pt x="161206" y="359663"/>
                </a:lnTo>
                <a:lnTo>
                  <a:pt x="164591" y="363469"/>
                </a:lnTo>
                <a:close/>
              </a:path>
              <a:path w="1061085" h="1170939">
                <a:moveTo>
                  <a:pt x="416051" y="134037"/>
                </a:moveTo>
                <a:lnTo>
                  <a:pt x="416051" y="129539"/>
                </a:lnTo>
                <a:lnTo>
                  <a:pt x="408471" y="127350"/>
                </a:lnTo>
                <a:lnTo>
                  <a:pt x="326135" y="201167"/>
                </a:lnTo>
                <a:lnTo>
                  <a:pt x="335279" y="211447"/>
                </a:lnTo>
                <a:lnTo>
                  <a:pt x="335279" y="204215"/>
                </a:lnTo>
                <a:lnTo>
                  <a:pt x="336803" y="198119"/>
                </a:lnTo>
                <a:lnTo>
                  <a:pt x="339195" y="200813"/>
                </a:lnTo>
                <a:lnTo>
                  <a:pt x="416051" y="134037"/>
                </a:lnTo>
                <a:close/>
              </a:path>
              <a:path w="1061085" h="1170939">
                <a:moveTo>
                  <a:pt x="339195" y="200813"/>
                </a:moveTo>
                <a:lnTo>
                  <a:pt x="336803" y="198119"/>
                </a:lnTo>
                <a:lnTo>
                  <a:pt x="335279" y="204215"/>
                </a:lnTo>
                <a:lnTo>
                  <a:pt x="339195" y="200813"/>
                </a:lnTo>
                <a:close/>
              </a:path>
              <a:path w="1061085" h="1170939">
                <a:moveTo>
                  <a:pt x="1060703" y="1013459"/>
                </a:moveTo>
                <a:lnTo>
                  <a:pt x="339195" y="200813"/>
                </a:lnTo>
                <a:lnTo>
                  <a:pt x="335279" y="204215"/>
                </a:lnTo>
                <a:lnTo>
                  <a:pt x="335279" y="211447"/>
                </a:lnTo>
                <a:lnTo>
                  <a:pt x="1047688" y="1012344"/>
                </a:lnTo>
                <a:lnTo>
                  <a:pt x="1051559" y="1008887"/>
                </a:lnTo>
                <a:lnTo>
                  <a:pt x="1051559" y="1021509"/>
                </a:lnTo>
                <a:lnTo>
                  <a:pt x="1060703" y="1013459"/>
                </a:lnTo>
                <a:close/>
              </a:path>
              <a:path w="1061085" h="1170939">
                <a:moveTo>
                  <a:pt x="416051" y="129539"/>
                </a:moveTo>
                <a:lnTo>
                  <a:pt x="414527" y="121919"/>
                </a:lnTo>
                <a:lnTo>
                  <a:pt x="408471" y="127350"/>
                </a:lnTo>
                <a:lnTo>
                  <a:pt x="416051" y="129539"/>
                </a:lnTo>
                <a:close/>
              </a:path>
              <a:path w="1061085" h="1170939">
                <a:moveTo>
                  <a:pt x="886967" y="1161287"/>
                </a:moveTo>
                <a:lnTo>
                  <a:pt x="884269" y="1158254"/>
                </a:lnTo>
                <a:lnTo>
                  <a:pt x="880871" y="1161287"/>
                </a:lnTo>
                <a:lnTo>
                  <a:pt x="886967" y="1161287"/>
                </a:lnTo>
                <a:close/>
              </a:path>
              <a:path w="1061085" h="1170939">
                <a:moveTo>
                  <a:pt x="886967" y="1166407"/>
                </a:moveTo>
                <a:lnTo>
                  <a:pt x="886967" y="1161287"/>
                </a:lnTo>
                <a:lnTo>
                  <a:pt x="880871" y="1161287"/>
                </a:lnTo>
                <a:lnTo>
                  <a:pt x="880871" y="1168718"/>
                </a:lnTo>
                <a:lnTo>
                  <a:pt x="882395" y="1170431"/>
                </a:lnTo>
                <a:lnTo>
                  <a:pt x="886967" y="1166407"/>
                </a:lnTo>
                <a:close/>
              </a:path>
              <a:path w="1061085" h="1170939">
                <a:moveTo>
                  <a:pt x="1051559" y="1021509"/>
                </a:moveTo>
                <a:lnTo>
                  <a:pt x="1051559" y="1008887"/>
                </a:lnTo>
                <a:lnTo>
                  <a:pt x="1050035" y="1014983"/>
                </a:lnTo>
                <a:lnTo>
                  <a:pt x="1047688" y="1012344"/>
                </a:lnTo>
                <a:lnTo>
                  <a:pt x="884269" y="1158254"/>
                </a:lnTo>
                <a:lnTo>
                  <a:pt x="886967" y="1161287"/>
                </a:lnTo>
                <a:lnTo>
                  <a:pt x="886967" y="1166407"/>
                </a:lnTo>
                <a:lnTo>
                  <a:pt x="1051559" y="1021509"/>
                </a:lnTo>
                <a:close/>
              </a:path>
              <a:path w="1061085" h="1170939">
                <a:moveTo>
                  <a:pt x="1051559" y="1008887"/>
                </a:moveTo>
                <a:lnTo>
                  <a:pt x="1047688" y="1012344"/>
                </a:lnTo>
                <a:lnTo>
                  <a:pt x="1050035" y="1014983"/>
                </a:lnTo>
                <a:lnTo>
                  <a:pt x="1051559" y="1008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775192" y="5326379"/>
            <a:ext cx="826007" cy="11033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1050946" y="2036062"/>
            <a:ext cx="7894320" cy="420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398780">
              <a:lnSpc>
                <a:spcPct val="100000"/>
              </a:lnSpc>
              <a:buFont typeface="Calibri"/>
              <a:buAutoNum type="arabicPeriod"/>
              <a:tabLst>
                <a:tab pos="412115" algn="l"/>
              </a:tabLst>
            </a:pPr>
            <a:r>
              <a:rPr sz="3000" b="1" spc="-5" dirty="0">
                <a:latin typeface="Calibri"/>
                <a:cs typeface="Calibri"/>
              </a:rPr>
              <a:t>I</a:t>
            </a:r>
            <a:r>
              <a:rPr sz="3000" b="1" spc="-25" dirty="0">
                <a:latin typeface="Calibri"/>
                <a:cs typeface="Calibri"/>
              </a:rPr>
              <a:t>d</a:t>
            </a:r>
            <a:r>
              <a:rPr sz="3000" b="1" dirty="0">
                <a:latin typeface="Calibri"/>
                <a:cs typeface="Calibri"/>
              </a:rPr>
              <a:t>e</a:t>
            </a:r>
            <a:r>
              <a:rPr sz="3000" b="1" spc="-45" dirty="0">
                <a:latin typeface="Calibri"/>
                <a:cs typeface="Calibri"/>
              </a:rPr>
              <a:t>n</a:t>
            </a:r>
            <a:r>
              <a:rPr sz="3000" b="1" spc="-10" dirty="0">
                <a:latin typeface="Calibri"/>
                <a:cs typeface="Calibri"/>
              </a:rPr>
              <a:t>t</a:t>
            </a:r>
            <a:r>
              <a:rPr sz="3000" b="1" spc="-15" dirty="0">
                <a:latin typeface="Calibri"/>
                <a:cs typeface="Calibri"/>
              </a:rPr>
              <a:t>i</a:t>
            </a:r>
            <a:r>
              <a:rPr sz="3000" b="1" spc="-5" dirty="0">
                <a:latin typeface="Calibri"/>
                <a:cs typeface="Calibri"/>
              </a:rPr>
              <a:t>f</a:t>
            </a:r>
            <a:r>
              <a:rPr sz="3000" b="1" spc="-15" dirty="0">
                <a:latin typeface="Calibri"/>
                <a:cs typeface="Calibri"/>
              </a:rPr>
              <a:t>i</a:t>
            </a:r>
            <a:r>
              <a:rPr sz="3000" b="1" spc="-10" dirty="0">
                <a:latin typeface="Calibri"/>
                <a:cs typeface="Calibri"/>
              </a:rPr>
              <a:t>c</a:t>
            </a:r>
            <a:r>
              <a:rPr sz="3000" b="1" spc="-20" dirty="0">
                <a:latin typeface="Calibri"/>
                <a:cs typeface="Calibri"/>
              </a:rPr>
              <a:t>a</a:t>
            </a:r>
            <a:r>
              <a:rPr sz="3000" b="1" dirty="0">
                <a:latin typeface="Calibri"/>
                <a:cs typeface="Calibri"/>
              </a:rPr>
              <a:t>r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cc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ón</a:t>
            </a:r>
            <a:endParaRPr sz="3000">
              <a:latin typeface="Calibri"/>
              <a:cs typeface="Calibri"/>
            </a:endParaRPr>
          </a:p>
          <a:p>
            <a:pPr marL="812800" lvl="1" indent="-401320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813435" algn="l"/>
              </a:tabLst>
            </a:pPr>
            <a:r>
              <a:rPr sz="2600" dirty="0">
                <a:latin typeface="Calibri"/>
                <a:cs typeface="Calibri"/>
              </a:rPr>
              <a:t>¿C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ál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icci</a:t>
            </a:r>
            <a:r>
              <a:rPr sz="2600" spc="-10" dirty="0">
                <a:latin typeface="Calibri"/>
                <a:cs typeface="Calibri"/>
              </a:rPr>
              <a:t>ó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?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¿C</a:t>
            </a:r>
            <a:r>
              <a:rPr sz="2600" spc="-10" dirty="0">
                <a:latin typeface="Calibri"/>
                <a:cs typeface="Calibri"/>
              </a:rPr>
              <a:t>ó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i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11580" lvl="2" indent="-39878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212215" algn="l"/>
              </a:tabLst>
            </a:pPr>
            <a:r>
              <a:rPr sz="2200" spc="-15" dirty="0">
                <a:latin typeface="Calibri"/>
                <a:cs typeface="Calibri"/>
              </a:rPr>
              <a:t>La 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20" dirty="0">
                <a:latin typeface="Calibri"/>
                <a:cs typeface="Calibri"/>
              </a:rPr>
              <a:t>X</a:t>
            </a:r>
            <a:r>
              <a:rPr sz="2200" spc="-10" dirty="0">
                <a:latin typeface="Calibri"/>
                <a:cs typeface="Calibri"/>
              </a:rPr>
              <a:t>-10.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á</a:t>
            </a:r>
            <a:r>
              <a:rPr sz="2200" spc="-20" dirty="0">
                <a:latin typeface="Calibri"/>
                <a:cs typeface="Calibri"/>
              </a:rPr>
              <a:t>q</a:t>
            </a:r>
            <a:r>
              <a:rPr sz="2200" spc="-15" dirty="0">
                <a:latin typeface="Calibri"/>
                <a:cs typeface="Calibri"/>
              </a:rPr>
              <a:t>uina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qu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0" dirty="0">
                <a:latin typeface="Calibri"/>
                <a:cs typeface="Calibri"/>
              </a:rPr>
              <a:t>ás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55" dirty="0">
                <a:latin typeface="Calibri"/>
                <a:cs typeface="Calibri"/>
              </a:rPr>
              <a:t>n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ari</a:t>
            </a:r>
            <a:r>
              <a:rPr sz="2200" spc="-15" dirty="0">
                <a:latin typeface="Calibri"/>
                <a:cs typeface="Calibri"/>
              </a:rPr>
              <a:t>o ac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ula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10" dirty="0">
                <a:latin typeface="Calibri"/>
                <a:cs typeface="Calibri"/>
              </a:rPr>
              <a:t>a.</a:t>
            </a:r>
            <a:endParaRPr sz="22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665"/>
              </a:spcBef>
              <a:buFont typeface="Calibri"/>
              <a:buAutoNum type="arabicPeriod" startAt="2"/>
              <a:tabLst>
                <a:tab pos="412115" algn="l"/>
              </a:tabLst>
            </a:pPr>
            <a:r>
              <a:rPr sz="3000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idi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ó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E</a:t>
            </a:r>
            <a:r>
              <a:rPr sz="3000" b="1" dirty="0">
                <a:latin typeface="Calibri"/>
                <a:cs typeface="Calibri"/>
              </a:rPr>
              <a:t>x</a:t>
            </a:r>
            <a:r>
              <a:rPr sz="3000" b="1" spc="-25" dirty="0">
                <a:latin typeface="Calibri"/>
                <a:cs typeface="Calibri"/>
              </a:rPr>
              <a:t>p</a:t>
            </a:r>
            <a:r>
              <a:rPr sz="3000" b="1" spc="-15" dirty="0">
                <a:latin typeface="Calibri"/>
                <a:cs typeface="Calibri"/>
              </a:rPr>
              <a:t>l</a:t>
            </a:r>
            <a:r>
              <a:rPr sz="3000" b="1" spc="-25" dirty="0">
                <a:latin typeface="Calibri"/>
                <a:cs typeface="Calibri"/>
              </a:rPr>
              <a:t>o</a:t>
            </a:r>
            <a:r>
              <a:rPr sz="3000" b="1" spc="-35" dirty="0">
                <a:latin typeface="Calibri"/>
                <a:cs typeface="Calibri"/>
              </a:rPr>
              <a:t>t</a:t>
            </a:r>
            <a:r>
              <a:rPr sz="3000" b="1" spc="-20" dirty="0">
                <a:latin typeface="Calibri"/>
                <a:cs typeface="Calibri"/>
              </a:rPr>
              <a:t>a</a:t>
            </a:r>
            <a:r>
              <a:rPr sz="3000" b="1" dirty="0">
                <a:latin typeface="Calibri"/>
                <a:cs typeface="Calibri"/>
              </a:rPr>
              <a:t>r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cc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ón</a:t>
            </a:r>
            <a:endParaRPr sz="3000">
              <a:latin typeface="Calibri"/>
              <a:cs typeface="Calibri"/>
            </a:endParaRPr>
          </a:p>
          <a:p>
            <a:pPr marL="812800" lvl="1" indent="-401320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813435" algn="l"/>
              </a:tabLst>
            </a:pPr>
            <a:r>
              <a:rPr sz="2600" dirty="0">
                <a:latin typeface="Calibri"/>
                <a:cs typeface="Calibri"/>
              </a:rPr>
              <a:t>¿C</a:t>
            </a:r>
            <a:r>
              <a:rPr sz="2600" spc="-10" dirty="0">
                <a:latin typeface="Calibri"/>
                <a:cs typeface="Calibri"/>
              </a:rPr>
              <a:t>ó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x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aci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ad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NCX</a:t>
            </a:r>
            <a:r>
              <a:rPr sz="2600" spc="5" dirty="0">
                <a:latin typeface="Calibri"/>
                <a:cs typeface="Calibri"/>
              </a:rPr>
              <a:t>-</a:t>
            </a:r>
            <a:r>
              <a:rPr sz="2600" dirty="0">
                <a:latin typeface="Calibri"/>
                <a:cs typeface="Calibri"/>
              </a:rPr>
              <a:t>10?</a:t>
            </a:r>
            <a:endParaRPr sz="2600">
              <a:latin typeface="Calibri"/>
              <a:cs typeface="Calibri"/>
            </a:endParaRPr>
          </a:p>
          <a:p>
            <a:pPr marL="1211580" marR="262890" lvl="2" indent="-39878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212215" algn="l"/>
              </a:tabLst>
            </a:pPr>
            <a:r>
              <a:rPr sz="2200" spc="-15" dirty="0">
                <a:latin typeface="Calibri"/>
                <a:cs typeface="Calibri"/>
              </a:rPr>
              <a:t>Elimin</a:t>
            </a:r>
            <a:r>
              <a:rPr sz="2200" spc="-10" dirty="0">
                <a:latin typeface="Calibri"/>
                <a:cs typeface="Calibri"/>
              </a:rPr>
              <a:t>ar</a:t>
            </a:r>
            <a:r>
              <a:rPr sz="2200" spc="-15" dirty="0">
                <a:latin typeface="Calibri"/>
                <a:cs typeface="Calibri"/>
              </a:rPr>
              <a:t> tie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os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10" dirty="0">
                <a:latin typeface="Calibri"/>
                <a:cs typeface="Calibri"/>
              </a:rPr>
              <a:t>er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os: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lo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lmu</a:t>
            </a:r>
            <a:r>
              <a:rPr sz="2200" spc="-10" dirty="0">
                <a:latin typeface="Calibri"/>
                <a:cs typeface="Calibri"/>
              </a:rPr>
              <a:t>er</a:t>
            </a:r>
            <a:r>
              <a:rPr sz="2200" spc="-65" dirty="0">
                <a:latin typeface="Calibri"/>
                <a:cs typeface="Calibri"/>
              </a:rPr>
              <a:t>z</a:t>
            </a:r>
            <a:r>
              <a:rPr sz="2200" spc="-10" dirty="0">
                <a:latin typeface="Calibri"/>
                <a:cs typeface="Calibri"/>
              </a:rPr>
              <a:t>os,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35" dirty="0">
                <a:latin typeface="Calibri"/>
                <a:cs typeface="Calibri"/>
              </a:rPr>
              <a:t>á</a:t>
            </a:r>
            <a:r>
              <a:rPr sz="2200" spc="-20" dirty="0">
                <a:latin typeface="Calibri"/>
                <a:cs typeface="Calibri"/>
              </a:rPr>
              <a:t>xim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rior</a:t>
            </a:r>
            <a:r>
              <a:rPr sz="2200" spc="-15" dirty="0">
                <a:latin typeface="Calibri"/>
                <a:cs typeface="Calibri"/>
              </a:rPr>
              <a:t>idad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 e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ar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enimie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5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11580" marR="5080" lvl="2" indent="-39878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212215" algn="l"/>
              </a:tabLst>
            </a:pP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dici</a:t>
            </a:r>
            <a:r>
              <a:rPr sz="2200" spc="-10" dirty="0">
                <a:latin typeface="Calibri"/>
                <a:cs typeface="Calibri"/>
              </a:rPr>
              <a:t>ar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acida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ac</a:t>
            </a:r>
            <a:r>
              <a:rPr sz="2200" spc="-10" dirty="0">
                <a:latin typeface="Calibri"/>
                <a:cs typeface="Calibri"/>
              </a:rPr>
              <a:t>er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én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alidad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20" dirty="0">
                <a:latin typeface="Calibri"/>
                <a:cs typeface="Calibri"/>
              </a:rPr>
              <a:t>X</a:t>
            </a:r>
            <a:r>
              <a:rPr sz="2200" spc="-10" dirty="0">
                <a:latin typeface="Calibri"/>
                <a:cs typeface="Calibri"/>
              </a:rPr>
              <a:t>-10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du</a:t>
            </a:r>
            <a:r>
              <a:rPr sz="2200" spc="-15" dirty="0">
                <a:latin typeface="Calibri"/>
                <a:cs typeface="Calibri"/>
              </a:rPr>
              <a:t>ci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osas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qu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ec</a:t>
            </a:r>
            <a:r>
              <a:rPr sz="2200" spc="-10" dirty="0">
                <a:latin typeface="Calibri"/>
                <a:cs typeface="Calibri"/>
              </a:rPr>
              <a:t>esi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l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pla</a:t>
            </a:r>
            <a:r>
              <a:rPr sz="2200" spc="-65" dirty="0">
                <a:latin typeface="Calibri"/>
                <a:cs typeface="Calibri"/>
              </a:rPr>
              <a:t>z</a:t>
            </a:r>
            <a:r>
              <a:rPr sz="2200" spc="-10" dirty="0">
                <a:latin typeface="Calibri"/>
                <a:cs typeface="Calibri"/>
              </a:rPr>
              <a:t>o.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1051076" y="1964435"/>
            <a:ext cx="8435975" cy="439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398780">
              <a:lnSpc>
                <a:spcPct val="100000"/>
              </a:lnSpc>
              <a:buFont typeface="Calibri"/>
              <a:buAutoNum type="arabicPeriod" startAt="3"/>
              <a:tabLst>
                <a:tab pos="526415" algn="l"/>
              </a:tabLst>
            </a:pPr>
            <a:r>
              <a:rPr sz="2700" b="1" spc="-20" dirty="0">
                <a:latin typeface="Calibri"/>
                <a:cs typeface="Calibri"/>
              </a:rPr>
              <a:t>S</a:t>
            </a:r>
            <a:r>
              <a:rPr sz="2700" b="1" spc="-15" dirty="0">
                <a:latin typeface="Calibri"/>
                <a:cs typeface="Calibri"/>
              </a:rPr>
              <a:t>ubo</a:t>
            </a:r>
            <a:r>
              <a:rPr sz="2700" b="1" spc="-40" dirty="0">
                <a:latin typeface="Calibri"/>
                <a:cs typeface="Calibri"/>
              </a:rPr>
              <a:t>r</a:t>
            </a:r>
            <a:r>
              <a:rPr sz="2700" b="1" spc="-15" dirty="0">
                <a:latin typeface="Calibri"/>
                <a:cs typeface="Calibri"/>
              </a:rPr>
              <a:t>dina</a:t>
            </a:r>
            <a:r>
              <a:rPr sz="2700" b="1" dirty="0">
                <a:latin typeface="Calibri"/>
                <a:cs typeface="Calibri"/>
              </a:rPr>
              <a:t>r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lo 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spc="-20" dirty="0">
                <a:latin typeface="Calibri"/>
                <a:cs typeface="Calibri"/>
              </a:rPr>
              <a:t>em</a:t>
            </a:r>
            <a:r>
              <a:rPr sz="2700" dirty="0">
                <a:latin typeface="Calibri"/>
                <a:cs typeface="Calibri"/>
              </a:rPr>
              <a:t>ás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ión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30" dirty="0">
                <a:latin typeface="Calibri"/>
                <a:cs typeface="Calibri"/>
              </a:rPr>
              <a:t>n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er</a:t>
            </a:r>
            <a:r>
              <a:rPr sz="2700" dirty="0">
                <a:latin typeface="Calibri"/>
                <a:cs typeface="Calibri"/>
              </a:rPr>
              <a:t>io</a:t>
            </a:r>
            <a:r>
              <a:rPr sz="2700" spc="-10" dirty="0">
                <a:latin typeface="Calibri"/>
                <a:cs typeface="Calibri"/>
              </a:rPr>
              <a:t>r</a:t>
            </a:r>
            <a:endParaRPr sz="2700">
              <a:latin typeface="Calibri"/>
              <a:cs typeface="Calibri"/>
            </a:endParaRPr>
          </a:p>
          <a:p>
            <a:pPr marL="812165" lvl="1" indent="-4006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¿C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ás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CX</a:t>
            </a:r>
            <a:r>
              <a:rPr sz="2400" spc="1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10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11580" marR="290830" lvl="2" indent="-399415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1212215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ó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X-10.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nada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 d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ás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áqu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ab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jando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á</a:t>
            </a:r>
            <a:r>
              <a:rPr sz="2000" spc="-5" dirty="0">
                <a:latin typeface="Calibri"/>
                <a:cs typeface="Calibri"/>
              </a:rPr>
              <a:t>xim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 marL="411480" indent="-398780">
              <a:lnSpc>
                <a:spcPts val="3210"/>
              </a:lnSpc>
              <a:buFont typeface="Calibri"/>
              <a:buAutoNum type="arabicPeriod" startAt="3"/>
              <a:tabLst>
                <a:tab pos="412115" algn="l"/>
              </a:tabLst>
            </a:pPr>
            <a:r>
              <a:rPr sz="2700" b="1" spc="-15" dirty="0">
                <a:latin typeface="Calibri"/>
                <a:cs typeface="Calibri"/>
              </a:rPr>
              <a:t>El</a:t>
            </a:r>
            <a:r>
              <a:rPr sz="2700" b="1" spc="-20" dirty="0">
                <a:latin typeface="Calibri"/>
                <a:cs typeface="Calibri"/>
              </a:rPr>
              <a:t>e</a:t>
            </a:r>
            <a:r>
              <a:rPr sz="2700" b="1" spc="-45" dirty="0">
                <a:latin typeface="Calibri"/>
                <a:cs typeface="Calibri"/>
              </a:rPr>
              <a:t>v</a:t>
            </a:r>
            <a:r>
              <a:rPr sz="2700" b="1" spc="-15" dirty="0">
                <a:latin typeface="Calibri"/>
                <a:cs typeface="Calibri"/>
              </a:rPr>
              <a:t>a</a:t>
            </a:r>
            <a:r>
              <a:rPr sz="2700" b="1" dirty="0">
                <a:latin typeface="Calibri"/>
                <a:cs typeface="Calibri"/>
              </a:rPr>
              <a:t>r </a:t>
            </a:r>
            <a:r>
              <a:rPr sz="2700" dirty="0">
                <a:latin typeface="Calibri"/>
                <a:cs typeface="Calibri"/>
              </a:rPr>
              <a:t>la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6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40" dirty="0">
                <a:latin typeface="Calibri"/>
                <a:cs typeface="Calibri"/>
              </a:rPr>
              <a:t>s</a:t>
            </a:r>
            <a:r>
              <a:rPr sz="2700" spc="-15" dirty="0">
                <a:latin typeface="Calibri"/>
                <a:cs typeface="Calibri"/>
              </a:rPr>
              <a:t>tr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20" dirty="0">
                <a:latin typeface="Calibri"/>
                <a:cs typeface="Calibri"/>
              </a:rPr>
              <a:t>cc</a:t>
            </a:r>
            <a:r>
              <a:rPr sz="2700" dirty="0">
                <a:latin typeface="Calibri"/>
                <a:cs typeface="Calibri"/>
              </a:rPr>
              <a:t>ión</a:t>
            </a:r>
            <a:endParaRPr sz="2700">
              <a:latin typeface="Calibri"/>
              <a:cs typeface="Calibri"/>
            </a:endParaRPr>
          </a:p>
          <a:p>
            <a:pPr marL="812165" lvl="1" indent="-4006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¿C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10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11580" marR="298450" lvl="2" indent="-399415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1212215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ab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jo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</a:t>
            </a:r>
            <a:r>
              <a:rPr sz="2000" spc="-5" dirty="0">
                <a:latin typeface="Calibri"/>
                <a:cs typeface="Calibri"/>
              </a:rPr>
              <a:t>ili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ando una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áqu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sol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 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aba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5" dirty="0">
                <a:latin typeface="Calibri"/>
                <a:cs typeface="Calibri"/>
              </a:rPr>
              <a:t>ci</a:t>
            </a:r>
            <a:r>
              <a:rPr sz="2000" dirty="0">
                <a:latin typeface="Calibri"/>
                <a:cs typeface="Calibri"/>
              </a:rPr>
              <a:t>dad.</a:t>
            </a:r>
            <a:endParaRPr sz="2000">
              <a:latin typeface="Calibri"/>
              <a:cs typeface="Calibri"/>
            </a:endParaRPr>
          </a:p>
          <a:p>
            <a:pPr marL="411480" marR="5080" indent="-398780">
              <a:lnSpc>
                <a:spcPct val="80000"/>
              </a:lnSpc>
              <a:spcBef>
                <a:spcPts val="620"/>
              </a:spcBef>
              <a:buFont typeface="Calibri"/>
              <a:buAutoNum type="arabicPeriod" startAt="3"/>
              <a:tabLst>
                <a:tab pos="412115" algn="l"/>
                <a:tab pos="3194685" algn="l"/>
              </a:tabLst>
            </a:pPr>
            <a:r>
              <a:rPr sz="2700" b="1" spc="-55" dirty="0">
                <a:latin typeface="Calibri"/>
                <a:cs typeface="Calibri"/>
              </a:rPr>
              <a:t>R</a:t>
            </a:r>
            <a:r>
              <a:rPr sz="2700" b="1" spc="-5" dirty="0">
                <a:latin typeface="Calibri"/>
                <a:cs typeface="Calibri"/>
              </a:rPr>
              <a:t>e</a:t>
            </a:r>
            <a:r>
              <a:rPr sz="2700" b="1" dirty="0">
                <a:latin typeface="Calibri"/>
                <a:cs typeface="Calibri"/>
              </a:rPr>
              <a:t>g</a:t>
            </a:r>
            <a:r>
              <a:rPr sz="2700" b="1" spc="-40" dirty="0">
                <a:latin typeface="Calibri"/>
                <a:cs typeface="Calibri"/>
              </a:rPr>
              <a:t>r</a:t>
            </a:r>
            <a:r>
              <a:rPr sz="2700" b="1" spc="-5" dirty="0">
                <a:latin typeface="Calibri"/>
                <a:cs typeface="Calibri"/>
              </a:rPr>
              <a:t>e</a:t>
            </a:r>
            <a:r>
              <a:rPr sz="2700" b="1" spc="-15" dirty="0">
                <a:latin typeface="Calibri"/>
                <a:cs typeface="Calibri"/>
              </a:rPr>
              <a:t>sa</a:t>
            </a:r>
            <a:r>
              <a:rPr sz="2700" b="1" dirty="0">
                <a:latin typeface="Calibri"/>
                <a:cs typeface="Calibri"/>
              </a:rPr>
              <a:t>r </a:t>
            </a:r>
            <a:r>
              <a:rPr sz="2700" dirty="0">
                <a:latin typeface="Calibri"/>
                <a:cs typeface="Calibri"/>
              </a:rPr>
              <a:t>al </a:t>
            </a:r>
            <a:r>
              <a:rPr sz="2700" spc="-80" dirty="0">
                <a:latin typeface="Calibri"/>
                <a:cs typeface="Calibri"/>
              </a:rPr>
              <a:t>P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1</a:t>
            </a:r>
            <a:r>
              <a:rPr sz="2700" dirty="0">
                <a:latin typeface="Calibri"/>
                <a:cs typeface="Calibri"/>
              </a:rPr>
              <a:t>.	</a:t>
            </a:r>
            <a:r>
              <a:rPr sz="2700" b="1" spc="-15" dirty="0">
                <a:latin typeface="Calibri"/>
                <a:cs typeface="Calibri"/>
              </a:rPr>
              <a:t>¡¡</a:t>
            </a:r>
            <a:r>
              <a:rPr sz="2700" b="1" spc="-25" dirty="0">
                <a:latin typeface="Calibri"/>
                <a:cs typeface="Calibri"/>
              </a:rPr>
              <a:t>A</a:t>
            </a:r>
            <a:r>
              <a:rPr sz="2700" b="1" spc="-15" dirty="0">
                <a:latin typeface="Calibri"/>
                <a:cs typeface="Calibri"/>
              </a:rPr>
              <a:t>d</a:t>
            </a:r>
            <a:r>
              <a:rPr sz="2700" b="1" spc="-30" dirty="0">
                <a:latin typeface="Calibri"/>
                <a:cs typeface="Calibri"/>
              </a:rPr>
              <a:t>v</a:t>
            </a:r>
            <a:r>
              <a:rPr sz="2700" b="1" spc="-5" dirty="0">
                <a:latin typeface="Calibri"/>
                <a:cs typeface="Calibri"/>
              </a:rPr>
              <a:t>er</a:t>
            </a:r>
            <a:r>
              <a:rPr sz="2700" b="1" spc="-50" dirty="0">
                <a:latin typeface="Calibri"/>
                <a:cs typeface="Calibri"/>
              </a:rPr>
              <a:t>t</a:t>
            </a:r>
            <a:r>
              <a:rPr sz="2700" b="1" spc="-5" dirty="0">
                <a:latin typeface="Calibri"/>
                <a:cs typeface="Calibri"/>
              </a:rPr>
              <a:t>e</a:t>
            </a:r>
            <a:r>
              <a:rPr sz="2700" b="1" spc="-15" dirty="0">
                <a:latin typeface="Calibri"/>
                <a:cs typeface="Calibri"/>
              </a:rPr>
              <a:t>n</a:t>
            </a:r>
            <a:r>
              <a:rPr sz="2700" b="1" spc="-5" dirty="0">
                <a:latin typeface="Calibri"/>
                <a:cs typeface="Calibri"/>
              </a:rPr>
              <a:t>c</a:t>
            </a:r>
            <a:r>
              <a:rPr sz="2700" b="1" spc="-15" dirty="0">
                <a:latin typeface="Calibri"/>
                <a:cs typeface="Calibri"/>
              </a:rPr>
              <a:t>ia!</a:t>
            </a:r>
            <a:r>
              <a:rPr sz="2700" b="1" spc="-10" dirty="0">
                <a:latin typeface="Calibri"/>
                <a:cs typeface="Calibri"/>
              </a:rPr>
              <a:t>!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spc="-60" dirty="0">
                <a:latin typeface="Calibri"/>
                <a:cs typeface="Calibri"/>
              </a:rPr>
              <a:t>E</a:t>
            </a:r>
            <a:r>
              <a:rPr sz="2700" spc="-1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qu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 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ia</a:t>
            </a:r>
            <a:r>
              <a:rPr sz="2700" spc="-20" dirty="0">
                <a:latin typeface="Calibri"/>
                <a:cs typeface="Calibri"/>
              </a:rPr>
              <a:t> se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5" dirty="0">
                <a:latin typeface="Calibri"/>
                <a:cs typeface="Calibri"/>
              </a:rPr>
              <a:t>n</a:t>
            </a:r>
            <a:r>
              <a:rPr sz="2700" spc="-1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er</a:t>
            </a:r>
            <a:r>
              <a:rPr sz="2700" spc="-5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 </a:t>
            </a:r>
            <a:r>
              <a:rPr sz="2700" spc="-6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40" dirty="0">
                <a:latin typeface="Calibri"/>
                <a:cs typeface="Calibri"/>
              </a:rPr>
              <a:t>s</a:t>
            </a:r>
            <a:r>
              <a:rPr sz="2700" spc="-15" dirty="0">
                <a:latin typeface="Calibri"/>
                <a:cs typeface="Calibri"/>
              </a:rPr>
              <a:t>tr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20" dirty="0">
                <a:latin typeface="Calibri"/>
                <a:cs typeface="Calibri"/>
              </a:rPr>
              <a:t>cc</a:t>
            </a:r>
            <a:r>
              <a:rPr sz="2700" dirty="0">
                <a:latin typeface="Calibri"/>
                <a:cs typeface="Calibri"/>
              </a:rPr>
              <a:t>ión</a:t>
            </a:r>
            <a:endParaRPr sz="2700">
              <a:latin typeface="Calibri"/>
              <a:cs typeface="Calibri"/>
            </a:endParaRPr>
          </a:p>
          <a:p>
            <a:pPr marL="812165" lvl="1" indent="-4006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11580" lvl="2" indent="-39941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212215" algn="l"/>
              </a:tabLst>
            </a:pP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vir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ó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5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¿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q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11580" lvl="2" indent="-399415">
              <a:lnSpc>
                <a:spcPct val="100000"/>
              </a:lnSpc>
              <a:buFont typeface="Arial"/>
              <a:buChar char="•"/>
              <a:tabLst>
                <a:tab pos="1212215" algn="l"/>
              </a:tabLst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ne 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ab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jar 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100%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dirty="0">
                <a:latin typeface="Calibri"/>
                <a:cs typeface="Calibri"/>
              </a:rPr>
              <a:t>apa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9339071" y="7025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2E3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326880" y="7010400"/>
            <a:ext cx="207264" cy="60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369552" y="7068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6D7D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320783" y="707440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6E6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314688" y="7065264"/>
            <a:ext cx="237743" cy="3047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345168" y="709269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DDF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314688" y="7089647"/>
            <a:ext cx="262127" cy="304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351264" y="71170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2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406128" y="71170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9DCD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308592" y="7123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8D9D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296400" y="7114031"/>
            <a:ext cx="286512" cy="548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332976" y="71658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D3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381743" y="71658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E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308592" y="7162800"/>
            <a:ext cx="243840" cy="121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546335" y="717194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0799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314688" y="71780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5D7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326880" y="7174992"/>
            <a:ext cx="225551" cy="1219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479280" y="718413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6E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412223" y="71902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9DB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320783" y="7181088"/>
            <a:ext cx="225552" cy="6095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430511" y="72390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66E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351264" y="7235952"/>
            <a:ext cx="164592" cy="304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436607" y="726338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828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369552" y="72755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C6C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265919" y="7266431"/>
            <a:ext cx="335279" cy="4876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5359" y="1136903"/>
            <a:ext cx="387095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3008" y="1798319"/>
            <a:ext cx="3066288" cy="440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61176"/>
            <a:ext cx="9140952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6614159"/>
            <a:ext cx="17678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864" y="6601968"/>
            <a:ext cx="170687" cy="140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6522719"/>
            <a:ext cx="530351" cy="475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4771" y="1001521"/>
            <a:ext cx="1793239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0455" algn="l"/>
              </a:tabLst>
            </a:pPr>
            <a:r>
              <a:rPr sz="3850" spc="-390" dirty="0">
                <a:latin typeface="Arial"/>
                <a:cs typeface="Arial"/>
              </a:rPr>
              <a:t>La	</a:t>
            </a:r>
            <a:r>
              <a:rPr sz="3850" spc="-20" dirty="0">
                <a:latin typeface="Arial"/>
                <a:cs typeface="Arial"/>
              </a:rPr>
              <a:t>eta</a:t>
            </a:r>
            <a:endParaRPr sz="3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1715" y="6536690"/>
            <a:ext cx="166370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535"/>
              </a:lnSpc>
            </a:pPr>
            <a:r>
              <a:rPr sz="1450" i="1" spc="-145" dirty="0">
                <a:latin typeface="Arial"/>
                <a:cs typeface="Arial"/>
              </a:rPr>
              <a:t>5Lvsr</a:t>
            </a:r>
            <a:r>
              <a:rPr sz="1450" i="1" spc="-204" dirty="0">
                <a:latin typeface="Arial"/>
                <a:cs typeface="Arial"/>
              </a:rPr>
              <a:t>E</a:t>
            </a:r>
            <a:r>
              <a:rPr sz="1450" i="1" spc="-260" dirty="0">
                <a:latin typeface="Arial"/>
                <a:cs typeface="Arial"/>
              </a:rPr>
              <a:t>«TEXTIL/C0NFECC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300" spc="-250" dirty="0">
                <a:latin typeface="Arial"/>
                <a:cs typeface="Arial"/>
              </a:rPr>
              <a:t>DISEÑO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330" dirty="0">
                <a:latin typeface="Arial"/>
                <a:cs typeface="Arial"/>
              </a:rPr>
              <a:t>Y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75" dirty="0">
                <a:latin typeface="Arial"/>
                <a:cs typeface="Arial"/>
              </a:rPr>
              <a:t>M0DA°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9092" y="476250"/>
            <a:ext cx="128079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-75" dirty="0">
                <a:solidFill>
                  <a:srgbClr val="2F1A60"/>
                </a:solidFill>
                <a:latin typeface="Arial"/>
                <a:cs typeface="Arial"/>
              </a:rPr>
              <a:t>Toolbo1</a:t>
            </a:r>
            <a:endParaRPr sz="285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430"/>
              </a:spcBef>
            </a:pPr>
            <a:r>
              <a:rPr sz="700" spc="35" dirty="0">
                <a:solidFill>
                  <a:srgbClr val="5D5779"/>
                </a:solidFill>
                <a:latin typeface="Arial"/>
                <a:cs typeface="Arial"/>
              </a:rPr>
              <a:t>solucione</a:t>
            </a:r>
            <a:r>
              <a:rPr sz="700" spc="-70" dirty="0">
                <a:solidFill>
                  <a:srgbClr val="5D5779"/>
                </a:solidFill>
                <a:latin typeface="Arial"/>
                <a:cs typeface="Arial"/>
              </a:rPr>
              <a:t> </a:t>
            </a:r>
            <a:r>
              <a:rPr sz="700" spc="-105" dirty="0">
                <a:solidFill>
                  <a:srgbClr val="747087"/>
                </a:solidFill>
                <a:latin typeface="Arial"/>
                <a:cs typeface="Arial"/>
              </a:rPr>
              <a:t>s</a:t>
            </a:r>
            <a:r>
              <a:rPr sz="700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95" dirty="0">
                <a:solidFill>
                  <a:srgbClr val="645E7E"/>
                </a:solidFill>
                <a:latin typeface="Arial"/>
                <a:cs typeface="Arial"/>
              </a:rPr>
              <a:t>c›</a:t>
            </a:r>
            <a:r>
              <a:rPr sz="700" spc="-70" dirty="0">
                <a:solidFill>
                  <a:srgbClr val="645E7E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524D72"/>
                </a:solidFill>
                <a:latin typeface="Arial"/>
                <a:cs typeface="Arial"/>
              </a:rPr>
              <a:t>y›</a:t>
            </a:r>
            <a:r>
              <a:rPr sz="700" spc="-65" dirty="0">
                <a:solidFill>
                  <a:srgbClr val="524D72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464259"/>
                </a:solidFill>
                <a:latin typeface="Arial"/>
                <a:cs typeface="Arial"/>
              </a:rPr>
              <a:t>l</a:t>
            </a:r>
            <a:r>
              <a:rPr sz="700" spc="-60" dirty="0">
                <a:solidFill>
                  <a:srgbClr val="464259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3B364F"/>
                </a:solidFill>
                <a:latin typeface="Arial"/>
                <a:cs typeface="Arial"/>
              </a:rPr>
              <a:t>ie</a:t>
            </a:r>
            <a:r>
              <a:rPr sz="700" spc="110" dirty="0">
                <a:solidFill>
                  <a:srgbClr val="3B364F"/>
                </a:solidFill>
                <a:latin typeface="Arial"/>
                <a:cs typeface="Arial"/>
              </a:rPr>
              <a:t>n</a:t>
            </a:r>
            <a:r>
              <a:rPr sz="700" spc="-50" dirty="0">
                <a:solidFill>
                  <a:srgbClr val="62597E"/>
                </a:solidFill>
                <a:latin typeface="Arial"/>
                <a:cs typeface="Arial"/>
              </a:rPr>
              <a:t>cl</a:t>
            </a:r>
            <a:r>
              <a:rPr sz="700" spc="-85" dirty="0">
                <a:solidFill>
                  <a:srgbClr val="62597E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7B7593"/>
                </a:solidFill>
                <a:latin typeface="Arial"/>
                <a:cs typeface="Arial"/>
              </a:rPr>
              <a:t>eis</a:t>
            </a:r>
            <a:r>
              <a:rPr sz="70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B7593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6D678A"/>
                </a:solidFill>
                <a:latin typeface="Arial"/>
                <a:cs typeface="Arial"/>
              </a:rPr>
              <a:t>s.</a:t>
            </a:r>
            <a:r>
              <a:rPr sz="700" spc="-80" dirty="0">
                <a:solidFill>
                  <a:srgbClr val="6D678A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332D50"/>
                </a:solidFill>
                <a:latin typeface="Arial"/>
                <a:cs typeface="Arial"/>
              </a:rPr>
              <a:t>ci.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3435" y="6561328"/>
            <a:ext cx="121920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spc="20" dirty="0">
                <a:latin typeface="Arial"/>
                <a:cs typeface="Arial"/>
              </a:rPr>
              <a:t>CAMARA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DE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COMERCIO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25"/>
              </a:lnSpc>
              <a:tabLst>
                <a:tab pos="524510" algn="l"/>
              </a:tabLst>
            </a:pPr>
            <a:r>
              <a:rPr sz="650" spc="35" dirty="0">
                <a:latin typeface="Arial"/>
                <a:cs typeface="Arial"/>
              </a:rPr>
              <a:t>DI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5" dirty="0">
                <a:latin typeface="Arial"/>
                <a:cs typeface="Arial"/>
              </a:rPr>
              <a:t>MED£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-65" dirty="0">
                <a:latin typeface="Arial"/>
                <a:cs typeface="Arial"/>
              </a:rPr>
              <a:t>PARA</a:t>
            </a:r>
            <a:r>
              <a:rPr sz="650" spc="8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ANTIOQ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1050946" y="1953767"/>
            <a:ext cx="7898765" cy="424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398780">
              <a:lnSpc>
                <a:spcPct val="100000"/>
              </a:lnSpc>
              <a:buFont typeface="Calibri"/>
              <a:buAutoNum type="arabicPeriod"/>
              <a:tabLst>
                <a:tab pos="412115" algn="l"/>
              </a:tabLst>
            </a:pPr>
            <a:r>
              <a:rPr sz="3000" b="1" spc="-5" dirty="0">
                <a:latin typeface="Calibri"/>
                <a:cs typeface="Calibri"/>
              </a:rPr>
              <a:t>I</a:t>
            </a:r>
            <a:r>
              <a:rPr sz="3000" b="1" spc="-25" dirty="0">
                <a:latin typeface="Calibri"/>
                <a:cs typeface="Calibri"/>
              </a:rPr>
              <a:t>d</a:t>
            </a:r>
            <a:r>
              <a:rPr sz="3000" b="1" dirty="0">
                <a:latin typeface="Calibri"/>
                <a:cs typeface="Calibri"/>
              </a:rPr>
              <a:t>e</a:t>
            </a:r>
            <a:r>
              <a:rPr sz="3000" b="1" spc="-45" dirty="0">
                <a:latin typeface="Calibri"/>
                <a:cs typeface="Calibri"/>
              </a:rPr>
              <a:t>n</a:t>
            </a:r>
            <a:r>
              <a:rPr sz="3000" b="1" spc="-10" dirty="0">
                <a:latin typeface="Calibri"/>
                <a:cs typeface="Calibri"/>
              </a:rPr>
              <a:t>t</a:t>
            </a:r>
            <a:r>
              <a:rPr sz="3000" b="1" spc="-15" dirty="0">
                <a:latin typeface="Calibri"/>
                <a:cs typeface="Calibri"/>
              </a:rPr>
              <a:t>i</a:t>
            </a:r>
            <a:r>
              <a:rPr sz="3000" b="1" spc="-5" dirty="0">
                <a:latin typeface="Calibri"/>
                <a:cs typeface="Calibri"/>
              </a:rPr>
              <a:t>f</a:t>
            </a:r>
            <a:r>
              <a:rPr sz="3000" b="1" spc="-15" dirty="0">
                <a:latin typeface="Calibri"/>
                <a:cs typeface="Calibri"/>
              </a:rPr>
              <a:t>i</a:t>
            </a:r>
            <a:r>
              <a:rPr sz="3000" b="1" spc="-10" dirty="0">
                <a:latin typeface="Calibri"/>
                <a:cs typeface="Calibri"/>
              </a:rPr>
              <a:t>c</a:t>
            </a:r>
            <a:r>
              <a:rPr sz="3000" b="1" spc="-20" dirty="0">
                <a:latin typeface="Calibri"/>
                <a:cs typeface="Calibri"/>
              </a:rPr>
              <a:t>a</a:t>
            </a:r>
            <a:r>
              <a:rPr sz="3000" b="1" dirty="0">
                <a:latin typeface="Calibri"/>
                <a:cs typeface="Calibri"/>
              </a:rPr>
              <a:t>r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cc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ón</a:t>
            </a:r>
            <a:endParaRPr sz="3000">
              <a:latin typeface="Calibri"/>
              <a:cs typeface="Calibri"/>
            </a:endParaRPr>
          </a:p>
          <a:p>
            <a:pPr marL="812800" lvl="1" indent="-4013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813435" algn="l"/>
              </a:tabLst>
            </a:pPr>
            <a:r>
              <a:rPr sz="2600" dirty="0">
                <a:latin typeface="Calibri"/>
                <a:cs typeface="Calibri"/>
              </a:rPr>
              <a:t>¿C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ál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5" dirty="0">
                <a:latin typeface="Calibri"/>
                <a:cs typeface="Calibri"/>
              </a:rPr>
              <a:t>nu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4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icci</a:t>
            </a:r>
            <a:r>
              <a:rPr sz="2600" spc="-10" dirty="0">
                <a:latin typeface="Calibri"/>
                <a:cs typeface="Calibri"/>
              </a:rPr>
              <a:t>ó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11580" lvl="2" indent="-398780">
              <a:lnSpc>
                <a:spcPts val="2625"/>
              </a:lnSpc>
              <a:spcBef>
                <a:spcPts val="15"/>
              </a:spcBef>
              <a:buFont typeface="Arial"/>
              <a:buChar char="•"/>
              <a:tabLst>
                <a:tab pos="1212215" algn="l"/>
              </a:tabLst>
            </a:pP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o.</a:t>
            </a:r>
            <a:endParaRPr sz="2200">
              <a:latin typeface="Calibri"/>
              <a:cs typeface="Calibri"/>
            </a:endParaRPr>
          </a:p>
          <a:p>
            <a:pPr marL="411480" indent="-398780">
              <a:lnSpc>
                <a:spcPts val="3585"/>
              </a:lnSpc>
              <a:buFont typeface="Calibri"/>
              <a:buAutoNum type="arabicPeriod" startAt="2"/>
              <a:tabLst>
                <a:tab pos="412115" algn="l"/>
              </a:tabLst>
            </a:pPr>
            <a:r>
              <a:rPr sz="3000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idi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ó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E</a:t>
            </a:r>
            <a:r>
              <a:rPr sz="3000" b="1" dirty="0">
                <a:latin typeface="Calibri"/>
                <a:cs typeface="Calibri"/>
              </a:rPr>
              <a:t>x</a:t>
            </a:r>
            <a:r>
              <a:rPr sz="3000" b="1" spc="-25" dirty="0">
                <a:latin typeface="Calibri"/>
                <a:cs typeface="Calibri"/>
              </a:rPr>
              <a:t>p</a:t>
            </a:r>
            <a:r>
              <a:rPr sz="3000" b="1" spc="-15" dirty="0">
                <a:latin typeface="Calibri"/>
                <a:cs typeface="Calibri"/>
              </a:rPr>
              <a:t>l</a:t>
            </a:r>
            <a:r>
              <a:rPr sz="3000" b="1" spc="-25" dirty="0">
                <a:latin typeface="Calibri"/>
                <a:cs typeface="Calibri"/>
              </a:rPr>
              <a:t>o</a:t>
            </a:r>
            <a:r>
              <a:rPr sz="3000" b="1" spc="-35" dirty="0">
                <a:latin typeface="Calibri"/>
                <a:cs typeface="Calibri"/>
              </a:rPr>
              <a:t>t</a:t>
            </a:r>
            <a:r>
              <a:rPr sz="3000" b="1" spc="-20" dirty="0">
                <a:latin typeface="Calibri"/>
                <a:cs typeface="Calibri"/>
              </a:rPr>
              <a:t>a</a:t>
            </a:r>
            <a:r>
              <a:rPr sz="3000" b="1" dirty="0">
                <a:latin typeface="Calibri"/>
                <a:cs typeface="Calibri"/>
              </a:rPr>
              <a:t>r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cc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ón</a:t>
            </a:r>
            <a:endParaRPr sz="3000">
              <a:latin typeface="Calibri"/>
              <a:cs typeface="Calibri"/>
            </a:endParaRPr>
          </a:p>
          <a:p>
            <a:pPr marL="812800" marR="718185" lvl="1" indent="-4013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813435" algn="l"/>
              </a:tabLst>
            </a:pPr>
            <a:r>
              <a:rPr sz="2600" dirty="0">
                <a:latin typeface="Calibri"/>
                <a:cs typeface="Calibri"/>
              </a:rPr>
              <a:t>¿Q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é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</a:t>
            </a:r>
            <a:r>
              <a:rPr sz="2600" spc="-5" dirty="0">
                <a:latin typeface="Calibri"/>
                <a:cs typeface="Calibri"/>
              </a:rPr>
              <a:t>gn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x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nd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icci</a:t>
            </a:r>
            <a:r>
              <a:rPr sz="2600" spc="-10" dirty="0">
                <a:latin typeface="Calibri"/>
                <a:cs typeface="Calibri"/>
              </a:rPr>
              <a:t>ó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211580" lvl="2" indent="-398780">
              <a:lnSpc>
                <a:spcPts val="2625"/>
              </a:lnSpc>
              <a:spcBef>
                <a:spcPts val="15"/>
              </a:spcBef>
              <a:buFont typeface="Arial"/>
              <a:buChar char="•"/>
              <a:tabLst>
                <a:tab pos="1212215" algn="l"/>
              </a:tabLst>
            </a:pP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g</a:t>
            </a:r>
            <a:r>
              <a:rPr sz="2200" spc="-10" dirty="0">
                <a:latin typeface="Calibri"/>
                <a:cs typeface="Calibri"/>
              </a:rPr>
              <a:t>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edid</a:t>
            </a:r>
            <a:r>
              <a:rPr sz="2200" spc="-10" dirty="0">
                <a:latin typeface="Calibri"/>
                <a:cs typeface="Calibri"/>
              </a:rPr>
              <a:t>os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tie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o.</a:t>
            </a:r>
            <a:endParaRPr sz="2200">
              <a:latin typeface="Calibri"/>
              <a:cs typeface="Calibri"/>
            </a:endParaRPr>
          </a:p>
          <a:p>
            <a:pPr marL="525780" indent="-513080">
              <a:lnSpc>
                <a:spcPts val="3585"/>
              </a:lnSpc>
              <a:buFont typeface="Calibri"/>
              <a:buAutoNum type="arabicPeriod" startAt="3"/>
              <a:tabLst>
                <a:tab pos="526415" algn="l"/>
              </a:tabLst>
            </a:pPr>
            <a:r>
              <a:rPr sz="3000" b="1" spc="-20" dirty="0">
                <a:latin typeface="Calibri"/>
                <a:cs typeface="Calibri"/>
              </a:rPr>
              <a:t>S</a:t>
            </a:r>
            <a:r>
              <a:rPr sz="3000" b="1" spc="-25" dirty="0">
                <a:latin typeface="Calibri"/>
                <a:cs typeface="Calibri"/>
              </a:rPr>
              <a:t>ubo</a:t>
            </a:r>
            <a:r>
              <a:rPr sz="3000" b="1" spc="-40" dirty="0">
                <a:latin typeface="Calibri"/>
                <a:cs typeface="Calibri"/>
              </a:rPr>
              <a:t>r</a:t>
            </a:r>
            <a:r>
              <a:rPr sz="3000" b="1" spc="-25" dirty="0">
                <a:latin typeface="Calibri"/>
                <a:cs typeface="Calibri"/>
              </a:rPr>
              <a:t>d</a:t>
            </a:r>
            <a:r>
              <a:rPr sz="3000" b="1" spc="-15" dirty="0">
                <a:latin typeface="Calibri"/>
                <a:cs typeface="Calibri"/>
              </a:rPr>
              <a:t>i</a:t>
            </a:r>
            <a:r>
              <a:rPr sz="3000" b="1" spc="-25" dirty="0">
                <a:latin typeface="Calibri"/>
                <a:cs typeface="Calibri"/>
              </a:rPr>
              <a:t>n</a:t>
            </a:r>
            <a:r>
              <a:rPr sz="3000" b="1" spc="-20" dirty="0">
                <a:latin typeface="Calibri"/>
                <a:cs typeface="Calibri"/>
              </a:rPr>
              <a:t>a</a:t>
            </a:r>
            <a:r>
              <a:rPr sz="3000" b="1" dirty="0">
                <a:latin typeface="Calibri"/>
                <a:cs typeface="Calibri"/>
              </a:rPr>
              <a:t>r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 l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ás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ón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er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5" dirty="0"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927100" lvl="1" indent="-5156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927735" algn="l"/>
              </a:tabLst>
            </a:pPr>
            <a:r>
              <a:rPr sz="2600" dirty="0">
                <a:latin typeface="Calibri"/>
                <a:cs typeface="Calibri"/>
              </a:rPr>
              <a:t>¿C</a:t>
            </a:r>
            <a:r>
              <a:rPr sz="2600" spc="-10" dirty="0">
                <a:latin typeface="Calibri"/>
                <a:cs typeface="Calibri"/>
              </a:rPr>
              <a:t>ó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ub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ceso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 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325880" lvl="2" indent="-51308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326515" algn="l"/>
              </a:tabLst>
            </a:pP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du</a:t>
            </a:r>
            <a:r>
              <a:rPr sz="2200" spc="-15" dirty="0">
                <a:latin typeface="Calibri"/>
                <a:cs typeface="Calibri"/>
              </a:rPr>
              <a:t>ci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 r</a:t>
            </a:r>
            <a:r>
              <a:rPr sz="2200" spc="-15" dirty="0">
                <a:latin typeface="Calibri"/>
                <a:cs typeface="Calibri"/>
              </a:rPr>
              <a:t>it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</a:t>
            </a:r>
            <a:r>
              <a:rPr sz="2200" spc="-10" dirty="0">
                <a:latin typeface="Calibri"/>
                <a:cs typeface="Calibri"/>
              </a:rPr>
              <a:t>lo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qu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ñ</a:t>
            </a:r>
            <a:r>
              <a:rPr sz="2200" spc="-10" dirty="0">
                <a:latin typeface="Calibri"/>
                <a:cs typeface="Calibri"/>
              </a:rPr>
              <a:t>os)</a:t>
            </a:r>
            <a:endParaRPr sz="2200">
              <a:latin typeface="Calibri"/>
              <a:cs typeface="Calibri"/>
            </a:endParaRPr>
          </a:p>
          <a:p>
            <a:pPr marL="1325880" lvl="2" indent="-513080">
              <a:lnSpc>
                <a:spcPct val="100000"/>
              </a:lnSpc>
              <a:buFont typeface="Arial"/>
              <a:buChar char="•"/>
              <a:tabLst>
                <a:tab pos="1326515" algn="l"/>
              </a:tabLst>
            </a:pP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luci</a:t>
            </a:r>
            <a:r>
              <a:rPr sz="2200" spc="-10" dirty="0">
                <a:latin typeface="Calibri"/>
                <a:cs typeface="Calibri"/>
              </a:rPr>
              <a:t>ó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20" dirty="0">
                <a:latin typeface="Calibri"/>
                <a:cs typeface="Calibri"/>
              </a:rPr>
              <a:t> 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80" dirty="0">
                <a:latin typeface="Calibri"/>
                <a:cs typeface="Calibri"/>
              </a:rPr>
              <a:t>T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du</a:t>
            </a:r>
            <a:r>
              <a:rPr sz="2200" spc="-15" dirty="0">
                <a:latin typeface="Calibri"/>
                <a:cs typeface="Calibri"/>
              </a:rPr>
              <a:t>cci</a:t>
            </a:r>
            <a:r>
              <a:rPr sz="2200" spc="-10" dirty="0">
                <a:latin typeface="Calibri"/>
                <a:cs typeface="Calibri"/>
              </a:rPr>
              <a:t>ó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20" dirty="0">
                <a:latin typeface="Calibri"/>
                <a:cs typeface="Calibri"/>
              </a:rPr>
              <a:t> (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B</a:t>
            </a:r>
            <a:r>
              <a:rPr sz="2200" spc="-2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9339071" y="7025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2E3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326880" y="7010400"/>
            <a:ext cx="207264" cy="60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369552" y="7068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6D7D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320783" y="707440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6E6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314688" y="7065264"/>
            <a:ext cx="237743" cy="3047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345168" y="709269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DDF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314688" y="7089647"/>
            <a:ext cx="262127" cy="304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351264" y="71170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2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406128" y="71170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9DCD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308592" y="7123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8D9D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296400" y="7114031"/>
            <a:ext cx="286512" cy="548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332976" y="71658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D3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381743" y="71658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E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308592" y="7162800"/>
            <a:ext cx="243840" cy="121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546335" y="717194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0799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314688" y="71780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5D7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326880" y="7174992"/>
            <a:ext cx="225551" cy="1219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479280" y="718413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6E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412223" y="71902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9DB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320783" y="7181088"/>
            <a:ext cx="225552" cy="6095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430511" y="72390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66E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351264" y="7235952"/>
            <a:ext cx="164592" cy="304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436607" y="726338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828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369552" y="72755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C6C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265919" y="7266431"/>
            <a:ext cx="335279" cy="4876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124841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5 pa</a:t>
            </a:r>
            <a:r>
              <a:rPr spc="5" dirty="0"/>
              <a:t>s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0" dirty="0"/>
              <a:t>f</a:t>
            </a:r>
            <a:r>
              <a:rPr dirty="0"/>
              <a:t>o</a:t>
            </a:r>
            <a:r>
              <a:rPr spc="-40" dirty="0"/>
              <a:t>c</a:t>
            </a:r>
            <a:r>
              <a:rPr dirty="0"/>
              <a:t>a</a:t>
            </a:r>
            <a:r>
              <a:rPr spc="-5" dirty="0"/>
              <a:t>li</a:t>
            </a:r>
            <a:r>
              <a:rPr spc="-75" dirty="0"/>
              <a:t>z</a:t>
            </a:r>
            <a:r>
              <a:rPr dirty="0"/>
              <a:t>a</a:t>
            </a:r>
            <a:r>
              <a:rPr spc="-5" dirty="0"/>
              <a:t>ci</a:t>
            </a:r>
            <a:r>
              <a:rPr dirty="0"/>
              <a:t>ón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1051081" y="1986279"/>
            <a:ext cx="7891780" cy="433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398780">
              <a:lnSpc>
                <a:spcPct val="100000"/>
              </a:lnSpc>
              <a:buFont typeface="Calibri"/>
              <a:buAutoNum type="arabicPeriod" startAt="4"/>
              <a:tabLst>
                <a:tab pos="526415" algn="l"/>
              </a:tabLst>
            </a:pPr>
            <a:r>
              <a:rPr sz="3200" b="1" spc="-5" dirty="0">
                <a:latin typeface="Calibri"/>
                <a:cs typeface="Calibri"/>
              </a:rPr>
              <a:t>El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5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ón</a:t>
            </a:r>
            <a:endParaRPr sz="3200">
              <a:latin typeface="Calibri"/>
              <a:cs typeface="Calibri"/>
            </a:endParaRPr>
          </a:p>
          <a:p>
            <a:pPr marL="812165" marR="530225" lvl="1" indent="-400685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812800" algn="l"/>
              </a:tabLst>
            </a:pPr>
            <a:r>
              <a:rPr sz="2800" spc="-20" dirty="0">
                <a:latin typeface="Calibri"/>
                <a:cs typeface="Calibri"/>
              </a:rPr>
              <a:t>¿Q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é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ar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tr</a:t>
            </a:r>
            <a:r>
              <a:rPr sz="2800" spc="-10" dirty="0">
                <a:latin typeface="Calibri"/>
                <a:cs typeface="Calibri"/>
              </a:rPr>
              <a:t>icci</a:t>
            </a:r>
            <a:r>
              <a:rPr sz="2800" spc="-15" dirty="0">
                <a:latin typeface="Calibri"/>
                <a:cs typeface="Calibri"/>
              </a:rPr>
              <a:t>ó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11580" marR="220345" lvl="2" indent="-399415">
              <a:lnSpc>
                <a:spcPts val="2590"/>
              </a:lnSpc>
              <a:spcBef>
                <a:spcPts val="600"/>
              </a:spcBef>
              <a:buFont typeface="Arial"/>
              <a:buChar char="•"/>
              <a:tabLst>
                <a:tab pos="1212215" algn="l"/>
              </a:tabLst>
            </a:pP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ás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“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a”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411480" marR="5080" indent="-398780">
              <a:lnSpc>
                <a:spcPts val="3460"/>
              </a:lnSpc>
              <a:spcBef>
                <a:spcPts val="730"/>
              </a:spcBef>
              <a:buFont typeface="Calibri"/>
              <a:buAutoNum type="arabicPeriod" startAt="4"/>
              <a:tabLst>
                <a:tab pos="412115" algn="l"/>
                <a:tab pos="3707765" algn="l"/>
              </a:tabLst>
            </a:pP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g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 </a:t>
            </a:r>
            <a:r>
              <a:rPr sz="3200" spc="-7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1</a:t>
            </a:r>
            <a:r>
              <a:rPr sz="3200" dirty="0">
                <a:latin typeface="Calibri"/>
                <a:cs typeface="Calibri"/>
              </a:rPr>
              <a:t>.	</a:t>
            </a:r>
            <a:r>
              <a:rPr sz="3200" b="1" dirty="0">
                <a:latin typeface="Calibri"/>
                <a:cs typeface="Calibri"/>
              </a:rPr>
              <a:t>¡¡A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-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a!!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in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ón</a:t>
            </a:r>
            <a:endParaRPr sz="3200">
              <a:latin typeface="Calibri"/>
              <a:cs typeface="Calibri"/>
            </a:endParaRPr>
          </a:p>
          <a:p>
            <a:pPr marL="812165" marR="290195" lvl="1" indent="-400685">
              <a:lnSpc>
                <a:spcPts val="3020"/>
              </a:lnSpc>
              <a:spcBef>
                <a:spcPts val="680"/>
              </a:spcBef>
              <a:buFont typeface="Arial"/>
              <a:buChar char="–"/>
              <a:tabLst>
                <a:tab pos="812800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tr</a:t>
            </a:r>
            <a:r>
              <a:rPr sz="2800" spc="-10" dirty="0">
                <a:latin typeface="Calibri"/>
                <a:cs typeface="Calibri"/>
              </a:rPr>
              <a:t>icci</a:t>
            </a:r>
            <a:r>
              <a:rPr sz="2800" spc="-15" dirty="0">
                <a:latin typeface="Calibri"/>
                <a:cs typeface="Calibri"/>
              </a:rPr>
              <a:t>ón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ue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)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nd</a:t>
            </a:r>
            <a:r>
              <a:rPr sz="2800" spc="-15" dirty="0">
                <a:latin typeface="Calibri"/>
                <a:cs typeface="Calibri"/>
              </a:rPr>
              <a:t>a)</a:t>
            </a:r>
            <a:endParaRPr sz="2800">
              <a:latin typeface="Calibri"/>
              <a:cs typeface="Calibri"/>
            </a:endParaRPr>
          </a:p>
          <a:p>
            <a:pPr marL="1211580" lvl="2" indent="-39941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212215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10" dirty="0">
                <a:latin typeface="Calibri"/>
                <a:cs typeface="Calibri"/>
              </a:rPr>
              <a:t> 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9339071" y="7025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2E3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326880" y="7010400"/>
            <a:ext cx="207264" cy="60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369552" y="7068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6D7D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320783" y="707440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6E6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314688" y="7065264"/>
            <a:ext cx="237743" cy="3047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345168" y="709269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DDF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314688" y="7089647"/>
            <a:ext cx="262127" cy="3047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351264" y="71170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2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406128" y="71170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9DCD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308592" y="7123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8D9D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296400" y="7114031"/>
            <a:ext cx="286512" cy="548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332976" y="71658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1D3D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381743" y="71658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E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308592" y="7162800"/>
            <a:ext cx="243840" cy="121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546335" y="717194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0799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314688" y="71780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5D7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326880" y="7174992"/>
            <a:ext cx="225551" cy="1219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479280" y="718413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6E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412223" y="71902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9DB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320783" y="7181088"/>
            <a:ext cx="225552" cy="6095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430511" y="72390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66E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351264" y="7235952"/>
            <a:ext cx="164592" cy="304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436607" y="726338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828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369552" y="72755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5C6C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265919" y="7266431"/>
            <a:ext cx="335279" cy="4876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760">
              <a:lnSpc>
                <a:spcPct val="100000"/>
              </a:lnSpc>
            </a:pPr>
            <a:r>
              <a:rPr dirty="0"/>
              <a:t>Ca</a:t>
            </a:r>
            <a:r>
              <a:rPr spc="5" dirty="0"/>
              <a:t>s</a:t>
            </a:r>
            <a:r>
              <a:rPr dirty="0"/>
              <a:t>os</a:t>
            </a:r>
            <a:r>
              <a:rPr spc="-20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70" dirty="0"/>
              <a:t>é</a:t>
            </a:r>
            <a:r>
              <a:rPr dirty="0"/>
              <a:t>x</a:t>
            </a:r>
            <a:r>
              <a:rPr spc="-5" dirty="0"/>
              <a:t>i</a:t>
            </a:r>
            <a:r>
              <a:rPr spc="-50" dirty="0"/>
              <a:t>t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155947" y="1420368"/>
            <a:ext cx="1737360" cy="59435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1244599" y="2036062"/>
            <a:ext cx="8004175" cy="438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909319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iali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dujo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</a:t>
            </a:r>
            <a:r>
              <a:rPr sz="2000" spc="1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nando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í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í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ás</a:t>
            </a:r>
            <a:r>
              <a:rPr sz="2000" spc="-5" dirty="0">
                <a:latin typeface="Calibri"/>
                <a:cs typeface="Calibri"/>
              </a:rPr>
              <a:t> 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qu</a:t>
            </a:r>
            <a:r>
              <a:rPr sz="2000" spc="-5" dirty="0">
                <a:latin typeface="Calibri"/>
                <a:cs typeface="Calibri"/>
              </a:rPr>
              <a:t>é</a:t>
            </a:r>
            <a:r>
              <a:rPr sz="2000" spc="-10" dirty="0">
                <a:latin typeface="Calibri"/>
                <a:cs typeface="Calibri"/>
              </a:rPr>
              <a:t>?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qu</a:t>
            </a:r>
            <a:r>
              <a:rPr sz="2000" spc="-5" dirty="0">
                <a:latin typeface="Calibri"/>
                <a:cs typeface="Calibri"/>
              </a:rPr>
              <a:t>é</a:t>
            </a:r>
            <a:r>
              <a:rPr sz="2000" spc="-10" dirty="0">
                <a:latin typeface="Calibri"/>
                <a:cs typeface="Calibri"/>
              </a:rPr>
              <a:t>?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qu</a:t>
            </a:r>
            <a:r>
              <a:rPr sz="2000" spc="-5" dirty="0">
                <a:latin typeface="Calibri"/>
                <a:cs typeface="Calibri"/>
              </a:rPr>
              <a:t>é</a:t>
            </a:r>
            <a:r>
              <a:rPr sz="2000" spc="-10" dirty="0">
                <a:latin typeface="Calibri"/>
                <a:cs typeface="Calibri"/>
              </a:rPr>
              <a:t>?</a:t>
            </a:r>
            <a:r>
              <a:rPr sz="2000" spc="-5" dirty="0">
                <a:latin typeface="Calibri"/>
                <a:cs typeface="Calibri"/>
              </a:rPr>
              <a:t>....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698500" marR="246379" lvl="1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ó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698500" marR="5715" lvl="1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ise</a:t>
            </a:r>
            <a:r>
              <a:rPr sz="2000" dirty="0">
                <a:latin typeface="Calibri"/>
                <a:cs typeface="Calibri"/>
              </a:rPr>
              <a:t>ña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mor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uad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lee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 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em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aná</a:t>
            </a:r>
            <a:r>
              <a:rPr sz="2000" spc="-5" dirty="0">
                <a:latin typeface="Calibri"/>
                <a:cs typeface="Calibri"/>
              </a:rPr>
              <a:t>lisi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¿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vi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o 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84%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un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96%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ismi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rio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pañas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pañas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8080247" cy="201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0955" y="457200"/>
            <a:ext cx="1190243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6891" y="781216"/>
            <a:ext cx="874308" cy="2997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1811" y="457200"/>
            <a:ext cx="527916" cy="3335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1811" y="460247"/>
            <a:ext cx="275491" cy="3334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Un</a:t>
            </a:r>
            <a:r>
              <a:rPr sz="3600" b="1" spc="-2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up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600" b="1" spc="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í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6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met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ó c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co</a:t>
            </a:r>
            <a:r>
              <a:rPr sz="36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en</a:t>
            </a:r>
            <a:r>
              <a:rPr sz="36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un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6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j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650032"/>
                </a:solidFill>
                <a:latin typeface="Arial"/>
                <a:cs typeface="Arial"/>
              </a:rPr>
              <a:t>ul</a:t>
            </a:r>
            <a:r>
              <a:rPr sz="3600" b="1" dirty="0">
                <a:solidFill>
                  <a:srgbClr val="650032"/>
                </a:solidFill>
                <a:latin typeface="Arial"/>
                <a:cs typeface="Arial"/>
              </a:rPr>
              <a:t>a.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81655" y="2231135"/>
            <a:ext cx="3657599" cy="1655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0955" y="5616955"/>
            <a:ext cx="1190243" cy="1689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97240" y="5317235"/>
            <a:ext cx="1203959" cy="1997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7052" y="6689852"/>
            <a:ext cx="1150619" cy="6146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0139" y="5052059"/>
            <a:ext cx="246888" cy="2834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50339" y="4929121"/>
            <a:ext cx="6248400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tro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j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esca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ra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ob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re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 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 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im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no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81655" y="3886200"/>
            <a:ext cx="3657599" cy="7955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1812" y="5759196"/>
            <a:ext cx="688848" cy="12679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2651760">
              <a:lnSpc>
                <a:spcPct val="100000"/>
              </a:lnSpc>
            </a:pPr>
            <a:r>
              <a:rPr dirty="0"/>
              <a:t>Ca</a:t>
            </a:r>
            <a:r>
              <a:rPr spc="5" dirty="0"/>
              <a:t>s</a:t>
            </a:r>
            <a:r>
              <a:rPr dirty="0"/>
              <a:t>os</a:t>
            </a:r>
            <a:r>
              <a:rPr spc="-20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70" dirty="0"/>
              <a:t>é</a:t>
            </a:r>
            <a:r>
              <a:rPr dirty="0"/>
              <a:t>x</a:t>
            </a:r>
            <a:r>
              <a:rPr spc="-5" dirty="0"/>
              <a:t>i</a:t>
            </a:r>
            <a:r>
              <a:rPr spc="-50" dirty="0"/>
              <a:t>t</a:t>
            </a:r>
            <a:r>
              <a:rPr dirty="0"/>
              <a:t>o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993139" y="1890267"/>
            <a:ext cx="6722109" cy="380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tudi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M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.A</a:t>
            </a:r>
            <a:r>
              <a:rPr sz="3200" spc="-10" dirty="0">
                <a:latin typeface="Calibri"/>
                <a:cs typeface="Calibri"/>
              </a:rPr>
              <a:t>.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cci</a:t>
            </a:r>
            <a:r>
              <a:rPr sz="2800" spc="-15" dirty="0">
                <a:latin typeface="Calibri"/>
                <a:cs typeface="Calibri"/>
              </a:rPr>
              <a:t>ón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15" dirty="0">
                <a:latin typeface="Calibri"/>
                <a:cs typeface="Calibri"/>
              </a:rPr>
              <a:t>ón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¿Q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é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o?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¿Q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é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48%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85%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b</a:t>
            </a:r>
            <a:r>
              <a:rPr sz="2400" dirty="0">
                <a:latin typeface="Calibri"/>
                <a:cs typeface="Calibri"/>
              </a:rPr>
              <a:t>ajó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ías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ías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ó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30%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61176"/>
            <a:ext cx="9140952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9952" y="1725167"/>
            <a:ext cx="7754111" cy="435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1679" y="1103375"/>
            <a:ext cx="60960" cy="396240"/>
          </a:xfrm>
          <a:custGeom>
            <a:avLst/>
            <a:gdLst/>
            <a:ahLst/>
            <a:cxnLst/>
            <a:rect l="l" t="t" r="r" b="b"/>
            <a:pathLst>
              <a:path w="60960" h="396240">
                <a:moveTo>
                  <a:pt x="0" y="0"/>
                </a:moveTo>
                <a:lnTo>
                  <a:pt x="60960" y="0"/>
                </a:lnTo>
                <a:lnTo>
                  <a:pt x="60960" y="396240"/>
                </a:lnTo>
                <a:lnTo>
                  <a:pt x="0" y="3962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1679" y="1103375"/>
            <a:ext cx="60960" cy="39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6388" y="985520"/>
            <a:ext cx="510286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9004" algn="l"/>
              </a:tabLst>
            </a:pPr>
            <a:r>
              <a:rPr sz="4000" spc="-445" dirty="0">
                <a:latin typeface="Arial"/>
                <a:cs typeface="Arial"/>
              </a:rPr>
              <a:t>a</a:t>
            </a:r>
            <a:r>
              <a:rPr sz="4000" spc="345" dirty="0">
                <a:latin typeface="Arial"/>
                <a:cs typeface="Arial"/>
              </a:rPr>
              <a:t> </a:t>
            </a:r>
            <a:r>
              <a:rPr sz="4000" spc="-90" dirty="0">
                <a:latin typeface="Arial"/>
                <a:cs typeface="Arial"/>
              </a:rPr>
              <a:t>resistencia</a:t>
            </a:r>
            <a:r>
              <a:rPr sz="4000" spc="409" dirty="0">
                <a:latin typeface="Arial"/>
                <a:cs typeface="Arial"/>
              </a:rPr>
              <a:t> </a:t>
            </a:r>
            <a:r>
              <a:rPr sz="4000" spc="-445" dirty="0">
                <a:latin typeface="Arial"/>
                <a:cs typeface="Arial"/>
              </a:rPr>
              <a:t>a</a:t>
            </a:r>
            <a:r>
              <a:rPr sz="4000" dirty="0">
                <a:latin typeface="Arial"/>
                <a:cs typeface="Arial"/>
              </a:rPr>
              <a:t>	</a:t>
            </a:r>
            <a:r>
              <a:rPr sz="4000" spc="-25" dirty="0">
                <a:latin typeface="Arial"/>
                <a:cs typeface="Arial"/>
              </a:rPr>
              <a:t>cambio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715" y="6542785"/>
            <a:ext cx="189420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1510"/>
              </a:lnSpc>
            </a:pPr>
            <a:r>
              <a:rPr sz="1450" i="1" spc="-225" dirty="0">
                <a:latin typeface="Arial"/>
                <a:cs typeface="Arial"/>
              </a:rPr>
              <a:t>C.Lusr</a:t>
            </a:r>
            <a:r>
              <a:rPr sz="1450" i="1" spc="-320" dirty="0">
                <a:latin typeface="Arial"/>
                <a:cs typeface="Arial"/>
              </a:rPr>
              <a:t>E</a:t>
            </a:r>
            <a:r>
              <a:rPr sz="1450" i="1" spc="-260" dirty="0">
                <a:latin typeface="Arial"/>
                <a:cs typeface="Arial"/>
              </a:rPr>
              <a:t>«TEXTIL/C0NFECCI</a:t>
            </a:r>
            <a:r>
              <a:rPr sz="1450" i="1" spc="35" dirty="0">
                <a:latin typeface="Arial"/>
                <a:cs typeface="Arial"/>
              </a:rPr>
              <a:t> </a:t>
            </a:r>
            <a:r>
              <a:rPr sz="1450" i="1" spc="-315" dirty="0">
                <a:latin typeface="Arial"/>
                <a:cs typeface="Arial"/>
              </a:rPr>
              <a:t>0N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330"/>
              </a:lnSpc>
            </a:pPr>
            <a:r>
              <a:rPr sz="1300" spc="-185" dirty="0">
                <a:latin typeface="Arial"/>
                <a:cs typeface="Arial"/>
              </a:rPr>
              <a:t>DISE</a:t>
            </a:r>
            <a:r>
              <a:rPr sz="1300" spc="-130" dirty="0">
                <a:latin typeface="Arial"/>
                <a:cs typeface="Arial"/>
              </a:rPr>
              <a:t>l</a:t>
            </a:r>
            <a:r>
              <a:rPr sz="1300" spc="90" dirty="0">
                <a:latin typeface="Arial"/>
                <a:cs typeface="Arial"/>
              </a:rPr>
              <a:t>i0</a:t>
            </a:r>
            <a:r>
              <a:rPr sz="1300" spc="-165" dirty="0">
                <a:latin typeface="Arial"/>
                <a:cs typeface="Arial"/>
              </a:rPr>
              <a:t> </a:t>
            </a:r>
            <a:r>
              <a:rPr sz="1300" spc="-330" dirty="0">
                <a:latin typeface="Arial"/>
                <a:cs typeface="Arial"/>
              </a:rPr>
              <a:t>Y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65" dirty="0">
                <a:latin typeface="Arial"/>
                <a:cs typeface="Arial"/>
              </a:rPr>
              <a:t>M0DA•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9092" y="463550"/>
            <a:ext cx="128968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-140" dirty="0">
                <a:solidFill>
                  <a:srgbClr val="1F0E5B"/>
                </a:solidFill>
                <a:latin typeface="Arial"/>
                <a:cs typeface="Arial"/>
              </a:rPr>
              <a:t>TooIbo1</a:t>
            </a:r>
            <a:endParaRPr sz="295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434"/>
              </a:spcBef>
            </a:pPr>
            <a:r>
              <a:rPr sz="700" spc="30" dirty="0">
                <a:solidFill>
                  <a:srgbClr val="5D5779"/>
                </a:solidFill>
                <a:latin typeface="Arial"/>
                <a:cs typeface="Arial"/>
              </a:rPr>
              <a:t>solucioi </a:t>
            </a:r>
            <a:r>
              <a:rPr sz="700" spc="-55" dirty="0">
                <a:solidFill>
                  <a:srgbClr val="5D5779"/>
                </a:solidFill>
                <a:latin typeface="Arial"/>
                <a:cs typeface="Arial"/>
              </a:rPr>
              <a:t> </a:t>
            </a:r>
            <a:r>
              <a:rPr sz="700" spc="80" dirty="0">
                <a:solidFill>
                  <a:srgbClr val="5D5779"/>
                </a:solidFill>
                <a:latin typeface="Arial"/>
                <a:cs typeface="Arial"/>
              </a:rPr>
              <a:t>e</a:t>
            </a:r>
            <a:r>
              <a:rPr sz="700" spc="-105" dirty="0">
                <a:solidFill>
                  <a:srgbClr val="747087"/>
                </a:solidFill>
                <a:latin typeface="Arial"/>
                <a:cs typeface="Arial"/>
              </a:rPr>
              <a:t>s</a:t>
            </a:r>
            <a:r>
              <a:rPr sz="700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47087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696677"/>
                </a:solidFill>
                <a:latin typeface="Arial"/>
                <a:cs typeface="Arial"/>
              </a:rPr>
              <a:t>o</a:t>
            </a:r>
            <a:r>
              <a:rPr sz="700" spc="-75" dirty="0">
                <a:solidFill>
                  <a:srgbClr val="696677"/>
                </a:solidFill>
                <a:latin typeface="Arial"/>
                <a:cs typeface="Arial"/>
              </a:rPr>
              <a:t> </a:t>
            </a:r>
            <a:r>
              <a:rPr sz="700" spc="120" dirty="0">
                <a:solidFill>
                  <a:srgbClr val="3D3A54"/>
                </a:solidFill>
                <a:latin typeface="Arial"/>
                <a:cs typeface="Arial"/>
              </a:rPr>
              <a:t>p</a:t>
            </a:r>
            <a:r>
              <a:rPr sz="700" spc="85" dirty="0">
                <a:solidFill>
                  <a:srgbClr val="3D3A54"/>
                </a:solidFill>
                <a:latin typeface="Arial"/>
                <a:cs typeface="Arial"/>
              </a:rPr>
              <a:t>l</a:t>
            </a:r>
            <a:r>
              <a:rPr sz="700" spc="35" dirty="0">
                <a:solidFill>
                  <a:srgbClr val="6E6987"/>
                </a:solidFill>
                <a:latin typeface="Arial"/>
                <a:cs typeface="Arial"/>
              </a:rPr>
              <a:t>ico</a:t>
            </a:r>
            <a:r>
              <a:rPr sz="700" spc="-95" dirty="0">
                <a:solidFill>
                  <a:srgbClr val="6E6987"/>
                </a:solidFill>
                <a:latin typeface="Arial"/>
                <a:cs typeface="Arial"/>
              </a:rPr>
              <a:t> </a:t>
            </a:r>
            <a:r>
              <a:rPr sz="700" spc="60" dirty="0">
                <a:solidFill>
                  <a:srgbClr val="62597E"/>
                </a:solidFill>
                <a:latin typeface="Arial"/>
                <a:cs typeface="Arial"/>
              </a:rPr>
              <a:t>das</a:t>
            </a:r>
            <a:r>
              <a:rPr sz="700" dirty="0">
                <a:solidFill>
                  <a:srgbClr val="62597E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62597E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12F3F"/>
                </a:solidFill>
                <a:latin typeface="Arial"/>
                <a:cs typeface="Arial"/>
              </a:rPr>
              <a:t>s.ci.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3435" y="6567678"/>
            <a:ext cx="125666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0"/>
              </a:lnSpc>
            </a:pPr>
            <a:r>
              <a:rPr sz="750" spc="55" dirty="0">
                <a:latin typeface="Arial"/>
                <a:cs typeface="Arial"/>
              </a:rPr>
              <a:t>CAMARA</a:t>
            </a:r>
            <a:r>
              <a:rPr sz="750" spc="8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DE</a:t>
            </a:r>
            <a:r>
              <a:rPr sz="750" spc="-7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COMERCIO"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730"/>
              </a:lnSpc>
            </a:pPr>
            <a:r>
              <a:rPr sz="650" spc="35" dirty="0">
                <a:latin typeface="Arial"/>
                <a:cs typeface="Arial"/>
              </a:rPr>
              <a:t>DI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MEDEtkIN</a:t>
            </a:r>
            <a:r>
              <a:rPr sz="650" spc="50" dirty="0">
                <a:latin typeface="Arial"/>
                <a:cs typeface="Arial"/>
              </a:rPr>
              <a:t> </a:t>
            </a:r>
            <a:r>
              <a:rPr sz="650" spc="-55" dirty="0">
                <a:latin typeface="Arial"/>
                <a:cs typeface="Arial"/>
              </a:rPr>
              <a:t>PAEA</a:t>
            </a:r>
            <a:r>
              <a:rPr sz="650" spc="7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ANTIOQUIA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627887"/>
            <a:ext cx="377952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6736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7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670559"/>
            <a:ext cx="408432" cy="3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983" y="7040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736" y="701040"/>
            <a:ext cx="438912" cy="42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655" y="74066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1E3E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737616"/>
            <a:ext cx="432815" cy="24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287" y="7589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58CA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736" y="755904"/>
            <a:ext cx="414527" cy="18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504" y="7711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7E8E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31" y="768095"/>
            <a:ext cx="396239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1" y="7772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5E7E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927" y="774191"/>
            <a:ext cx="384048" cy="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783" y="78943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F6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19" y="80162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C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023" y="792480"/>
            <a:ext cx="371856" cy="18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176" y="8077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E0E1E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216" y="804672"/>
            <a:ext cx="35356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52" y="8686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78EA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887" y="865632"/>
            <a:ext cx="268223" cy="24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8869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DBDCD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4608" y="627887"/>
            <a:ext cx="1371600" cy="2926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3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B7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3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37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8719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F8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35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F7E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844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A777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83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6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913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7757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742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978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790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B888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2767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D8B8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0783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2808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9585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6816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6828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5717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6272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D7C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06751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E8D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55520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A888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864" y="91744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74717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3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3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B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9136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742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85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87295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622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6272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0864" y="92354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87" y="883919"/>
            <a:ext cx="262127" cy="48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0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1848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608" y="920496"/>
            <a:ext cx="67056" cy="12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56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3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43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2624" y="914400"/>
            <a:ext cx="280416" cy="18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529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325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6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9136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0847" y="914400"/>
            <a:ext cx="432816" cy="182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448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3727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2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34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03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0992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744" y="914400"/>
            <a:ext cx="207263" cy="182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585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6335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56816" y="914400"/>
            <a:ext cx="353568" cy="182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42160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702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7983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0864" y="9296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556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3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43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2624" y="926591"/>
            <a:ext cx="164591" cy="121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529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4818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7160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325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924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69136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7424" y="926591"/>
            <a:ext cx="121919" cy="121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5448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337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8003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8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40992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5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585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26335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56816" y="926591"/>
            <a:ext cx="115823" cy="12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42160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9702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2140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8886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15311" y="926591"/>
            <a:ext cx="182879" cy="121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57983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3327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9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40864" y="9357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15567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33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643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69136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7424" y="932688"/>
            <a:ext cx="121919" cy="12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54480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34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61744" y="932688"/>
            <a:ext cx="128015" cy="12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3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40992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95855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9702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600" y="932688"/>
            <a:ext cx="164591" cy="121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983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0864" y="94183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46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C7C7C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272" y="932688"/>
            <a:ext cx="91440" cy="182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567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33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643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69136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82624" y="926591"/>
            <a:ext cx="530352" cy="243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06879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E3B3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43455" y="938783"/>
            <a:ext cx="140208" cy="12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0992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95855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702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938783"/>
            <a:ext cx="164591" cy="121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57983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40864" y="9479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556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3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43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B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98447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69136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06879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003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43455" y="944880"/>
            <a:ext cx="140208" cy="12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84099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53183" y="938783"/>
            <a:ext cx="213360" cy="182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9585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26335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23872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702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3600" y="944880"/>
            <a:ext cx="176783" cy="121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57983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E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0864" y="9540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54608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26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556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33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43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82624" y="950975"/>
            <a:ext cx="213359" cy="121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2529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14E4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9844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7160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D5A5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25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4515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44752" y="950975"/>
            <a:ext cx="256031" cy="12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6913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8742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3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E5B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434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8003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4099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9585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2633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56816" y="950975"/>
            <a:ext cx="109727" cy="121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87295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42160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58555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9702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11" y="950975"/>
            <a:ext cx="182879" cy="121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7983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76272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C3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22576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8646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40864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53055" y="914400"/>
            <a:ext cx="73152" cy="487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95727" y="96011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64616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556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33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43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2624" y="957072"/>
            <a:ext cx="164591" cy="121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2529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8353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9844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7160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0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325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A262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0847" y="957072"/>
            <a:ext cx="158495" cy="121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69136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8742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33727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6313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4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8003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9832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7343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92223" y="957072"/>
            <a:ext cx="97535" cy="1219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099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9585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C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2633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56816" y="957072"/>
            <a:ext cx="115823" cy="121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510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9464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87295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3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2160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12D2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9702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9363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57983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02A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176272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E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884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4B46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40864" y="96621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D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54608" y="932688"/>
            <a:ext cx="292607" cy="426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98447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5313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16736" y="957072"/>
            <a:ext cx="292607" cy="18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69136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30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87424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A37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345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F2B2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8003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2B292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98320" y="963167"/>
            <a:ext cx="274319" cy="121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87295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22F3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999488" y="957072"/>
            <a:ext cx="426719" cy="182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176272" y="972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3F3D3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60703" y="975360"/>
            <a:ext cx="164592" cy="60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7967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41119" y="975360"/>
            <a:ext cx="48767" cy="60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386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11808" y="957072"/>
            <a:ext cx="207264" cy="243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22704" y="975360"/>
            <a:ext cx="121919" cy="60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48255" y="975360"/>
            <a:ext cx="12191" cy="60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03120" y="975360"/>
            <a:ext cx="54864" cy="60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00655" y="969263"/>
            <a:ext cx="225552" cy="1219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99119" y="528827"/>
            <a:ext cx="1331975" cy="6217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27" rIns="0" bIns="0" rtlCol="0">
            <a:spAutoFit/>
          </a:bodyPr>
          <a:lstStyle/>
          <a:p>
            <a:pPr marL="2682240">
              <a:lnSpc>
                <a:spcPct val="100000"/>
              </a:lnSpc>
            </a:pPr>
            <a:r>
              <a:rPr spc="-90" dirty="0"/>
              <a:t>P</a:t>
            </a:r>
            <a:r>
              <a:rPr dirty="0"/>
              <a:t>a</a:t>
            </a:r>
            <a:r>
              <a:rPr spc="5" dirty="0"/>
              <a:t>s</a:t>
            </a:r>
            <a:r>
              <a:rPr dirty="0"/>
              <a:t>os</a:t>
            </a:r>
            <a:r>
              <a:rPr spc="-20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spc="5" dirty="0"/>
              <a:t>se</a:t>
            </a:r>
            <a:r>
              <a:rPr dirty="0"/>
              <a:t>gu</a:t>
            </a:r>
            <a:r>
              <a:rPr spc="-5" dirty="0"/>
              <a:t>i</a:t>
            </a:r>
            <a:r>
              <a:rPr spc="-20" dirty="0"/>
              <a:t>r</a:t>
            </a:r>
          </a:p>
        </p:txBody>
      </p:sp>
      <p:sp>
        <p:nvSpPr>
          <p:cNvPr id="225" name="object 22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200" y="3886200"/>
            <a:ext cx="9143999" cy="34213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29200" y="6480047"/>
            <a:ext cx="2461260" cy="52578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993139" y="1890267"/>
            <a:ext cx="7580630" cy="478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54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oc</a:t>
            </a:r>
            <a:r>
              <a:rPr sz="3200" spc="-5" dirty="0">
                <a:latin typeface="Calibri"/>
                <a:cs typeface="Calibri"/>
              </a:rPr>
              <a:t>imi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3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up</a:t>
            </a:r>
            <a:r>
              <a:rPr sz="2800" spc="-15" dirty="0">
                <a:latin typeface="Calibri"/>
                <a:cs typeface="Calibri"/>
              </a:rPr>
              <a:t>os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5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cci</a:t>
            </a:r>
            <a:r>
              <a:rPr sz="2800" spc="-15" dirty="0">
                <a:latin typeface="Calibri"/>
                <a:cs typeface="Calibri"/>
              </a:rPr>
              <a:t>ó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tr</a:t>
            </a:r>
            <a:r>
              <a:rPr sz="2800" spc="-10" dirty="0">
                <a:latin typeface="Calibri"/>
                <a:cs typeface="Calibri"/>
              </a:rPr>
              <a:t>ib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5" dirty="0">
                <a:latin typeface="Calibri"/>
                <a:cs typeface="Calibri"/>
              </a:rPr>
              <a:t>ó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65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7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9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Impl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ón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3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15" dirty="0">
                <a:latin typeface="Calibri"/>
                <a:cs typeface="Calibri"/>
              </a:rPr>
              <a:t>ón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icl</a:t>
            </a:r>
            <a:r>
              <a:rPr sz="2800" spc="-15" dirty="0">
                <a:latin typeface="Calibri"/>
                <a:cs typeface="Calibri"/>
              </a:rPr>
              <a:t>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5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7800" y="3124200"/>
            <a:ext cx="7572375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aba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nt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j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 smtClean="0">
                <a:latin typeface="Calibri"/>
                <a:cs typeface="Calibri"/>
              </a:rPr>
              <a:t>la</a:t>
            </a:r>
            <a:endParaRPr lang="es-CO" sz="2800" b="1" spc="-15" dirty="0" smtClean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spc="25" dirty="0" smtClean="0">
                <a:latin typeface="Calibri"/>
                <a:cs typeface="Calibri"/>
              </a:rPr>
              <a:t> </a:t>
            </a:r>
            <a:r>
              <a:rPr sz="4800" b="1" spc="-425" dirty="0" err="1" smtClean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4800" b="1" spc="-10" dirty="0" err="1" smtClean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4800" b="1" spc="-30" dirty="0" err="1" smtClean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4800" b="1" spc="-5" dirty="0" err="1" smtClean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4800" b="1" spc="-20" dirty="0" err="1" smtClean="0">
                <a:solidFill>
                  <a:srgbClr val="252525"/>
                </a:solidFill>
                <a:latin typeface="Calibri"/>
                <a:cs typeface="Calibri"/>
              </a:rPr>
              <a:t>í</a:t>
            </a:r>
            <a:r>
              <a:rPr sz="4800" b="1" spc="-25" dirty="0" err="1" smtClean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4800" b="1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800" b="1" spc="-25" dirty="0">
                <a:solidFill>
                  <a:srgbClr val="252525"/>
                </a:solidFill>
                <a:latin typeface="Calibri"/>
                <a:cs typeface="Calibri"/>
              </a:rPr>
              <a:t>d</a:t>
            </a:r>
            <a:r>
              <a:rPr sz="4800" b="1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48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800" b="1" spc="-105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4800" b="1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4800" b="1" spc="-6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4800" b="1" spc="-1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4800" b="1" spc="-5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4800" b="1" spc="-2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4800" b="1" spc="-10" dirty="0">
                <a:solidFill>
                  <a:srgbClr val="252525"/>
                </a:solidFill>
                <a:latin typeface="Calibri"/>
                <a:cs typeface="Calibri"/>
              </a:rPr>
              <a:t>cc</a:t>
            </a:r>
            <a:r>
              <a:rPr sz="4800" b="1" spc="-2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4800" b="1" spc="-30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4800" b="1" spc="-25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4800" b="1" spc="-1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4800" b="1" spc="-2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4800" b="1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800" b="1" spc="-13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4800" b="1" dirty="0">
                <a:solidFill>
                  <a:srgbClr val="252525"/>
                </a:solidFill>
                <a:latin typeface="Calibri"/>
                <a:cs typeface="Calibri"/>
              </a:rPr>
              <a:t>OC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1811" y="457200"/>
            <a:ext cx="528827" cy="333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811" y="460247"/>
            <a:ext cx="275843" cy="3334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793492"/>
            <a:ext cx="246888" cy="2788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9379" y="646176"/>
            <a:ext cx="1278636" cy="1787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0955" y="5616955"/>
            <a:ext cx="1190243" cy="168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7240" y="5317235"/>
            <a:ext cx="1203959" cy="19979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7052" y="6689852"/>
            <a:ext cx="1150619" cy="6146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21739" y="2665982"/>
            <a:ext cx="6562725" cy="195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ubí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esca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ra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ra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og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í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5" dirty="0">
                <a:solidFill>
                  <a:srgbClr val="650032"/>
                </a:solidFill>
                <a:latin typeface="Arial"/>
                <a:cs typeface="Arial"/>
              </a:rPr>
              <a:t>z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ho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rro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fr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í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ob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re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1812" y="5399532"/>
            <a:ext cx="2433827" cy="16017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1811" y="457200"/>
            <a:ext cx="528827" cy="333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811" y="460247"/>
            <a:ext cx="275843" cy="3334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0975" y="1380744"/>
            <a:ext cx="251459" cy="2788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2699" y="1256283"/>
            <a:ext cx="6607809" cy="195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é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lgú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mpo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 ib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ubi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esca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870585" marR="862330" algn="ctr">
              <a:lnSpc>
                <a:spcPct val="100000"/>
              </a:lnSpc>
            </a:pP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¡¡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golp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!!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9732" y="3454908"/>
            <a:ext cx="2631947" cy="431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10955" y="5616955"/>
            <a:ext cx="1190243" cy="168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97240" y="5317235"/>
            <a:ext cx="1203959" cy="19979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17052" y="6689852"/>
            <a:ext cx="1150619" cy="6146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89732" y="3886200"/>
            <a:ext cx="2630423" cy="28087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8080247" cy="201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0955" y="457200"/>
            <a:ext cx="1190243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6891" y="781216"/>
            <a:ext cx="874308" cy="2997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1811" y="457200"/>
            <a:ext cx="527916" cy="3335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1811" y="460247"/>
            <a:ext cx="275491" cy="3334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0551" y="851407"/>
            <a:ext cx="7172959" cy="208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Pasado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lgún</a:t>
            </a:r>
            <a:r>
              <a:rPr sz="3400" b="1" spc="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400" b="1" spc="-30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po,</a:t>
            </a:r>
            <a:r>
              <a:rPr sz="3400" b="1" spc="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ningún</a:t>
            </a:r>
            <a:r>
              <a:rPr sz="3400" b="1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30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co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ubía</a:t>
            </a:r>
            <a:r>
              <a:rPr sz="34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15" dirty="0">
                <a:solidFill>
                  <a:srgbClr val="650032"/>
                </a:solidFill>
                <a:latin typeface="Arial"/>
                <a:cs typeface="Arial"/>
              </a:rPr>
              <a:t>la</a:t>
            </a:r>
            <a:r>
              <a:rPr sz="34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esca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era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400" b="1" spc="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400" b="1" spc="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pesa</a:t>
            </a:r>
            <a:r>
              <a:rPr sz="3400" b="1" spc="-15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400" b="1" spc="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de</a:t>
            </a:r>
            <a:r>
              <a:rPr sz="34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15" dirty="0">
                <a:solidFill>
                  <a:srgbClr val="650032"/>
                </a:solidFill>
                <a:latin typeface="Arial"/>
                <a:cs typeface="Arial"/>
              </a:rPr>
              <a:t>la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tentac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ión</a:t>
            </a:r>
            <a:r>
              <a:rPr sz="3400" b="1" spc="2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de</a:t>
            </a:r>
            <a:r>
              <a:rPr sz="34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los</a:t>
            </a:r>
            <a:r>
              <a:rPr sz="34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bananos</a:t>
            </a:r>
            <a:r>
              <a:rPr sz="3400" b="1" spc="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(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no</a:t>
            </a:r>
            <a:r>
              <a:rPr sz="3400" b="1" spc="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son</a:t>
            </a:r>
            <a:r>
              <a:rPr sz="34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tan</a:t>
            </a:r>
            <a:r>
              <a:rPr sz="3400" b="1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on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tos</a:t>
            </a:r>
            <a:r>
              <a:rPr sz="3400" b="1" spc="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650032"/>
                </a:solidFill>
                <a:latin typeface="Arial"/>
                <a:cs typeface="Arial"/>
              </a:rPr>
              <a:t>despué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400" b="1" spc="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de</a:t>
            </a:r>
            <a:r>
              <a:rPr sz="3400" b="1" spc="-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400" b="1" spc="-15" dirty="0">
                <a:solidFill>
                  <a:srgbClr val="650032"/>
                </a:solidFill>
                <a:latin typeface="Arial"/>
                <a:cs typeface="Arial"/>
              </a:rPr>
              <a:t>odo....)</a:t>
            </a:r>
            <a:endParaRPr sz="3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26435" y="3323844"/>
            <a:ext cx="2980943" cy="562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0955" y="5616955"/>
            <a:ext cx="1190243" cy="1689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97240" y="5317235"/>
            <a:ext cx="1203959" cy="1997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7052" y="6689852"/>
            <a:ext cx="1150619" cy="6146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8700" y="6012179"/>
            <a:ext cx="210311" cy="24231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58899" y="5901941"/>
            <a:ext cx="643001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3230" marR="5080" indent="-1701164">
              <a:lnSpc>
                <a:spcPct val="100000"/>
              </a:lnSpc>
            </a:pP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En</a:t>
            </a:r>
            <a:r>
              <a:rPr sz="2800" b="1" spc="-5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on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ces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2800" b="1" spc="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í</a:t>
            </a:r>
            <a:r>
              <a:rPr sz="2800" b="1" spc="-5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2800" b="1" spc="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stitu</a:t>
            </a:r>
            <a:r>
              <a:rPr sz="2800" b="1" spc="-55" dirty="0">
                <a:solidFill>
                  <a:srgbClr val="650032"/>
                </a:solidFill>
                <a:latin typeface="Arial"/>
                <a:cs typeface="Arial"/>
              </a:rPr>
              <a:t>y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un</a:t>
            </a:r>
            <a:r>
              <a:rPr sz="2800" b="1" spc="-20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28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2800" b="1" spc="-2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28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2800" b="1" spc="-2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65003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26435" y="3886200"/>
            <a:ext cx="2980943" cy="15133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8438" y="456437"/>
            <a:ext cx="754379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4781" y="2058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4781" y="2439161"/>
            <a:ext cx="288035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7438" y="2058161"/>
            <a:ext cx="669035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19" y="922812"/>
            <a:ext cx="886479" cy="2963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1811" y="457200"/>
            <a:ext cx="528827" cy="3336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811" y="460247"/>
            <a:ext cx="275843" cy="3334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24088" y="460247"/>
            <a:ext cx="88391" cy="3425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8991" y="946403"/>
            <a:ext cx="251459" cy="2788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865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7103364"/>
            <a:ext cx="8080247" cy="211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0955" y="3886200"/>
            <a:ext cx="1190243" cy="3428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1238" y="3885437"/>
            <a:ext cx="382523" cy="3672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4533" y="3885437"/>
            <a:ext cx="281939" cy="138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2238" y="4191761"/>
            <a:ext cx="288035" cy="289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5038" y="4344161"/>
            <a:ext cx="592835" cy="746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1238" y="5334761"/>
            <a:ext cx="288035" cy="289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62238" y="5715761"/>
            <a:ext cx="288035" cy="289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1238" y="5868161"/>
            <a:ext cx="592835" cy="8991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10955" y="5616955"/>
            <a:ext cx="1190243" cy="1689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97240" y="5317235"/>
            <a:ext cx="1203959" cy="1997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68867" y="4000500"/>
            <a:ext cx="964682" cy="21643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37897" y="3886199"/>
            <a:ext cx="463301" cy="18845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4088" y="3886200"/>
            <a:ext cx="88391" cy="34289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7052" y="6689852"/>
            <a:ext cx="1150619" cy="6146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98535" y="3886200"/>
            <a:ext cx="225551" cy="34289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4147" y="4069079"/>
            <a:ext cx="251459" cy="2788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90319" y="824991"/>
            <a:ext cx="6424930" cy="508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 marR="127635" algn="ctr">
              <a:lnSpc>
                <a:spcPct val="100000"/>
              </a:lnSpc>
            </a:pP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im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ro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 qu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hi</a:t>
            </a:r>
            <a:r>
              <a:rPr sz="3200" b="1" spc="5" dirty="0">
                <a:solidFill>
                  <a:srgbClr val="650032"/>
                </a:solidFill>
                <a:latin typeface="Arial"/>
                <a:cs typeface="Arial"/>
              </a:rPr>
              <a:t>z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ubi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esca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á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pid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te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j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qui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di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li</a:t>
            </a:r>
            <a:r>
              <a:rPr sz="3200" b="1" spc="5" dirty="0">
                <a:solidFill>
                  <a:srgbClr val="650032"/>
                </a:solidFill>
                <a:latin typeface="Arial"/>
                <a:cs typeface="Arial"/>
              </a:rPr>
              <a:t>z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215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>
              <a:lnSpc>
                <a:spcPts val="3200"/>
              </a:lnSpc>
            </a:pPr>
            <a:endParaRPr sz="27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é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lgun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li</a:t>
            </a:r>
            <a:r>
              <a:rPr sz="3200" b="1" spc="5" dirty="0">
                <a:solidFill>
                  <a:srgbClr val="650032"/>
                </a:solidFill>
                <a:latin typeface="Arial"/>
                <a:cs typeface="Arial"/>
              </a:rPr>
              <a:t>z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as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,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nu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ev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in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te</a:t>
            </a:r>
            <a:r>
              <a:rPr sz="3200" b="1" spc="-3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up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ubi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ó</a:t>
            </a:r>
            <a:r>
              <a:rPr sz="3200" b="1" spc="-4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á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esca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ra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(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unqu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nun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4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up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qu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é</a:t>
            </a:r>
            <a:r>
              <a:rPr sz="3200" b="1" spc="-2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650032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650032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650032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2723</Words>
  <Application>Microsoft Office PowerPoint</Application>
  <PresentationFormat>Personalizado</PresentationFormat>
  <Paragraphs>517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Office Theme</vt:lpstr>
      <vt:lpstr>Presentación de PowerPoint</vt:lpstr>
      <vt:lpstr>Agenda</vt:lpstr>
      <vt:lpstr>Objetivo</vt:lpstr>
      <vt:lpstr>Presentación de PowerPoint</vt:lpstr>
      <vt:lpstr>Un grupo de científicos metió cinco micos en una jaula.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Meta</vt:lpstr>
      <vt:lpstr>La Meta</vt:lpstr>
      <vt:lpstr>La Meta</vt:lpstr>
      <vt:lpstr>Ejercicio</vt:lpstr>
      <vt:lpstr>Ejercicio</vt:lpstr>
      <vt:lpstr>Ejercicio</vt:lpstr>
      <vt:lpstr>Ejercicio</vt:lpstr>
      <vt:lpstr>Ejercicio</vt:lpstr>
      <vt:lpstr>Ejercicio</vt:lpstr>
      <vt:lpstr>Ejercicio</vt:lpstr>
      <vt:lpstr>La Meta</vt:lpstr>
      <vt:lpstr>Presentación de PowerPoint</vt:lpstr>
      <vt:lpstr>La Meta</vt:lpstr>
      <vt:lpstr>La Contabilidad del Trúput</vt:lpstr>
      <vt:lpstr>La Contabilidad del Trúput</vt:lpstr>
      <vt:lpstr>Ejercicio</vt:lpstr>
      <vt:lpstr>Ejercicio</vt:lpstr>
      <vt:lpstr>Ejercicio</vt:lpstr>
      <vt:lpstr>Ejercicio</vt:lpstr>
      <vt:lpstr>Ejercicio</vt:lpstr>
      <vt:lpstr>Presentación de PowerPoint</vt:lpstr>
      <vt:lpstr>La Meta</vt:lpstr>
      <vt:lpstr>Balanceo de capacidades</vt:lpstr>
      <vt:lpstr>Balanceo de capacidades</vt:lpstr>
      <vt:lpstr>Presentación de PowerPoint</vt:lpstr>
      <vt:lpstr>Los 5 pasos de focalización</vt:lpstr>
      <vt:lpstr>Los 5 pasos de focalización</vt:lpstr>
      <vt:lpstr>Los 5 pasos de focalización</vt:lpstr>
      <vt:lpstr>Presentación de PowerPoint</vt:lpstr>
      <vt:lpstr>Los 5 pasos de focalización</vt:lpstr>
      <vt:lpstr>Los 5 pasos de focalización</vt:lpstr>
      <vt:lpstr>Los 5 pasos de focalización</vt:lpstr>
      <vt:lpstr>Presentación de PowerPoint</vt:lpstr>
      <vt:lpstr>Los 5 pasos de focalización</vt:lpstr>
      <vt:lpstr>Los 5 pasos de focalización</vt:lpstr>
      <vt:lpstr>Casos de éxito</vt:lpstr>
      <vt:lpstr>Casos de éxito</vt:lpstr>
      <vt:lpstr>Presentación de PowerPoint</vt:lpstr>
      <vt:lpstr>Pasos a seguir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Presentaci\363n C\341mara de Comercio \(Abierto\).ppt [Modo de compatibilidad])</dc:title>
  <dc:creator>WORK</dc:creator>
  <cp:lastModifiedBy>Jefe de Procesos</cp:lastModifiedBy>
  <cp:revision>13</cp:revision>
  <cp:lastPrinted>2015-04-29T22:42:16Z</cp:lastPrinted>
  <dcterms:created xsi:type="dcterms:W3CDTF">2015-02-26T16:39:20Z</dcterms:created>
  <dcterms:modified xsi:type="dcterms:W3CDTF">2015-04-29T22:56:03Z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2012-03-01T00:00:00Z</vt:filetime>
  </property>
  <property fmtid="{D5CDD505-2E9C-101B-9397-08002B2CF9AE}" pid="3" name="LastSaved">
    <vt:filetime>2015-02-26T00:00:00Z</vt:filetime>
  </property>
</Properties>
</file>