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6" r:id="rId5"/>
    <p:sldId id="257" r:id="rId6"/>
    <p:sldId id="261" r:id="rId7"/>
    <p:sldId id="265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83" d="100"/>
          <a:sy n="83" d="100"/>
        </p:scale>
        <p:origin x="-108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E5F6-39A3-4C36-8A5E-FABA2F28B4FA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FBB5-9989-4973-835F-1466894644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4338-F565-428A-984B-43709C4BEAB0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0F22-E3C8-4590-AEB9-86861E48C5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BE69-5FA6-4413-8B62-102A469F2FAC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B6EB-7B39-43B7-9D92-0BAFAF1F89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43DB-5637-4F19-8B84-81E7F6F5FCBA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525C-3F74-491E-A7FE-E7D015B895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BEF7-D78B-412A-892A-62123A1E159E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333E-43F0-4411-B471-7261B2B8EA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F1B8-DC70-4B46-9CA1-6AECD8155693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6CCF-D4E7-479E-99DE-2DA1661E28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C074-7E92-44D6-862F-FBA3D38D16D6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B126-F74D-491F-91D0-1544D2AF3D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6635-D09F-4566-A683-49D5E65C522D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E82D-E61C-46BE-902F-4692A149A1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A44B-3941-425E-8070-CA522CF33E9C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E321-A441-4414-B2DB-0CDA0436AC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DE9C-F18C-461C-A2E9-9CC3582D1DD0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D55A-9EC6-4712-9EF8-6B33BAE266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9EAB-296E-4734-A325-72DC71DE548C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F57A-493C-4974-A191-2F3303788D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F0998-1CAE-4381-B44C-46A59EBE7E8C}" type="datetimeFigureOut">
              <a:rPr lang="es-ES"/>
              <a:pPr>
                <a:defRPr/>
              </a:pPr>
              <a:t>12/04/2013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CE0EF-02EA-4ED3-8746-9AC50D5D5F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elmundo.es/especiales/2001/07/sociedad/globalizacion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3315" name="Picture 2" descr="http://prcb.files.wordpress.com/2009/03/globalizacion_noticias_11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-3159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7" name="6 Imagen" descr="http://www.noticiasdenavarra.com/comunidad/foros/weblogs/upload/12/105205741747176870ecbb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Imagen" descr="http://www.ciudadenlinea.com/images/eventos/pobr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fa.univision.com/attachments/univision/Fabrica/18513/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0"/>
            <a:ext cx="9001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Deflat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cap="all" dirty="0" smtClean="0">
                <a:ln w="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CONCEPTO</a:t>
            </a:r>
            <a:endParaRPr lang="es-ES" b="1" cap="all" dirty="0">
              <a:ln w="0">
                <a:solidFill>
                  <a:schemeClr val="tx1">
                    <a:lumMod val="50000"/>
                  </a:schemeClr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</a:rPr>
              <a:t>Globalización o Mundialización es un término moderno usado para describir los cambios en las sociedades y la economía mundial que resultan en un incremento sustancial del comercio cultural. </a:t>
            </a:r>
          </a:p>
        </p:txBody>
      </p:sp>
      <p:pic>
        <p:nvPicPr>
          <p:cNvPr id="14339" name="Picture 2" descr="http://estaticos01.cache.el-mundo.net/especiales/2001/07/sociedad/globalizacion/portada/cab_por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5364" name="Picture 2" descr="http://www.cienladrillos.com/images/2006/09/din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450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4 Imagen" descr="http://www.ska-p.com/imagenes/d_noticias/hamb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143125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00034" y="2357430"/>
            <a:ext cx="3214710" cy="92333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LO BUENO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286380" y="2428868"/>
            <a:ext cx="3214710" cy="92333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2D050"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LO MALO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85918" y="428604"/>
            <a:ext cx="5739328" cy="92333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LA</a:t>
            </a:r>
            <a:r>
              <a:rPr lang="es-ES" sz="5400" b="1" dirty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GLOBALIZACION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5" name="4 Imagen" descr="http://3.bp.blogspot.com/_Im05iL26P2g/SSLgreCxf4I/AAAAAAAABF4/P6eZFDNWQOU/s400/mapa+de+la+pobreza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428596" y="2857496"/>
            <a:ext cx="8238282" cy="923330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GLOBALIZACION Y POBREZA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obreza"/>
          <p:cNvPicPr>
            <a:picLocks noChangeAspect="1" noChangeArrowheads="1"/>
          </p:cNvPicPr>
          <p:nvPr/>
        </p:nvPicPr>
        <p:blipFill>
          <a:blip r:embed="rId2">
            <a:lum bright="10000"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De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 ES LA POBREZA????</a:t>
            </a:r>
            <a:endParaRPr lang="es-ES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solidFill>
                <a:schemeClr val="bg1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</a:rPr>
              <a:t>Todos estamos aquí porque. . . Creemos. . . Que la pobreza es intolerable en un mundo de abundancia. Y todos estamos aquí porque estamos convencidos -- más bien sabemos -- que podemos terminar con la pobreza en el espacio de nuestra vida, con nuestras propias manos y nuestras propias mentes.</a:t>
            </a:r>
            <a:endParaRPr lang="es-ES" b="1" dirty="0">
              <a:solidFill>
                <a:schemeClr val="bg1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galeon.hispavista.com/santalola/img/cuadr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d08.files.wordpress.com/2008/10/pobreza1.gif"/>
          <p:cNvPicPr>
            <a:picLocks noChangeAspect="1" noChangeArrowheads="1"/>
          </p:cNvPicPr>
          <p:nvPr/>
        </p:nvPicPr>
        <p:blipFill>
          <a:blip r:embed="rId2">
            <a:lum bright="-14000"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tx1">
                      <a:lumMod val="9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La pobreza como consecuencia de la globalización</a:t>
            </a:r>
            <a:endParaRPr lang="es-ES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tx1">
                    <a:lumMod val="9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28662" y="1000108"/>
            <a:ext cx="250033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cap="all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la pobreza es hambre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72066" y="571480"/>
            <a:ext cx="35719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cs typeface="+mn-cs"/>
              </a:rPr>
              <a:t>Es la carencia de protección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86182" y="2928934"/>
            <a:ext cx="464347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cs typeface="+mn-cs"/>
              </a:rPr>
              <a:t>"un fenómeno multidimensional, que incluye incapacidad para satisfacer las necesidades básicas, falta de control sobre los recursos, falta de educación y desarrollo de destrezas, deficiente salud, desnutrición, falta de vivienda, acceso limitado al agua y a los servicios sanitarios, vulnerabilidad a los cambios bruscos, violencia y crimen, falta de libertad política y de expresión" </a:t>
            </a:r>
          </a:p>
        </p:txBody>
      </p:sp>
      <p:pic>
        <p:nvPicPr>
          <p:cNvPr id="20485" name="Picture 2" descr="money.gif (23032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071938"/>
            <a:ext cx="2857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285852" y="4214818"/>
            <a:ext cx="14287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x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laregioninternacional.com/resize.php?pic=imagenes/elementos/755_0502unicef.jpg&amp;tipo=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</dc:creator>
  <cp:lastModifiedBy>CISE</cp:lastModifiedBy>
  <cp:revision>14</cp:revision>
  <dcterms:created xsi:type="dcterms:W3CDTF">2009-08-29T15:42:49Z</dcterms:created>
  <dcterms:modified xsi:type="dcterms:W3CDTF">2013-04-12T14:49:01Z</dcterms:modified>
</cp:coreProperties>
</file>