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75" r:id="rId8"/>
    <p:sldId id="265" r:id="rId9"/>
    <p:sldId id="262" r:id="rId10"/>
    <p:sldId id="266" r:id="rId11"/>
    <p:sldId id="263" r:id="rId12"/>
    <p:sldId id="264" r:id="rId13"/>
    <p:sldId id="269" r:id="rId14"/>
    <p:sldId id="267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0F1513-B85B-44D5-848A-C0FA4D0DCA6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634C7B1-8DC8-48FF-A6A8-EF7F7F6549D2}">
      <dgm:prSet phldrT="[Texto]"/>
      <dgm:spPr/>
      <dgm:t>
        <a:bodyPr/>
        <a:lstStyle/>
        <a:p>
          <a:r>
            <a:rPr lang="es-ES" dirty="0" smtClean="0"/>
            <a:t>Tareas</a:t>
          </a:r>
          <a:endParaRPr lang="es-ES" dirty="0"/>
        </a:p>
      </dgm:t>
    </dgm:pt>
    <dgm:pt modelId="{3D435BE9-FE01-4BDB-BC1D-0734552C55E1}" type="parTrans" cxnId="{B3958AEE-9109-4FA8-9F58-CCF0BB7CFBBF}">
      <dgm:prSet/>
      <dgm:spPr/>
      <dgm:t>
        <a:bodyPr/>
        <a:lstStyle/>
        <a:p>
          <a:endParaRPr lang="es-ES"/>
        </a:p>
      </dgm:t>
    </dgm:pt>
    <dgm:pt modelId="{87023133-18A1-4F8B-8D21-301643BC45AC}" type="sibTrans" cxnId="{B3958AEE-9109-4FA8-9F58-CCF0BB7CFBBF}">
      <dgm:prSet/>
      <dgm:spPr/>
      <dgm:t>
        <a:bodyPr/>
        <a:lstStyle/>
        <a:p>
          <a:endParaRPr lang="es-ES" dirty="0"/>
        </a:p>
      </dgm:t>
    </dgm:pt>
    <dgm:pt modelId="{9097FE0C-ECE3-48F0-894D-9DB210F8B072}">
      <dgm:prSet phldrT="[Texto]"/>
      <dgm:spPr/>
      <dgm:t>
        <a:bodyPr/>
        <a:lstStyle/>
        <a:p>
          <a:r>
            <a:rPr lang="es-ES" dirty="0" smtClean="0"/>
            <a:t>Personas </a:t>
          </a:r>
          <a:endParaRPr lang="es-ES" dirty="0"/>
        </a:p>
      </dgm:t>
    </dgm:pt>
    <dgm:pt modelId="{B6B2E9B4-40EA-4A65-ACEF-FD61F71AB164}" type="parTrans" cxnId="{5C703777-8F4D-4999-BE9C-3D2A938C98CB}">
      <dgm:prSet/>
      <dgm:spPr/>
      <dgm:t>
        <a:bodyPr/>
        <a:lstStyle/>
        <a:p>
          <a:endParaRPr lang="es-ES"/>
        </a:p>
      </dgm:t>
    </dgm:pt>
    <dgm:pt modelId="{09CA0B88-9685-4A54-95CE-14323877B34B}" type="sibTrans" cxnId="{5C703777-8F4D-4999-BE9C-3D2A938C98CB}">
      <dgm:prSet/>
      <dgm:spPr/>
      <dgm:t>
        <a:bodyPr/>
        <a:lstStyle/>
        <a:p>
          <a:endParaRPr lang="es-ES" dirty="0"/>
        </a:p>
      </dgm:t>
    </dgm:pt>
    <dgm:pt modelId="{C8E583ED-6DFD-4B63-9FE8-E2C20182B4D5}">
      <dgm:prSet phldrT="[Texto]"/>
      <dgm:spPr/>
      <dgm:t>
        <a:bodyPr/>
        <a:lstStyle/>
        <a:p>
          <a:r>
            <a:rPr lang="es-ES" dirty="0" smtClean="0"/>
            <a:t>Tecnología</a:t>
          </a:r>
          <a:endParaRPr lang="es-ES" dirty="0"/>
        </a:p>
      </dgm:t>
    </dgm:pt>
    <dgm:pt modelId="{BAECAF0D-B009-4BB3-BD35-26950ABF67DE}" type="parTrans" cxnId="{7F38E3C5-356B-4E57-9378-A84366F5E5EE}">
      <dgm:prSet/>
      <dgm:spPr/>
      <dgm:t>
        <a:bodyPr/>
        <a:lstStyle/>
        <a:p>
          <a:endParaRPr lang="es-ES"/>
        </a:p>
      </dgm:t>
    </dgm:pt>
    <dgm:pt modelId="{375C377C-1F3D-45CD-82DE-A2AE9F42B680}" type="sibTrans" cxnId="{7F38E3C5-356B-4E57-9378-A84366F5E5EE}">
      <dgm:prSet/>
      <dgm:spPr/>
      <dgm:t>
        <a:bodyPr/>
        <a:lstStyle/>
        <a:p>
          <a:endParaRPr lang="es-ES" dirty="0"/>
        </a:p>
      </dgm:t>
    </dgm:pt>
    <dgm:pt modelId="{0C4B41BD-BDBD-4128-BED6-8900A0E61567}">
      <dgm:prSet phldrT="[Texto]"/>
      <dgm:spPr/>
      <dgm:t>
        <a:bodyPr/>
        <a:lstStyle/>
        <a:p>
          <a:r>
            <a:rPr lang="es-ES" dirty="0" smtClean="0"/>
            <a:t>Ambiente</a:t>
          </a:r>
          <a:endParaRPr lang="es-ES" dirty="0"/>
        </a:p>
      </dgm:t>
    </dgm:pt>
    <dgm:pt modelId="{CFF09FF3-1C8D-4BF9-A506-EFE8FDE0B887}" type="parTrans" cxnId="{66D5E3A1-0EE2-44F5-AC6A-966981AEEAA6}">
      <dgm:prSet/>
      <dgm:spPr/>
      <dgm:t>
        <a:bodyPr/>
        <a:lstStyle/>
        <a:p>
          <a:endParaRPr lang="es-ES"/>
        </a:p>
      </dgm:t>
    </dgm:pt>
    <dgm:pt modelId="{46FE3ECD-F805-4C3E-97B6-8EDF6DAE4EB9}" type="sibTrans" cxnId="{66D5E3A1-0EE2-44F5-AC6A-966981AEEAA6}">
      <dgm:prSet/>
      <dgm:spPr/>
      <dgm:t>
        <a:bodyPr/>
        <a:lstStyle/>
        <a:p>
          <a:endParaRPr lang="es-ES" dirty="0"/>
        </a:p>
      </dgm:t>
    </dgm:pt>
    <dgm:pt modelId="{ADA67B9F-1390-4155-9AC0-8D4D2BAC034D}">
      <dgm:prSet phldrT="[Texto]"/>
      <dgm:spPr/>
      <dgm:t>
        <a:bodyPr/>
        <a:lstStyle/>
        <a:p>
          <a:r>
            <a:rPr lang="es-ES" dirty="0" smtClean="0"/>
            <a:t>Estructura</a:t>
          </a:r>
          <a:endParaRPr lang="es-ES" dirty="0"/>
        </a:p>
      </dgm:t>
    </dgm:pt>
    <dgm:pt modelId="{6CB01FC0-1187-456A-BC0B-33A713CC53BB}" type="parTrans" cxnId="{494339F6-CFC8-4DB6-9B0A-DEC77F378826}">
      <dgm:prSet/>
      <dgm:spPr/>
      <dgm:t>
        <a:bodyPr/>
        <a:lstStyle/>
        <a:p>
          <a:endParaRPr lang="es-ES"/>
        </a:p>
      </dgm:t>
    </dgm:pt>
    <dgm:pt modelId="{80C86231-3972-4B4D-8430-DC74928146E7}" type="sibTrans" cxnId="{494339F6-CFC8-4DB6-9B0A-DEC77F378826}">
      <dgm:prSet/>
      <dgm:spPr/>
      <dgm:t>
        <a:bodyPr/>
        <a:lstStyle/>
        <a:p>
          <a:endParaRPr lang="es-ES" dirty="0"/>
        </a:p>
      </dgm:t>
    </dgm:pt>
    <dgm:pt modelId="{9B1F48AF-2AEB-4BEB-BADA-E427104A4B8B}" type="pres">
      <dgm:prSet presAssocID="{B90F1513-B85B-44D5-848A-C0FA4D0DCA6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3CF7A4E-46F2-4D1E-A49A-734E67BF2EAC}" type="pres">
      <dgm:prSet presAssocID="{4634C7B1-8DC8-48FF-A6A8-EF7F7F6549D2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4007730-FC5D-4222-A3E9-0152303C1D50}" type="pres">
      <dgm:prSet presAssocID="{87023133-18A1-4F8B-8D21-301643BC45AC}" presName="sibTrans" presStyleLbl="sibTrans2D1" presStyleIdx="0" presStyleCnt="5"/>
      <dgm:spPr/>
      <dgm:t>
        <a:bodyPr/>
        <a:lstStyle/>
        <a:p>
          <a:endParaRPr lang="es-ES"/>
        </a:p>
      </dgm:t>
    </dgm:pt>
    <dgm:pt modelId="{8643617C-5E46-45EF-B23B-169C6661DAAB}" type="pres">
      <dgm:prSet presAssocID="{87023133-18A1-4F8B-8D21-301643BC45AC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8F884A20-56A6-4A7C-A07A-687465122A8D}" type="pres">
      <dgm:prSet presAssocID="{9097FE0C-ECE3-48F0-894D-9DB210F8B07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98A574-FE2F-448F-BE2B-835D99A5B25D}" type="pres">
      <dgm:prSet presAssocID="{09CA0B88-9685-4A54-95CE-14323877B34B}" presName="sibTrans" presStyleLbl="sibTrans2D1" presStyleIdx="1" presStyleCnt="5"/>
      <dgm:spPr/>
      <dgm:t>
        <a:bodyPr/>
        <a:lstStyle/>
        <a:p>
          <a:endParaRPr lang="es-ES"/>
        </a:p>
      </dgm:t>
    </dgm:pt>
    <dgm:pt modelId="{1A6C5366-E999-408D-AC19-EE2603226DD5}" type="pres">
      <dgm:prSet presAssocID="{09CA0B88-9685-4A54-95CE-14323877B34B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FA7CF8E7-2753-44F2-A399-17309820EA89}" type="pres">
      <dgm:prSet presAssocID="{C8E583ED-6DFD-4B63-9FE8-E2C20182B4D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692C31-7FDE-4855-B391-123FB8B10DCB}" type="pres">
      <dgm:prSet presAssocID="{375C377C-1F3D-45CD-82DE-A2AE9F42B680}" presName="sibTrans" presStyleLbl="sibTrans2D1" presStyleIdx="2" presStyleCnt="5"/>
      <dgm:spPr/>
      <dgm:t>
        <a:bodyPr/>
        <a:lstStyle/>
        <a:p>
          <a:endParaRPr lang="es-ES"/>
        </a:p>
      </dgm:t>
    </dgm:pt>
    <dgm:pt modelId="{AA569259-630B-47C4-9211-FA6BFAA8410C}" type="pres">
      <dgm:prSet presAssocID="{375C377C-1F3D-45CD-82DE-A2AE9F42B680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1F92DF26-6E0F-4B59-ACD1-928ED6307982}" type="pres">
      <dgm:prSet presAssocID="{0C4B41BD-BDBD-4128-BED6-8900A0E6156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24F8BD-9B85-434C-8492-74BEE6EF64A0}" type="pres">
      <dgm:prSet presAssocID="{46FE3ECD-F805-4C3E-97B6-8EDF6DAE4EB9}" presName="sibTrans" presStyleLbl="sibTrans2D1" presStyleIdx="3" presStyleCnt="5"/>
      <dgm:spPr/>
      <dgm:t>
        <a:bodyPr/>
        <a:lstStyle/>
        <a:p>
          <a:endParaRPr lang="es-ES"/>
        </a:p>
      </dgm:t>
    </dgm:pt>
    <dgm:pt modelId="{A5D8B70C-53AE-4DF0-AF87-A856610564EF}" type="pres">
      <dgm:prSet presAssocID="{46FE3ECD-F805-4C3E-97B6-8EDF6DAE4EB9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CCD5BB33-5F32-4997-A496-1A30E6A06C61}" type="pres">
      <dgm:prSet presAssocID="{ADA67B9F-1390-4155-9AC0-8D4D2BAC034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1D14A09-8DAB-40D2-ABED-B060C666FE53}" type="pres">
      <dgm:prSet presAssocID="{80C86231-3972-4B4D-8430-DC74928146E7}" presName="sibTrans" presStyleLbl="sibTrans2D1" presStyleIdx="4" presStyleCnt="5"/>
      <dgm:spPr/>
      <dgm:t>
        <a:bodyPr/>
        <a:lstStyle/>
        <a:p>
          <a:endParaRPr lang="es-ES"/>
        </a:p>
      </dgm:t>
    </dgm:pt>
    <dgm:pt modelId="{0AB46D49-E2AF-408E-B28E-9C548E514411}" type="pres">
      <dgm:prSet presAssocID="{80C86231-3972-4B4D-8430-DC74928146E7}" presName="connectorText" presStyleLbl="sibTrans2D1" presStyleIdx="4" presStyleCnt="5"/>
      <dgm:spPr/>
      <dgm:t>
        <a:bodyPr/>
        <a:lstStyle/>
        <a:p>
          <a:endParaRPr lang="es-ES"/>
        </a:p>
      </dgm:t>
    </dgm:pt>
  </dgm:ptLst>
  <dgm:cxnLst>
    <dgm:cxn modelId="{229CDADB-7339-4B94-A1AB-FBEAFDD647D5}" type="presOf" srcId="{4634C7B1-8DC8-48FF-A6A8-EF7F7F6549D2}" destId="{43CF7A4E-46F2-4D1E-A49A-734E67BF2EAC}" srcOrd="0" destOrd="0" presId="urn:microsoft.com/office/officeart/2005/8/layout/cycle2"/>
    <dgm:cxn modelId="{494339F6-CFC8-4DB6-9B0A-DEC77F378826}" srcId="{B90F1513-B85B-44D5-848A-C0FA4D0DCA6B}" destId="{ADA67B9F-1390-4155-9AC0-8D4D2BAC034D}" srcOrd="4" destOrd="0" parTransId="{6CB01FC0-1187-456A-BC0B-33A713CC53BB}" sibTransId="{80C86231-3972-4B4D-8430-DC74928146E7}"/>
    <dgm:cxn modelId="{0626F70A-7BF5-402A-A67C-51C5C352307C}" type="presOf" srcId="{0C4B41BD-BDBD-4128-BED6-8900A0E61567}" destId="{1F92DF26-6E0F-4B59-ACD1-928ED6307982}" srcOrd="0" destOrd="0" presId="urn:microsoft.com/office/officeart/2005/8/layout/cycle2"/>
    <dgm:cxn modelId="{8D1D77EB-C073-4F2F-BAEE-ACD0891943E0}" type="presOf" srcId="{375C377C-1F3D-45CD-82DE-A2AE9F42B680}" destId="{6C692C31-7FDE-4855-B391-123FB8B10DCB}" srcOrd="0" destOrd="0" presId="urn:microsoft.com/office/officeart/2005/8/layout/cycle2"/>
    <dgm:cxn modelId="{5C703777-8F4D-4999-BE9C-3D2A938C98CB}" srcId="{B90F1513-B85B-44D5-848A-C0FA4D0DCA6B}" destId="{9097FE0C-ECE3-48F0-894D-9DB210F8B072}" srcOrd="1" destOrd="0" parTransId="{B6B2E9B4-40EA-4A65-ACEF-FD61F71AB164}" sibTransId="{09CA0B88-9685-4A54-95CE-14323877B34B}"/>
    <dgm:cxn modelId="{40193B0C-9DB8-47C0-94F1-034039BFC34B}" type="presOf" srcId="{46FE3ECD-F805-4C3E-97B6-8EDF6DAE4EB9}" destId="{A5D8B70C-53AE-4DF0-AF87-A856610564EF}" srcOrd="1" destOrd="0" presId="urn:microsoft.com/office/officeart/2005/8/layout/cycle2"/>
    <dgm:cxn modelId="{E9FF0108-5B96-4772-B00A-156A4E2BC063}" type="presOf" srcId="{ADA67B9F-1390-4155-9AC0-8D4D2BAC034D}" destId="{CCD5BB33-5F32-4997-A496-1A30E6A06C61}" srcOrd="0" destOrd="0" presId="urn:microsoft.com/office/officeart/2005/8/layout/cycle2"/>
    <dgm:cxn modelId="{5C62A7D0-87FE-4EE7-9323-2B8C73177DAB}" type="presOf" srcId="{09CA0B88-9685-4A54-95CE-14323877B34B}" destId="{1A6C5366-E999-408D-AC19-EE2603226DD5}" srcOrd="1" destOrd="0" presId="urn:microsoft.com/office/officeart/2005/8/layout/cycle2"/>
    <dgm:cxn modelId="{8F89F136-39EF-4036-94D2-74425F6BCFA4}" type="presOf" srcId="{B90F1513-B85B-44D5-848A-C0FA4D0DCA6B}" destId="{9B1F48AF-2AEB-4BEB-BADA-E427104A4B8B}" srcOrd="0" destOrd="0" presId="urn:microsoft.com/office/officeart/2005/8/layout/cycle2"/>
    <dgm:cxn modelId="{B3958AEE-9109-4FA8-9F58-CCF0BB7CFBBF}" srcId="{B90F1513-B85B-44D5-848A-C0FA4D0DCA6B}" destId="{4634C7B1-8DC8-48FF-A6A8-EF7F7F6549D2}" srcOrd="0" destOrd="0" parTransId="{3D435BE9-FE01-4BDB-BC1D-0734552C55E1}" sibTransId="{87023133-18A1-4F8B-8D21-301643BC45AC}"/>
    <dgm:cxn modelId="{777F291C-0DA4-4D51-A439-93E2075B58FE}" type="presOf" srcId="{87023133-18A1-4F8B-8D21-301643BC45AC}" destId="{A4007730-FC5D-4222-A3E9-0152303C1D50}" srcOrd="0" destOrd="0" presId="urn:microsoft.com/office/officeart/2005/8/layout/cycle2"/>
    <dgm:cxn modelId="{A6CD2CC9-0257-41AE-8516-CBF5C4A61127}" type="presOf" srcId="{9097FE0C-ECE3-48F0-894D-9DB210F8B072}" destId="{8F884A20-56A6-4A7C-A07A-687465122A8D}" srcOrd="0" destOrd="0" presId="urn:microsoft.com/office/officeart/2005/8/layout/cycle2"/>
    <dgm:cxn modelId="{7F38E3C5-356B-4E57-9378-A84366F5E5EE}" srcId="{B90F1513-B85B-44D5-848A-C0FA4D0DCA6B}" destId="{C8E583ED-6DFD-4B63-9FE8-E2C20182B4D5}" srcOrd="2" destOrd="0" parTransId="{BAECAF0D-B009-4BB3-BD35-26950ABF67DE}" sibTransId="{375C377C-1F3D-45CD-82DE-A2AE9F42B680}"/>
    <dgm:cxn modelId="{097204AF-DEC1-4B5E-9286-F744EFDC2257}" type="presOf" srcId="{09CA0B88-9685-4A54-95CE-14323877B34B}" destId="{D598A574-FE2F-448F-BE2B-835D99A5B25D}" srcOrd="0" destOrd="0" presId="urn:microsoft.com/office/officeart/2005/8/layout/cycle2"/>
    <dgm:cxn modelId="{E4864503-4407-4795-A9AE-0065114CC801}" type="presOf" srcId="{46FE3ECD-F805-4C3E-97B6-8EDF6DAE4EB9}" destId="{C624F8BD-9B85-434C-8492-74BEE6EF64A0}" srcOrd="0" destOrd="0" presId="urn:microsoft.com/office/officeart/2005/8/layout/cycle2"/>
    <dgm:cxn modelId="{E1B332CA-CEAA-4E51-B1A1-363A43DA0D3B}" type="presOf" srcId="{C8E583ED-6DFD-4B63-9FE8-E2C20182B4D5}" destId="{FA7CF8E7-2753-44F2-A399-17309820EA89}" srcOrd="0" destOrd="0" presId="urn:microsoft.com/office/officeart/2005/8/layout/cycle2"/>
    <dgm:cxn modelId="{447B00DA-1B62-4D0E-B71E-8F39F498E1B6}" type="presOf" srcId="{80C86231-3972-4B4D-8430-DC74928146E7}" destId="{0AB46D49-E2AF-408E-B28E-9C548E514411}" srcOrd="1" destOrd="0" presId="urn:microsoft.com/office/officeart/2005/8/layout/cycle2"/>
    <dgm:cxn modelId="{6216AEDD-6EB8-4606-B73E-0185A127F21E}" type="presOf" srcId="{80C86231-3972-4B4D-8430-DC74928146E7}" destId="{21D14A09-8DAB-40D2-ABED-B060C666FE53}" srcOrd="0" destOrd="0" presId="urn:microsoft.com/office/officeart/2005/8/layout/cycle2"/>
    <dgm:cxn modelId="{BAB23848-E176-4E15-9153-5535A83A1CF4}" type="presOf" srcId="{375C377C-1F3D-45CD-82DE-A2AE9F42B680}" destId="{AA569259-630B-47C4-9211-FA6BFAA8410C}" srcOrd="1" destOrd="0" presId="urn:microsoft.com/office/officeart/2005/8/layout/cycle2"/>
    <dgm:cxn modelId="{603040A8-066E-40E1-B1EF-85384344FC4E}" type="presOf" srcId="{87023133-18A1-4F8B-8D21-301643BC45AC}" destId="{8643617C-5E46-45EF-B23B-169C6661DAAB}" srcOrd="1" destOrd="0" presId="urn:microsoft.com/office/officeart/2005/8/layout/cycle2"/>
    <dgm:cxn modelId="{66D5E3A1-0EE2-44F5-AC6A-966981AEEAA6}" srcId="{B90F1513-B85B-44D5-848A-C0FA4D0DCA6B}" destId="{0C4B41BD-BDBD-4128-BED6-8900A0E61567}" srcOrd="3" destOrd="0" parTransId="{CFF09FF3-1C8D-4BF9-A506-EFE8FDE0B887}" sibTransId="{46FE3ECD-F805-4C3E-97B6-8EDF6DAE4EB9}"/>
    <dgm:cxn modelId="{53FD05B9-3CD4-448A-9FAC-B0DEAAF2C32C}" type="presParOf" srcId="{9B1F48AF-2AEB-4BEB-BADA-E427104A4B8B}" destId="{43CF7A4E-46F2-4D1E-A49A-734E67BF2EAC}" srcOrd="0" destOrd="0" presId="urn:microsoft.com/office/officeart/2005/8/layout/cycle2"/>
    <dgm:cxn modelId="{BD17FF98-F1F0-48C4-B958-EEF25D6E009A}" type="presParOf" srcId="{9B1F48AF-2AEB-4BEB-BADA-E427104A4B8B}" destId="{A4007730-FC5D-4222-A3E9-0152303C1D50}" srcOrd="1" destOrd="0" presId="urn:microsoft.com/office/officeart/2005/8/layout/cycle2"/>
    <dgm:cxn modelId="{75B829CC-171F-4570-B8A3-4B7D68686F79}" type="presParOf" srcId="{A4007730-FC5D-4222-A3E9-0152303C1D50}" destId="{8643617C-5E46-45EF-B23B-169C6661DAAB}" srcOrd="0" destOrd="0" presId="urn:microsoft.com/office/officeart/2005/8/layout/cycle2"/>
    <dgm:cxn modelId="{11B01897-0CC0-4B53-9873-0C4AB33ACCFE}" type="presParOf" srcId="{9B1F48AF-2AEB-4BEB-BADA-E427104A4B8B}" destId="{8F884A20-56A6-4A7C-A07A-687465122A8D}" srcOrd="2" destOrd="0" presId="urn:microsoft.com/office/officeart/2005/8/layout/cycle2"/>
    <dgm:cxn modelId="{06212C68-2FA9-408E-A0BA-81162B2EFADA}" type="presParOf" srcId="{9B1F48AF-2AEB-4BEB-BADA-E427104A4B8B}" destId="{D598A574-FE2F-448F-BE2B-835D99A5B25D}" srcOrd="3" destOrd="0" presId="urn:microsoft.com/office/officeart/2005/8/layout/cycle2"/>
    <dgm:cxn modelId="{C263AB48-3B77-4CE4-94BA-00A51EEC6570}" type="presParOf" srcId="{D598A574-FE2F-448F-BE2B-835D99A5B25D}" destId="{1A6C5366-E999-408D-AC19-EE2603226DD5}" srcOrd="0" destOrd="0" presId="urn:microsoft.com/office/officeart/2005/8/layout/cycle2"/>
    <dgm:cxn modelId="{15EC04D1-397F-4F3E-8659-476BB4C3484F}" type="presParOf" srcId="{9B1F48AF-2AEB-4BEB-BADA-E427104A4B8B}" destId="{FA7CF8E7-2753-44F2-A399-17309820EA89}" srcOrd="4" destOrd="0" presId="urn:microsoft.com/office/officeart/2005/8/layout/cycle2"/>
    <dgm:cxn modelId="{0EF87FD5-A8EB-41AE-9F42-D784F0B353CE}" type="presParOf" srcId="{9B1F48AF-2AEB-4BEB-BADA-E427104A4B8B}" destId="{6C692C31-7FDE-4855-B391-123FB8B10DCB}" srcOrd="5" destOrd="0" presId="urn:microsoft.com/office/officeart/2005/8/layout/cycle2"/>
    <dgm:cxn modelId="{4C9F8BF1-F302-4630-9BBF-AAD6E77329C6}" type="presParOf" srcId="{6C692C31-7FDE-4855-B391-123FB8B10DCB}" destId="{AA569259-630B-47C4-9211-FA6BFAA8410C}" srcOrd="0" destOrd="0" presId="urn:microsoft.com/office/officeart/2005/8/layout/cycle2"/>
    <dgm:cxn modelId="{8F94A673-78F1-45B4-8548-77D2562B678A}" type="presParOf" srcId="{9B1F48AF-2AEB-4BEB-BADA-E427104A4B8B}" destId="{1F92DF26-6E0F-4B59-ACD1-928ED6307982}" srcOrd="6" destOrd="0" presId="urn:microsoft.com/office/officeart/2005/8/layout/cycle2"/>
    <dgm:cxn modelId="{F537327E-D720-42BA-AFF5-FEA5E23B8942}" type="presParOf" srcId="{9B1F48AF-2AEB-4BEB-BADA-E427104A4B8B}" destId="{C624F8BD-9B85-434C-8492-74BEE6EF64A0}" srcOrd="7" destOrd="0" presId="urn:microsoft.com/office/officeart/2005/8/layout/cycle2"/>
    <dgm:cxn modelId="{BD6ED680-766C-42A8-AC0E-A17B3A1284E6}" type="presParOf" srcId="{C624F8BD-9B85-434C-8492-74BEE6EF64A0}" destId="{A5D8B70C-53AE-4DF0-AF87-A856610564EF}" srcOrd="0" destOrd="0" presId="urn:microsoft.com/office/officeart/2005/8/layout/cycle2"/>
    <dgm:cxn modelId="{9387D8AA-15FE-4AE5-88A8-4B2478710E8B}" type="presParOf" srcId="{9B1F48AF-2AEB-4BEB-BADA-E427104A4B8B}" destId="{CCD5BB33-5F32-4997-A496-1A30E6A06C61}" srcOrd="8" destOrd="0" presId="urn:microsoft.com/office/officeart/2005/8/layout/cycle2"/>
    <dgm:cxn modelId="{415BBE02-90D0-45E3-ABDD-05ADA7620C01}" type="presParOf" srcId="{9B1F48AF-2AEB-4BEB-BADA-E427104A4B8B}" destId="{21D14A09-8DAB-40D2-ABED-B060C666FE53}" srcOrd="9" destOrd="0" presId="urn:microsoft.com/office/officeart/2005/8/layout/cycle2"/>
    <dgm:cxn modelId="{3999FB4A-2BF7-4B73-80F0-7676158DF627}" type="presParOf" srcId="{21D14A09-8DAB-40D2-ABED-B060C666FE53}" destId="{0AB46D49-E2AF-408E-B28E-9C548E51441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AAC69C-77B3-4737-87A3-0F5AB83563CB}" type="doc">
      <dgm:prSet loTypeId="urn:microsoft.com/office/officeart/2005/8/layout/hierarchy2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DAAF254-886A-4FDB-A83A-FC1BA804ECB7}">
      <dgm:prSet phldrT="[Texto]" custT="1"/>
      <dgm:spPr/>
      <dgm:t>
        <a:bodyPr/>
        <a:lstStyle/>
        <a:p>
          <a:r>
            <a:rPr lang="es-ES" sz="1200" dirty="0" smtClean="0"/>
            <a:t>Enfoque clásico de la administración</a:t>
          </a:r>
          <a:endParaRPr lang="es-ES" sz="1200" dirty="0"/>
        </a:p>
      </dgm:t>
    </dgm:pt>
    <dgm:pt modelId="{4537B23C-3334-43A7-917D-3CE073746535}" type="parTrans" cxnId="{36FDA64A-0DC6-45E1-B0DA-C25502B2C899}">
      <dgm:prSet/>
      <dgm:spPr/>
      <dgm:t>
        <a:bodyPr/>
        <a:lstStyle/>
        <a:p>
          <a:endParaRPr lang="es-ES" sz="1200"/>
        </a:p>
      </dgm:t>
    </dgm:pt>
    <dgm:pt modelId="{14668465-2BD1-4632-A342-A4E88EB4E4F4}" type="sibTrans" cxnId="{36FDA64A-0DC6-45E1-B0DA-C25502B2C899}">
      <dgm:prSet/>
      <dgm:spPr/>
      <dgm:t>
        <a:bodyPr/>
        <a:lstStyle/>
        <a:p>
          <a:endParaRPr lang="es-ES" sz="1200"/>
        </a:p>
      </dgm:t>
    </dgm:pt>
    <dgm:pt modelId="{59847E75-4131-4142-8387-1137D2338B88}">
      <dgm:prSet phldrT="[Texto]" custT="1"/>
      <dgm:spPr/>
      <dgm:t>
        <a:bodyPr/>
        <a:lstStyle/>
        <a:p>
          <a:r>
            <a:rPr lang="es-ES" sz="1200" dirty="0" smtClean="0"/>
            <a:t>Administración científica</a:t>
          </a:r>
          <a:endParaRPr lang="es-ES" sz="1200" dirty="0"/>
        </a:p>
      </dgm:t>
    </dgm:pt>
    <dgm:pt modelId="{6FC2F1CC-5190-4C52-8004-2EAA4F4341A7}" type="parTrans" cxnId="{DC90324A-EA88-4068-96AC-533BDAAFED74}">
      <dgm:prSet custT="1"/>
      <dgm:spPr/>
      <dgm:t>
        <a:bodyPr/>
        <a:lstStyle/>
        <a:p>
          <a:endParaRPr lang="es-ES" sz="1200" dirty="0"/>
        </a:p>
      </dgm:t>
    </dgm:pt>
    <dgm:pt modelId="{08283EF3-333D-42BF-8D6A-6A2FF7C878E1}" type="sibTrans" cxnId="{DC90324A-EA88-4068-96AC-533BDAAFED74}">
      <dgm:prSet/>
      <dgm:spPr/>
      <dgm:t>
        <a:bodyPr/>
        <a:lstStyle/>
        <a:p>
          <a:endParaRPr lang="es-ES" sz="1200"/>
        </a:p>
      </dgm:t>
    </dgm:pt>
    <dgm:pt modelId="{D1222CC2-6080-4776-884D-49EC5E20818E}">
      <dgm:prSet phldrT="[Texto]" custT="1"/>
      <dgm:spPr/>
      <dgm:t>
        <a:bodyPr/>
        <a:lstStyle/>
        <a:p>
          <a:r>
            <a:rPr lang="es-ES" sz="1200" dirty="0" smtClean="0"/>
            <a:t>Énfasis en tareas</a:t>
          </a:r>
          <a:endParaRPr lang="es-ES" sz="1200" dirty="0"/>
        </a:p>
      </dgm:t>
    </dgm:pt>
    <dgm:pt modelId="{D93B2315-1711-48F9-8550-93037806F8CD}" type="parTrans" cxnId="{024D7EA0-6E91-4A7F-A795-4D04DD522124}">
      <dgm:prSet custT="1"/>
      <dgm:spPr/>
      <dgm:t>
        <a:bodyPr/>
        <a:lstStyle/>
        <a:p>
          <a:endParaRPr lang="es-ES" sz="1200" dirty="0"/>
        </a:p>
      </dgm:t>
    </dgm:pt>
    <dgm:pt modelId="{78CE1D40-7632-4E25-ABF7-E935689516A1}" type="sibTrans" cxnId="{024D7EA0-6E91-4A7F-A795-4D04DD522124}">
      <dgm:prSet/>
      <dgm:spPr/>
      <dgm:t>
        <a:bodyPr/>
        <a:lstStyle/>
        <a:p>
          <a:endParaRPr lang="es-ES" sz="1200"/>
        </a:p>
      </dgm:t>
    </dgm:pt>
    <dgm:pt modelId="{6717CED7-083C-427E-9993-BB3CEF522E9F}">
      <dgm:prSet phldrT="[Texto]" custT="1"/>
      <dgm:spPr/>
      <dgm:t>
        <a:bodyPr/>
        <a:lstStyle/>
        <a:p>
          <a:r>
            <a:rPr lang="es-ES" sz="1200" dirty="0" smtClean="0"/>
            <a:t>Teoría clásica</a:t>
          </a:r>
          <a:endParaRPr lang="es-ES" sz="1200" dirty="0"/>
        </a:p>
      </dgm:t>
    </dgm:pt>
    <dgm:pt modelId="{A664F24C-8DFC-4456-9601-F962C8767929}" type="parTrans" cxnId="{F1183EB4-5A26-4586-9A33-EA3D9CF31A42}">
      <dgm:prSet custT="1"/>
      <dgm:spPr/>
      <dgm:t>
        <a:bodyPr/>
        <a:lstStyle/>
        <a:p>
          <a:endParaRPr lang="es-ES" sz="1200" dirty="0"/>
        </a:p>
      </dgm:t>
    </dgm:pt>
    <dgm:pt modelId="{9CEF43C3-11BC-4F13-862A-993E64EF3E53}" type="sibTrans" cxnId="{F1183EB4-5A26-4586-9A33-EA3D9CF31A42}">
      <dgm:prSet/>
      <dgm:spPr/>
      <dgm:t>
        <a:bodyPr/>
        <a:lstStyle/>
        <a:p>
          <a:endParaRPr lang="es-ES" sz="1200"/>
        </a:p>
      </dgm:t>
    </dgm:pt>
    <dgm:pt modelId="{EC781B1C-F3E5-4DBF-9873-1D8B0759FF83}">
      <dgm:prSet phldrT="[Texto]" custT="1"/>
      <dgm:spPr/>
      <dgm:t>
        <a:bodyPr/>
        <a:lstStyle/>
        <a:p>
          <a:r>
            <a:rPr lang="es-ES" sz="1200" dirty="0" smtClean="0"/>
            <a:t>Énfasis en la estructura</a:t>
          </a:r>
          <a:endParaRPr lang="es-ES" sz="1200" dirty="0"/>
        </a:p>
      </dgm:t>
    </dgm:pt>
    <dgm:pt modelId="{DB7FFD77-ECD1-4F3F-A68E-9EBC481F0573}" type="parTrans" cxnId="{C036AF18-00E6-4EE5-8589-8545E16D6A95}">
      <dgm:prSet custT="1"/>
      <dgm:spPr/>
      <dgm:t>
        <a:bodyPr/>
        <a:lstStyle/>
        <a:p>
          <a:endParaRPr lang="es-ES" sz="1200" dirty="0"/>
        </a:p>
      </dgm:t>
    </dgm:pt>
    <dgm:pt modelId="{4E20875E-806A-42E2-A5B1-E55C1D2AF713}" type="sibTrans" cxnId="{C036AF18-00E6-4EE5-8589-8545E16D6A95}">
      <dgm:prSet/>
      <dgm:spPr/>
      <dgm:t>
        <a:bodyPr/>
        <a:lstStyle/>
        <a:p>
          <a:endParaRPr lang="es-ES" sz="1200"/>
        </a:p>
      </dgm:t>
    </dgm:pt>
    <dgm:pt modelId="{493EA1B2-6307-4B3D-A66C-3C1BA63FF5AE}">
      <dgm:prSet custT="1"/>
      <dgm:spPr/>
      <dgm:t>
        <a:bodyPr/>
        <a:lstStyle/>
        <a:p>
          <a:r>
            <a:rPr lang="es-ES" sz="800" dirty="0" smtClean="0"/>
            <a:t>Especialización del Trabajo</a:t>
          </a:r>
        </a:p>
        <a:p>
          <a:r>
            <a:rPr lang="es-ES" sz="800" dirty="0" smtClean="0"/>
            <a:t>Tiempos y movimientos.</a:t>
          </a:r>
          <a:endParaRPr lang="es-ES" sz="800" dirty="0"/>
        </a:p>
      </dgm:t>
    </dgm:pt>
    <dgm:pt modelId="{6626EC8E-0B78-4687-AD1C-2BB027C9FBCA}" type="parTrans" cxnId="{03C10E81-CE1F-43A5-9F5A-0B19EAAD3C5F}">
      <dgm:prSet custT="1"/>
      <dgm:spPr/>
      <dgm:t>
        <a:bodyPr/>
        <a:lstStyle/>
        <a:p>
          <a:endParaRPr lang="es-ES" sz="1200" dirty="0"/>
        </a:p>
      </dgm:t>
    </dgm:pt>
    <dgm:pt modelId="{E0080A55-AE57-4B2D-B342-5A04450BC95D}" type="sibTrans" cxnId="{03C10E81-CE1F-43A5-9F5A-0B19EAAD3C5F}">
      <dgm:prSet/>
      <dgm:spPr/>
      <dgm:t>
        <a:bodyPr/>
        <a:lstStyle/>
        <a:p>
          <a:endParaRPr lang="es-ES" sz="1200"/>
        </a:p>
      </dgm:t>
    </dgm:pt>
    <dgm:pt modelId="{75CCFBEF-5D88-4E35-94A8-362BC21BD0AA}">
      <dgm:prSet custT="1"/>
      <dgm:spPr/>
      <dgm:t>
        <a:bodyPr/>
        <a:lstStyle/>
        <a:p>
          <a:r>
            <a:rPr lang="es-ES" sz="800" dirty="0" smtClean="0"/>
            <a:t>Funciones Administrativas</a:t>
          </a:r>
        </a:p>
        <a:p>
          <a:r>
            <a:rPr lang="es-ES" sz="800" dirty="0" smtClean="0"/>
            <a:t>Planear, Organizar, Dirigir, Coordinar, Controlar</a:t>
          </a:r>
          <a:endParaRPr lang="es-ES" sz="800" dirty="0"/>
        </a:p>
      </dgm:t>
    </dgm:pt>
    <dgm:pt modelId="{217A9651-BBD0-4FE3-8402-B8589ED39193}" type="parTrans" cxnId="{F128FAE7-BF59-4960-9914-7BE2B779B3DC}">
      <dgm:prSet custT="1"/>
      <dgm:spPr/>
      <dgm:t>
        <a:bodyPr/>
        <a:lstStyle/>
        <a:p>
          <a:endParaRPr lang="es-ES" sz="1200" dirty="0"/>
        </a:p>
      </dgm:t>
    </dgm:pt>
    <dgm:pt modelId="{5910B0B4-025B-4A3C-937A-1501F00524AA}" type="sibTrans" cxnId="{F128FAE7-BF59-4960-9914-7BE2B779B3DC}">
      <dgm:prSet/>
      <dgm:spPr/>
      <dgm:t>
        <a:bodyPr/>
        <a:lstStyle/>
        <a:p>
          <a:endParaRPr lang="es-ES" sz="1200"/>
        </a:p>
      </dgm:t>
    </dgm:pt>
    <dgm:pt modelId="{147ABF06-920F-4E31-BC7E-6DDAE3DAD1E5}" type="pres">
      <dgm:prSet presAssocID="{B4AAC69C-77B3-4737-87A3-0F5AB83563CB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1C34577-68EB-46ED-8E05-9AB2AE588E5C}" type="pres">
      <dgm:prSet presAssocID="{8DAAF254-886A-4FDB-A83A-FC1BA804ECB7}" presName="root1" presStyleCnt="0"/>
      <dgm:spPr/>
    </dgm:pt>
    <dgm:pt modelId="{51A546F4-4B46-4AC2-A898-F20CF5BF11DD}" type="pres">
      <dgm:prSet presAssocID="{8DAAF254-886A-4FDB-A83A-FC1BA804ECB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217DE2C-D67B-42A4-8B08-627D4264803B}" type="pres">
      <dgm:prSet presAssocID="{8DAAF254-886A-4FDB-A83A-FC1BA804ECB7}" presName="level2hierChild" presStyleCnt="0"/>
      <dgm:spPr/>
    </dgm:pt>
    <dgm:pt modelId="{0A44AE4D-15C7-421C-9A32-A0856513BAAC}" type="pres">
      <dgm:prSet presAssocID="{6FC2F1CC-5190-4C52-8004-2EAA4F4341A7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72F26396-9C78-4A63-B232-9FB30EA9290B}" type="pres">
      <dgm:prSet presAssocID="{6FC2F1CC-5190-4C52-8004-2EAA4F4341A7}" presName="connTx" presStyleLbl="parChTrans1D2" presStyleIdx="0" presStyleCnt="2"/>
      <dgm:spPr/>
      <dgm:t>
        <a:bodyPr/>
        <a:lstStyle/>
        <a:p>
          <a:endParaRPr lang="es-ES"/>
        </a:p>
      </dgm:t>
    </dgm:pt>
    <dgm:pt modelId="{CDE2F5C0-4F89-4DBF-BFBE-A6B194B70AC5}" type="pres">
      <dgm:prSet presAssocID="{59847E75-4131-4142-8387-1137D2338B88}" presName="root2" presStyleCnt="0"/>
      <dgm:spPr/>
    </dgm:pt>
    <dgm:pt modelId="{D78C05C1-4103-48F4-AB23-AC51098CF2C5}" type="pres">
      <dgm:prSet presAssocID="{59847E75-4131-4142-8387-1137D2338B8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1E06D0-48F0-4C86-B246-97E66644C869}" type="pres">
      <dgm:prSet presAssocID="{59847E75-4131-4142-8387-1137D2338B88}" presName="level3hierChild" presStyleCnt="0"/>
      <dgm:spPr/>
    </dgm:pt>
    <dgm:pt modelId="{55FD6B1F-8F41-4813-9F9A-667510E1B088}" type="pres">
      <dgm:prSet presAssocID="{D93B2315-1711-48F9-8550-93037806F8CD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D7CC6955-EAC1-408B-938A-89AC935438A2}" type="pres">
      <dgm:prSet presAssocID="{D93B2315-1711-48F9-8550-93037806F8CD}" presName="connTx" presStyleLbl="parChTrans1D3" presStyleIdx="0" presStyleCnt="2"/>
      <dgm:spPr/>
      <dgm:t>
        <a:bodyPr/>
        <a:lstStyle/>
        <a:p>
          <a:endParaRPr lang="es-ES"/>
        </a:p>
      </dgm:t>
    </dgm:pt>
    <dgm:pt modelId="{58C03B30-F800-40D2-B81B-349348E977A6}" type="pres">
      <dgm:prSet presAssocID="{D1222CC2-6080-4776-884D-49EC5E20818E}" presName="root2" presStyleCnt="0"/>
      <dgm:spPr/>
    </dgm:pt>
    <dgm:pt modelId="{861D009F-7278-4503-9D64-072B3EB22C38}" type="pres">
      <dgm:prSet presAssocID="{D1222CC2-6080-4776-884D-49EC5E20818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DF4B66B-09BF-492F-8DBA-3BF1FE7316CA}" type="pres">
      <dgm:prSet presAssocID="{D1222CC2-6080-4776-884D-49EC5E20818E}" presName="level3hierChild" presStyleCnt="0"/>
      <dgm:spPr/>
    </dgm:pt>
    <dgm:pt modelId="{EB7C9BDB-264F-4E33-A830-B9198BD1571F}" type="pres">
      <dgm:prSet presAssocID="{6626EC8E-0B78-4687-AD1C-2BB027C9FBCA}" presName="conn2-1" presStyleLbl="parChTrans1D4" presStyleIdx="0" presStyleCnt="2"/>
      <dgm:spPr/>
      <dgm:t>
        <a:bodyPr/>
        <a:lstStyle/>
        <a:p>
          <a:endParaRPr lang="es-ES"/>
        </a:p>
      </dgm:t>
    </dgm:pt>
    <dgm:pt modelId="{DC6B3FFE-1865-487B-A322-B37CB27AF75B}" type="pres">
      <dgm:prSet presAssocID="{6626EC8E-0B78-4687-AD1C-2BB027C9FBCA}" presName="connTx" presStyleLbl="parChTrans1D4" presStyleIdx="0" presStyleCnt="2"/>
      <dgm:spPr/>
      <dgm:t>
        <a:bodyPr/>
        <a:lstStyle/>
        <a:p>
          <a:endParaRPr lang="es-ES"/>
        </a:p>
      </dgm:t>
    </dgm:pt>
    <dgm:pt modelId="{98FABEE8-B59A-4C93-8F84-31AA02FEDC73}" type="pres">
      <dgm:prSet presAssocID="{493EA1B2-6307-4B3D-A66C-3C1BA63FF5AE}" presName="root2" presStyleCnt="0"/>
      <dgm:spPr/>
    </dgm:pt>
    <dgm:pt modelId="{BDC9D5BF-A090-4D32-911E-5374814D2CCD}" type="pres">
      <dgm:prSet presAssocID="{493EA1B2-6307-4B3D-A66C-3C1BA63FF5AE}" presName="LevelTwoTextNode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CD52452-3F35-442E-AA37-AA3C137E3944}" type="pres">
      <dgm:prSet presAssocID="{493EA1B2-6307-4B3D-A66C-3C1BA63FF5AE}" presName="level3hierChild" presStyleCnt="0"/>
      <dgm:spPr/>
    </dgm:pt>
    <dgm:pt modelId="{C660A7F1-5557-44C4-953A-F8E2486694BF}" type="pres">
      <dgm:prSet presAssocID="{A664F24C-8DFC-4456-9601-F962C8767929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D4901CAC-EA83-490D-97E1-52F655920C54}" type="pres">
      <dgm:prSet presAssocID="{A664F24C-8DFC-4456-9601-F962C8767929}" presName="connTx" presStyleLbl="parChTrans1D2" presStyleIdx="1" presStyleCnt="2"/>
      <dgm:spPr/>
      <dgm:t>
        <a:bodyPr/>
        <a:lstStyle/>
        <a:p>
          <a:endParaRPr lang="es-ES"/>
        </a:p>
      </dgm:t>
    </dgm:pt>
    <dgm:pt modelId="{5CE21044-2EB0-4A3E-ABE5-B534DAE851D2}" type="pres">
      <dgm:prSet presAssocID="{6717CED7-083C-427E-9993-BB3CEF522E9F}" presName="root2" presStyleCnt="0"/>
      <dgm:spPr/>
    </dgm:pt>
    <dgm:pt modelId="{23917429-65BB-4F3F-9F84-EF9A921FC6F5}" type="pres">
      <dgm:prSet presAssocID="{6717CED7-083C-427E-9993-BB3CEF522E9F}" presName="LevelTwoTextNode" presStyleLbl="node2" presStyleIdx="1" presStyleCnt="2" custLinFactNeighborX="990" custLinFactNeighborY="-262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DA837C9-E8C5-4569-9EA3-BAE2F8B3FED4}" type="pres">
      <dgm:prSet presAssocID="{6717CED7-083C-427E-9993-BB3CEF522E9F}" presName="level3hierChild" presStyleCnt="0"/>
      <dgm:spPr/>
    </dgm:pt>
    <dgm:pt modelId="{1494DA47-3F2D-46B0-AFBA-FCC35FE01DDE}" type="pres">
      <dgm:prSet presAssocID="{DB7FFD77-ECD1-4F3F-A68E-9EBC481F0573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9B7D45FE-3265-4D7C-8B88-73F9430FB6E8}" type="pres">
      <dgm:prSet presAssocID="{DB7FFD77-ECD1-4F3F-A68E-9EBC481F0573}" presName="connTx" presStyleLbl="parChTrans1D3" presStyleIdx="1" presStyleCnt="2"/>
      <dgm:spPr/>
      <dgm:t>
        <a:bodyPr/>
        <a:lstStyle/>
        <a:p>
          <a:endParaRPr lang="es-ES"/>
        </a:p>
      </dgm:t>
    </dgm:pt>
    <dgm:pt modelId="{63D4918B-918B-4555-BEAD-A0FAA64DCF4A}" type="pres">
      <dgm:prSet presAssocID="{EC781B1C-F3E5-4DBF-9873-1D8B0759FF83}" presName="root2" presStyleCnt="0"/>
      <dgm:spPr/>
    </dgm:pt>
    <dgm:pt modelId="{5BD191EF-E4D4-4EB9-9138-D39518CC2DED}" type="pres">
      <dgm:prSet presAssocID="{EC781B1C-F3E5-4DBF-9873-1D8B0759FF83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F5F91A9-5E2D-45CE-B8F1-68E454D7B5B4}" type="pres">
      <dgm:prSet presAssocID="{EC781B1C-F3E5-4DBF-9873-1D8B0759FF83}" presName="level3hierChild" presStyleCnt="0"/>
      <dgm:spPr/>
    </dgm:pt>
    <dgm:pt modelId="{6F5A3ED7-8296-47E2-A0E6-23D139E19979}" type="pres">
      <dgm:prSet presAssocID="{217A9651-BBD0-4FE3-8402-B8589ED39193}" presName="conn2-1" presStyleLbl="parChTrans1D4" presStyleIdx="1" presStyleCnt="2"/>
      <dgm:spPr/>
      <dgm:t>
        <a:bodyPr/>
        <a:lstStyle/>
        <a:p>
          <a:endParaRPr lang="es-ES"/>
        </a:p>
      </dgm:t>
    </dgm:pt>
    <dgm:pt modelId="{2A310F65-57C0-43BE-AEA4-F800C7AC0466}" type="pres">
      <dgm:prSet presAssocID="{217A9651-BBD0-4FE3-8402-B8589ED39193}" presName="connTx" presStyleLbl="parChTrans1D4" presStyleIdx="1" presStyleCnt="2"/>
      <dgm:spPr/>
      <dgm:t>
        <a:bodyPr/>
        <a:lstStyle/>
        <a:p>
          <a:endParaRPr lang="es-ES"/>
        </a:p>
      </dgm:t>
    </dgm:pt>
    <dgm:pt modelId="{B3EAD34B-2D56-4671-9D75-CB895A154F7C}" type="pres">
      <dgm:prSet presAssocID="{75CCFBEF-5D88-4E35-94A8-362BC21BD0AA}" presName="root2" presStyleCnt="0"/>
      <dgm:spPr/>
    </dgm:pt>
    <dgm:pt modelId="{9A474F3E-ADF3-4012-85B1-6EAA7B9FFF69}" type="pres">
      <dgm:prSet presAssocID="{75CCFBEF-5D88-4E35-94A8-362BC21BD0AA}" presName="LevelTwoTextNode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F5CECEA8-5701-4262-8336-EA5FFF417F1D}" type="pres">
      <dgm:prSet presAssocID="{75CCFBEF-5D88-4E35-94A8-362BC21BD0AA}" presName="level3hierChild" presStyleCnt="0"/>
      <dgm:spPr/>
    </dgm:pt>
  </dgm:ptLst>
  <dgm:cxnLst>
    <dgm:cxn modelId="{93CE081A-12B3-4C2A-AC11-5EC029DBED39}" type="presOf" srcId="{6626EC8E-0B78-4687-AD1C-2BB027C9FBCA}" destId="{DC6B3FFE-1865-487B-A322-B37CB27AF75B}" srcOrd="1" destOrd="0" presId="urn:microsoft.com/office/officeart/2005/8/layout/hierarchy2"/>
    <dgm:cxn modelId="{6EA04CEE-A8D7-4623-B908-A0594309888E}" type="presOf" srcId="{A664F24C-8DFC-4456-9601-F962C8767929}" destId="{D4901CAC-EA83-490D-97E1-52F655920C54}" srcOrd="1" destOrd="0" presId="urn:microsoft.com/office/officeart/2005/8/layout/hierarchy2"/>
    <dgm:cxn modelId="{605863CF-0D6A-43C5-8495-0BA541E6AE61}" type="presOf" srcId="{217A9651-BBD0-4FE3-8402-B8589ED39193}" destId="{2A310F65-57C0-43BE-AEA4-F800C7AC0466}" srcOrd="1" destOrd="0" presId="urn:microsoft.com/office/officeart/2005/8/layout/hierarchy2"/>
    <dgm:cxn modelId="{26E5810D-1780-4164-991E-ECC78ABF77D7}" type="presOf" srcId="{59847E75-4131-4142-8387-1137D2338B88}" destId="{D78C05C1-4103-48F4-AB23-AC51098CF2C5}" srcOrd="0" destOrd="0" presId="urn:microsoft.com/office/officeart/2005/8/layout/hierarchy2"/>
    <dgm:cxn modelId="{8DD16B57-176C-415A-9DED-CF2BC13915FA}" type="presOf" srcId="{6717CED7-083C-427E-9993-BB3CEF522E9F}" destId="{23917429-65BB-4F3F-9F84-EF9A921FC6F5}" srcOrd="0" destOrd="0" presId="urn:microsoft.com/office/officeart/2005/8/layout/hierarchy2"/>
    <dgm:cxn modelId="{30CDD745-6642-4EEF-8148-350F1A6C5719}" type="presOf" srcId="{DB7FFD77-ECD1-4F3F-A68E-9EBC481F0573}" destId="{1494DA47-3F2D-46B0-AFBA-FCC35FE01DDE}" srcOrd="0" destOrd="0" presId="urn:microsoft.com/office/officeart/2005/8/layout/hierarchy2"/>
    <dgm:cxn modelId="{9168A441-81D3-4DE5-8152-C34A388B40C2}" type="presOf" srcId="{D93B2315-1711-48F9-8550-93037806F8CD}" destId="{55FD6B1F-8F41-4813-9F9A-667510E1B088}" srcOrd="0" destOrd="0" presId="urn:microsoft.com/office/officeart/2005/8/layout/hierarchy2"/>
    <dgm:cxn modelId="{C27ABB0F-4707-43FD-AA6E-8EA8933E807E}" type="presOf" srcId="{6FC2F1CC-5190-4C52-8004-2EAA4F4341A7}" destId="{0A44AE4D-15C7-421C-9A32-A0856513BAAC}" srcOrd="0" destOrd="0" presId="urn:microsoft.com/office/officeart/2005/8/layout/hierarchy2"/>
    <dgm:cxn modelId="{DC90324A-EA88-4068-96AC-533BDAAFED74}" srcId="{8DAAF254-886A-4FDB-A83A-FC1BA804ECB7}" destId="{59847E75-4131-4142-8387-1137D2338B88}" srcOrd="0" destOrd="0" parTransId="{6FC2F1CC-5190-4C52-8004-2EAA4F4341A7}" sibTransId="{08283EF3-333D-42BF-8D6A-6A2FF7C878E1}"/>
    <dgm:cxn modelId="{310AFB31-4F51-4AC8-9780-1A413CD5667D}" type="presOf" srcId="{EC781B1C-F3E5-4DBF-9873-1D8B0759FF83}" destId="{5BD191EF-E4D4-4EB9-9138-D39518CC2DED}" srcOrd="0" destOrd="0" presId="urn:microsoft.com/office/officeart/2005/8/layout/hierarchy2"/>
    <dgm:cxn modelId="{96BDD3CB-0E42-416A-8718-8797966FAE0D}" type="presOf" srcId="{D93B2315-1711-48F9-8550-93037806F8CD}" destId="{D7CC6955-EAC1-408B-938A-89AC935438A2}" srcOrd="1" destOrd="0" presId="urn:microsoft.com/office/officeart/2005/8/layout/hierarchy2"/>
    <dgm:cxn modelId="{530A9A78-BAFB-4C92-9C3F-522EB345FDBE}" type="presOf" srcId="{493EA1B2-6307-4B3D-A66C-3C1BA63FF5AE}" destId="{BDC9D5BF-A090-4D32-911E-5374814D2CCD}" srcOrd="0" destOrd="0" presId="urn:microsoft.com/office/officeart/2005/8/layout/hierarchy2"/>
    <dgm:cxn modelId="{C9C89252-24C1-47F4-BD5E-F95BFE37A8BA}" type="presOf" srcId="{A664F24C-8DFC-4456-9601-F962C8767929}" destId="{C660A7F1-5557-44C4-953A-F8E2486694BF}" srcOrd="0" destOrd="0" presId="urn:microsoft.com/office/officeart/2005/8/layout/hierarchy2"/>
    <dgm:cxn modelId="{F128FAE7-BF59-4960-9914-7BE2B779B3DC}" srcId="{EC781B1C-F3E5-4DBF-9873-1D8B0759FF83}" destId="{75CCFBEF-5D88-4E35-94A8-362BC21BD0AA}" srcOrd="0" destOrd="0" parTransId="{217A9651-BBD0-4FE3-8402-B8589ED39193}" sibTransId="{5910B0B4-025B-4A3C-937A-1501F00524AA}"/>
    <dgm:cxn modelId="{36FDA64A-0DC6-45E1-B0DA-C25502B2C899}" srcId="{B4AAC69C-77B3-4737-87A3-0F5AB83563CB}" destId="{8DAAF254-886A-4FDB-A83A-FC1BA804ECB7}" srcOrd="0" destOrd="0" parTransId="{4537B23C-3334-43A7-917D-3CE073746535}" sibTransId="{14668465-2BD1-4632-A342-A4E88EB4E4F4}"/>
    <dgm:cxn modelId="{31D14843-2AA0-4F63-897F-649E0FC2A8D9}" type="presOf" srcId="{D1222CC2-6080-4776-884D-49EC5E20818E}" destId="{861D009F-7278-4503-9D64-072B3EB22C38}" srcOrd="0" destOrd="0" presId="urn:microsoft.com/office/officeart/2005/8/layout/hierarchy2"/>
    <dgm:cxn modelId="{024D7EA0-6E91-4A7F-A795-4D04DD522124}" srcId="{59847E75-4131-4142-8387-1137D2338B88}" destId="{D1222CC2-6080-4776-884D-49EC5E20818E}" srcOrd="0" destOrd="0" parTransId="{D93B2315-1711-48F9-8550-93037806F8CD}" sibTransId="{78CE1D40-7632-4E25-ABF7-E935689516A1}"/>
    <dgm:cxn modelId="{C036AF18-00E6-4EE5-8589-8545E16D6A95}" srcId="{6717CED7-083C-427E-9993-BB3CEF522E9F}" destId="{EC781B1C-F3E5-4DBF-9873-1D8B0759FF83}" srcOrd="0" destOrd="0" parTransId="{DB7FFD77-ECD1-4F3F-A68E-9EBC481F0573}" sibTransId="{4E20875E-806A-42E2-A5B1-E55C1D2AF713}"/>
    <dgm:cxn modelId="{B9EBBDD7-FCA5-4B80-B07E-9851749B0CB4}" type="presOf" srcId="{B4AAC69C-77B3-4737-87A3-0F5AB83563CB}" destId="{147ABF06-920F-4E31-BC7E-6DDAE3DAD1E5}" srcOrd="0" destOrd="0" presId="urn:microsoft.com/office/officeart/2005/8/layout/hierarchy2"/>
    <dgm:cxn modelId="{829143BF-0E31-4086-A1CF-DB73E1A7A842}" type="presOf" srcId="{DB7FFD77-ECD1-4F3F-A68E-9EBC481F0573}" destId="{9B7D45FE-3265-4D7C-8B88-73F9430FB6E8}" srcOrd="1" destOrd="0" presId="urn:microsoft.com/office/officeart/2005/8/layout/hierarchy2"/>
    <dgm:cxn modelId="{A0E6B9DF-B81D-4BBE-865A-B2AD293311EA}" type="presOf" srcId="{6FC2F1CC-5190-4C52-8004-2EAA4F4341A7}" destId="{72F26396-9C78-4A63-B232-9FB30EA9290B}" srcOrd="1" destOrd="0" presId="urn:microsoft.com/office/officeart/2005/8/layout/hierarchy2"/>
    <dgm:cxn modelId="{82F265D9-6BA3-474D-9169-CB877AAAB8A5}" type="presOf" srcId="{75CCFBEF-5D88-4E35-94A8-362BC21BD0AA}" destId="{9A474F3E-ADF3-4012-85B1-6EAA7B9FFF69}" srcOrd="0" destOrd="0" presId="urn:microsoft.com/office/officeart/2005/8/layout/hierarchy2"/>
    <dgm:cxn modelId="{B69AB1A1-426F-44FA-8BFF-9059D361635B}" type="presOf" srcId="{6626EC8E-0B78-4687-AD1C-2BB027C9FBCA}" destId="{EB7C9BDB-264F-4E33-A830-B9198BD1571F}" srcOrd="0" destOrd="0" presId="urn:microsoft.com/office/officeart/2005/8/layout/hierarchy2"/>
    <dgm:cxn modelId="{F30ED881-CF60-44A0-9ED7-86C12E6BE669}" type="presOf" srcId="{217A9651-BBD0-4FE3-8402-B8589ED39193}" destId="{6F5A3ED7-8296-47E2-A0E6-23D139E19979}" srcOrd="0" destOrd="0" presId="urn:microsoft.com/office/officeart/2005/8/layout/hierarchy2"/>
    <dgm:cxn modelId="{03C10E81-CE1F-43A5-9F5A-0B19EAAD3C5F}" srcId="{D1222CC2-6080-4776-884D-49EC5E20818E}" destId="{493EA1B2-6307-4B3D-A66C-3C1BA63FF5AE}" srcOrd="0" destOrd="0" parTransId="{6626EC8E-0B78-4687-AD1C-2BB027C9FBCA}" sibTransId="{E0080A55-AE57-4B2D-B342-5A04450BC95D}"/>
    <dgm:cxn modelId="{97302289-4315-4E45-B12D-BE38C0A67783}" type="presOf" srcId="{8DAAF254-886A-4FDB-A83A-FC1BA804ECB7}" destId="{51A546F4-4B46-4AC2-A898-F20CF5BF11DD}" srcOrd="0" destOrd="0" presId="urn:microsoft.com/office/officeart/2005/8/layout/hierarchy2"/>
    <dgm:cxn modelId="{F1183EB4-5A26-4586-9A33-EA3D9CF31A42}" srcId="{8DAAF254-886A-4FDB-A83A-FC1BA804ECB7}" destId="{6717CED7-083C-427E-9993-BB3CEF522E9F}" srcOrd="1" destOrd="0" parTransId="{A664F24C-8DFC-4456-9601-F962C8767929}" sibTransId="{9CEF43C3-11BC-4F13-862A-993E64EF3E53}"/>
    <dgm:cxn modelId="{BECE5C51-0DCC-492A-A49D-D8C5DD9369A5}" type="presParOf" srcId="{147ABF06-920F-4E31-BC7E-6DDAE3DAD1E5}" destId="{11C34577-68EB-46ED-8E05-9AB2AE588E5C}" srcOrd="0" destOrd="0" presId="urn:microsoft.com/office/officeart/2005/8/layout/hierarchy2"/>
    <dgm:cxn modelId="{F7C20B28-AE39-4867-8EC3-9CAD0C1ACD66}" type="presParOf" srcId="{11C34577-68EB-46ED-8E05-9AB2AE588E5C}" destId="{51A546F4-4B46-4AC2-A898-F20CF5BF11DD}" srcOrd="0" destOrd="0" presId="urn:microsoft.com/office/officeart/2005/8/layout/hierarchy2"/>
    <dgm:cxn modelId="{7303764E-F03D-47E7-95AA-95809E5D528E}" type="presParOf" srcId="{11C34577-68EB-46ED-8E05-9AB2AE588E5C}" destId="{E217DE2C-D67B-42A4-8B08-627D4264803B}" srcOrd="1" destOrd="0" presId="urn:microsoft.com/office/officeart/2005/8/layout/hierarchy2"/>
    <dgm:cxn modelId="{87AF2A02-4B3E-4925-A117-AA6696CE2083}" type="presParOf" srcId="{E217DE2C-D67B-42A4-8B08-627D4264803B}" destId="{0A44AE4D-15C7-421C-9A32-A0856513BAAC}" srcOrd="0" destOrd="0" presId="urn:microsoft.com/office/officeart/2005/8/layout/hierarchy2"/>
    <dgm:cxn modelId="{2D852209-A85D-4E75-96A8-1AA8B8408575}" type="presParOf" srcId="{0A44AE4D-15C7-421C-9A32-A0856513BAAC}" destId="{72F26396-9C78-4A63-B232-9FB30EA9290B}" srcOrd="0" destOrd="0" presId="urn:microsoft.com/office/officeart/2005/8/layout/hierarchy2"/>
    <dgm:cxn modelId="{6DCB5288-905B-4CE2-AF91-B7CEA106AA9C}" type="presParOf" srcId="{E217DE2C-D67B-42A4-8B08-627D4264803B}" destId="{CDE2F5C0-4F89-4DBF-BFBE-A6B194B70AC5}" srcOrd="1" destOrd="0" presId="urn:microsoft.com/office/officeart/2005/8/layout/hierarchy2"/>
    <dgm:cxn modelId="{3960839B-1557-4E93-A840-76F4614E511C}" type="presParOf" srcId="{CDE2F5C0-4F89-4DBF-BFBE-A6B194B70AC5}" destId="{D78C05C1-4103-48F4-AB23-AC51098CF2C5}" srcOrd="0" destOrd="0" presId="urn:microsoft.com/office/officeart/2005/8/layout/hierarchy2"/>
    <dgm:cxn modelId="{7E38AD17-DE24-4F67-A534-DD2C462373C5}" type="presParOf" srcId="{CDE2F5C0-4F89-4DBF-BFBE-A6B194B70AC5}" destId="{731E06D0-48F0-4C86-B246-97E66644C869}" srcOrd="1" destOrd="0" presId="urn:microsoft.com/office/officeart/2005/8/layout/hierarchy2"/>
    <dgm:cxn modelId="{5B99509A-E4FC-46F3-8AB4-98ACF5B5BEB0}" type="presParOf" srcId="{731E06D0-48F0-4C86-B246-97E66644C869}" destId="{55FD6B1F-8F41-4813-9F9A-667510E1B088}" srcOrd="0" destOrd="0" presId="urn:microsoft.com/office/officeart/2005/8/layout/hierarchy2"/>
    <dgm:cxn modelId="{1B833B47-681F-4D5D-AC66-82D25EAE5200}" type="presParOf" srcId="{55FD6B1F-8F41-4813-9F9A-667510E1B088}" destId="{D7CC6955-EAC1-408B-938A-89AC935438A2}" srcOrd="0" destOrd="0" presId="urn:microsoft.com/office/officeart/2005/8/layout/hierarchy2"/>
    <dgm:cxn modelId="{9FD6BD77-4A64-4AC4-85D5-BDCB374DC83D}" type="presParOf" srcId="{731E06D0-48F0-4C86-B246-97E66644C869}" destId="{58C03B30-F800-40D2-B81B-349348E977A6}" srcOrd="1" destOrd="0" presId="urn:microsoft.com/office/officeart/2005/8/layout/hierarchy2"/>
    <dgm:cxn modelId="{4E9CB7D7-1FAD-4F2F-887B-85FD24E95A78}" type="presParOf" srcId="{58C03B30-F800-40D2-B81B-349348E977A6}" destId="{861D009F-7278-4503-9D64-072B3EB22C38}" srcOrd="0" destOrd="0" presId="urn:microsoft.com/office/officeart/2005/8/layout/hierarchy2"/>
    <dgm:cxn modelId="{43092905-0ECA-40D0-8855-807504325C3B}" type="presParOf" srcId="{58C03B30-F800-40D2-B81B-349348E977A6}" destId="{ADF4B66B-09BF-492F-8DBA-3BF1FE7316CA}" srcOrd="1" destOrd="0" presId="urn:microsoft.com/office/officeart/2005/8/layout/hierarchy2"/>
    <dgm:cxn modelId="{1FA22E74-03EA-4E4A-A9C7-8D758C06B991}" type="presParOf" srcId="{ADF4B66B-09BF-492F-8DBA-3BF1FE7316CA}" destId="{EB7C9BDB-264F-4E33-A830-B9198BD1571F}" srcOrd="0" destOrd="0" presId="urn:microsoft.com/office/officeart/2005/8/layout/hierarchy2"/>
    <dgm:cxn modelId="{9B138105-3905-49D1-B833-16860957C0D5}" type="presParOf" srcId="{EB7C9BDB-264F-4E33-A830-B9198BD1571F}" destId="{DC6B3FFE-1865-487B-A322-B37CB27AF75B}" srcOrd="0" destOrd="0" presId="urn:microsoft.com/office/officeart/2005/8/layout/hierarchy2"/>
    <dgm:cxn modelId="{CBE6C5D0-4BAA-4D76-9F30-50A814C65E7C}" type="presParOf" srcId="{ADF4B66B-09BF-492F-8DBA-3BF1FE7316CA}" destId="{98FABEE8-B59A-4C93-8F84-31AA02FEDC73}" srcOrd="1" destOrd="0" presId="urn:microsoft.com/office/officeart/2005/8/layout/hierarchy2"/>
    <dgm:cxn modelId="{738C3DA3-F5C5-40F2-B5B5-310EECC845BB}" type="presParOf" srcId="{98FABEE8-B59A-4C93-8F84-31AA02FEDC73}" destId="{BDC9D5BF-A090-4D32-911E-5374814D2CCD}" srcOrd="0" destOrd="0" presId="urn:microsoft.com/office/officeart/2005/8/layout/hierarchy2"/>
    <dgm:cxn modelId="{06019473-5998-4C00-8937-7E0360303C20}" type="presParOf" srcId="{98FABEE8-B59A-4C93-8F84-31AA02FEDC73}" destId="{7CD52452-3F35-442E-AA37-AA3C137E3944}" srcOrd="1" destOrd="0" presId="urn:microsoft.com/office/officeart/2005/8/layout/hierarchy2"/>
    <dgm:cxn modelId="{C4EE9856-B66F-4E68-9DF8-A6AA343DB40D}" type="presParOf" srcId="{E217DE2C-D67B-42A4-8B08-627D4264803B}" destId="{C660A7F1-5557-44C4-953A-F8E2486694BF}" srcOrd="2" destOrd="0" presId="urn:microsoft.com/office/officeart/2005/8/layout/hierarchy2"/>
    <dgm:cxn modelId="{ADD79071-D8C7-434B-A5A7-8B7E74ECA1AB}" type="presParOf" srcId="{C660A7F1-5557-44C4-953A-F8E2486694BF}" destId="{D4901CAC-EA83-490D-97E1-52F655920C54}" srcOrd="0" destOrd="0" presId="urn:microsoft.com/office/officeart/2005/8/layout/hierarchy2"/>
    <dgm:cxn modelId="{7E933108-7C0E-4650-871E-E2200A808E25}" type="presParOf" srcId="{E217DE2C-D67B-42A4-8B08-627D4264803B}" destId="{5CE21044-2EB0-4A3E-ABE5-B534DAE851D2}" srcOrd="3" destOrd="0" presId="urn:microsoft.com/office/officeart/2005/8/layout/hierarchy2"/>
    <dgm:cxn modelId="{C0A908AB-6D61-4382-9120-80B63725C73F}" type="presParOf" srcId="{5CE21044-2EB0-4A3E-ABE5-B534DAE851D2}" destId="{23917429-65BB-4F3F-9F84-EF9A921FC6F5}" srcOrd="0" destOrd="0" presId="urn:microsoft.com/office/officeart/2005/8/layout/hierarchy2"/>
    <dgm:cxn modelId="{BC8262AA-C373-4DFD-9A36-D39648E1EBC6}" type="presParOf" srcId="{5CE21044-2EB0-4A3E-ABE5-B534DAE851D2}" destId="{FDA837C9-E8C5-4569-9EA3-BAE2F8B3FED4}" srcOrd="1" destOrd="0" presId="urn:microsoft.com/office/officeart/2005/8/layout/hierarchy2"/>
    <dgm:cxn modelId="{9A1DDE09-121F-44DC-9099-E68C4C95C18B}" type="presParOf" srcId="{FDA837C9-E8C5-4569-9EA3-BAE2F8B3FED4}" destId="{1494DA47-3F2D-46B0-AFBA-FCC35FE01DDE}" srcOrd="0" destOrd="0" presId="urn:microsoft.com/office/officeart/2005/8/layout/hierarchy2"/>
    <dgm:cxn modelId="{5CE9A424-6BB9-49C4-84BE-2FCC8916E082}" type="presParOf" srcId="{1494DA47-3F2D-46B0-AFBA-FCC35FE01DDE}" destId="{9B7D45FE-3265-4D7C-8B88-73F9430FB6E8}" srcOrd="0" destOrd="0" presId="urn:microsoft.com/office/officeart/2005/8/layout/hierarchy2"/>
    <dgm:cxn modelId="{C3A57AEF-CF74-424D-B1CC-F3C305A31B62}" type="presParOf" srcId="{FDA837C9-E8C5-4569-9EA3-BAE2F8B3FED4}" destId="{63D4918B-918B-4555-BEAD-A0FAA64DCF4A}" srcOrd="1" destOrd="0" presId="urn:microsoft.com/office/officeart/2005/8/layout/hierarchy2"/>
    <dgm:cxn modelId="{5D487193-ECCB-4D9A-86DC-C4F61F749E5E}" type="presParOf" srcId="{63D4918B-918B-4555-BEAD-A0FAA64DCF4A}" destId="{5BD191EF-E4D4-4EB9-9138-D39518CC2DED}" srcOrd="0" destOrd="0" presId="urn:microsoft.com/office/officeart/2005/8/layout/hierarchy2"/>
    <dgm:cxn modelId="{E412A589-57D9-429D-B837-AF980C410192}" type="presParOf" srcId="{63D4918B-918B-4555-BEAD-A0FAA64DCF4A}" destId="{1F5F91A9-5E2D-45CE-B8F1-68E454D7B5B4}" srcOrd="1" destOrd="0" presId="urn:microsoft.com/office/officeart/2005/8/layout/hierarchy2"/>
    <dgm:cxn modelId="{5595DF16-97B8-4945-98C1-6616B4155F3C}" type="presParOf" srcId="{1F5F91A9-5E2D-45CE-B8F1-68E454D7B5B4}" destId="{6F5A3ED7-8296-47E2-A0E6-23D139E19979}" srcOrd="0" destOrd="0" presId="urn:microsoft.com/office/officeart/2005/8/layout/hierarchy2"/>
    <dgm:cxn modelId="{095BD197-E7F2-4633-9174-894737870B2D}" type="presParOf" srcId="{6F5A3ED7-8296-47E2-A0E6-23D139E19979}" destId="{2A310F65-57C0-43BE-AEA4-F800C7AC0466}" srcOrd="0" destOrd="0" presId="urn:microsoft.com/office/officeart/2005/8/layout/hierarchy2"/>
    <dgm:cxn modelId="{F86C2DAA-B700-450F-BF20-68C0236B6C54}" type="presParOf" srcId="{1F5F91A9-5E2D-45CE-B8F1-68E454D7B5B4}" destId="{B3EAD34B-2D56-4671-9D75-CB895A154F7C}" srcOrd="1" destOrd="0" presId="urn:microsoft.com/office/officeart/2005/8/layout/hierarchy2"/>
    <dgm:cxn modelId="{6506CF19-51D7-4785-BB1E-F630659438CB}" type="presParOf" srcId="{B3EAD34B-2D56-4671-9D75-CB895A154F7C}" destId="{9A474F3E-ADF3-4012-85B1-6EAA7B9FFF69}" srcOrd="0" destOrd="0" presId="urn:microsoft.com/office/officeart/2005/8/layout/hierarchy2"/>
    <dgm:cxn modelId="{6EE4D47B-A690-4700-869B-917BB284A8C0}" type="presParOf" srcId="{B3EAD34B-2D56-4671-9D75-CB895A154F7C}" destId="{F5CECEA8-5701-4262-8336-EA5FFF417F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D7601C-4ABF-4CA8-A09C-18CE1EB410E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15EBBED-49DF-45CF-96C9-FD1CC786AE40}">
      <dgm:prSet phldrT="[Texto]"/>
      <dgm:spPr/>
      <dgm:t>
        <a:bodyPr/>
        <a:lstStyle/>
        <a:p>
          <a:r>
            <a:rPr lang="es-ES" dirty="0" smtClean="0"/>
            <a:t>Organización  Industrial	</a:t>
          </a:r>
          <a:endParaRPr lang="es-ES" dirty="0"/>
        </a:p>
      </dgm:t>
    </dgm:pt>
    <dgm:pt modelId="{E1C763CC-1F97-4CFE-9716-AA1A190F1FF1}" type="parTrans" cxnId="{B20BC0FF-E5D1-48B3-9765-08F3B68744A5}">
      <dgm:prSet/>
      <dgm:spPr/>
      <dgm:t>
        <a:bodyPr/>
        <a:lstStyle/>
        <a:p>
          <a:endParaRPr lang="es-ES"/>
        </a:p>
      </dgm:t>
    </dgm:pt>
    <dgm:pt modelId="{F55EE578-B778-4D54-91C0-F95FF46FA239}" type="sibTrans" cxnId="{B20BC0FF-E5D1-48B3-9765-08F3B68744A5}">
      <dgm:prSet/>
      <dgm:spPr/>
      <dgm:t>
        <a:bodyPr/>
        <a:lstStyle/>
        <a:p>
          <a:endParaRPr lang="es-ES"/>
        </a:p>
      </dgm:t>
    </dgm:pt>
    <dgm:pt modelId="{75B2E831-DE31-46C4-BF1E-799915199668}">
      <dgm:prSet phldrT="[Texto]"/>
      <dgm:spPr/>
      <dgm:t>
        <a:bodyPr/>
        <a:lstStyle/>
        <a:p>
          <a:r>
            <a:rPr lang="es-ES" dirty="0" smtClean="0"/>
            <a:t>Función económica: Producir bienes o servicios</a:t>
          </a:r>
          <a:endParaRPr lang="es-ES" dirty="0"/>
        </a:p>
      </dgm:t>
    </dgm:pt>
    <dgm:pt modelId="{7D823B55-EF22-4451-828E-F5D696F3C909}" type="parTrans" cxnId="{0D4AE3AC-2D8B-4E68-A520-55AA7D82B9CE}">
      <dgm:prSet/>
      <dgm:spPr/>
      <dgm:t>
        <a:bodyPr/>
        <a:lstStyle/>
        <a:p>
          <a:endParaRPr lang="es-ES" dirty="0"/>
        </a:p>
      </dgm:t>
    </dgm:pt>
    <dgm:pt modelId="{BEEC4D35-B417-4DB1-A8AA-158254646D88}" type="sibTrans" cxnId="{0D4AE3AC-2D8B-4E68-A520-55AA7D82B9CE}">
      <dgm:prSet/>
      <dgm:spPr/>
      <dgm:t>
        <a:bodyPr/>
        <a:lstStyle/>
        <a:p>
          <a:endParaRPr lang="es-ES"/>
        </a:p>
      </dgm:t>
    </dgm:pt>
    <dgm:pt modelId="{A83A5D2E-3136-4612-88EC-F421019D71B2}">
      <dgm:prSet phldrT="[Texto]"/>
      <dgm:spPr/>
      <dgm:t>
        <a:bodyPr/>
        <a:lstStyle/>
        <a:p>
          <a:r>
            <a:rPr lang="es-ES" dirty="0" smtClean="0"/>
            <a:t>Equilibrio externo</a:t>
          </a:r>
          <a:endParaRPr lang="es-ES" dirty="0"/>
        </a:p>
      </dgm:t>
    </dgm:pt>
    <dgm:pt modelId="{1554F28E-39C1-43DD-90D3-467AD982F608}" type="parTrans" cxnId="{0047DE7F-AB3D-44B7-A25D-93693905A9B8}">
      <dgm:prSet/>
      <dgm:spPr/>
      <dgm:t>
        <a:bodyPr/>
        <a:lstStyle/>
        <a:p>
          <a:endParaRPr lang="es-ES" dirty="0"/>
        </a:p>
      </dgm:t>
    </dgm:pt>
    <dgm:pt modelId="{DD308CA0-E21C-4EB2-94ED-39E9CAD5FD5C}" type="sibTrans" cxnId="{0047DE7F-AB3D-44B7-A25D-93693905A9B8}">
      <dgm:prSet/>
      <dgm:spPr/>
      <dgm:t>
        <a:bodyPr/>
        <a:lstStyle/>
        <a:p>
          <a:endParaRPr lang="es-ES"/>
        </a:p>
      </dgm:t>
    </dgm:pt>
    <dgm:pt modelId="{D4AE7BE0-38DD-490B-8531-AF3D15D05F8A}">
      <dgm:prSet phldrT="[Texto]"/>
      <dgm:spPr/>
      <dgm:t>
        <a:bodyPr/>
        <a:lstStyle/>
        <a:p>
          <a:r>
            <a:rPr lang="es-ES" dirty="0" smtClean="0"/>
            <a:t>Función social: Distribuir satisfacciones entre sus participantes</a:t>
          </a:r>
          <a:endParaRPr lang="es-ES" dirty="0"/>
        </a:p>
      </dgm:t>
    </dgm:pt>
    <dgm:pt modelId="{84E79584-17E5-4621-BA01-BC9DB1B89AB3}" type="parTrans" cxnId="{5BCA55D6-4324-43A6-A303-2231CEC08FF7}">
      <dgm:prSet/>
      <dgm:spPr/>
      <dgm:t>
        <a:bodyPr/>
        <a:lstStyle/>
        <a:p>
          <a:endParaRPr lang="es-ES" dirty="0"/>
        </a:p>
      </dgm:t>
    </dgm:pt>
    <dgm:pt modelId="{B0485829-A838-49E1-BA1D-68D9E6109489}" type="sibTrans" cxnId="{5BCA55D6-4324-43A6-A303-2231CEC08FF7}">
      <dgm:prSet/>
      <dgm:spPr/>
      <dgm:t>
        <a:bodyPr/>
        <a:lstStyle/>
        <a:p>
          <a:endParaRPr lang="es-ES"/>
        </a:p>
      </dgm:t>
    </dgm:pt>
    <dgm:pt modelId="{BA3CD5BD-8A32-4097-B7EE-401239975CC7}">
      <dgm:prSet phldrT="[Texto]"/>
      <dgm:spPr/>
      <dgm:t>
        <a:bodyPr/>
        <a:lstStyle/>
        <a:p>
          <a:r>
            <a:rPr lang="es-ES" dirty="0" smtClean="0"/>
            <a:t>Equilibrio externo</a:t>
          </a:r>
          <a:endParaRPr lang="es-ES" dirty="0"/>
        </a:p>
      </dgm:t>
    </dgm:pt>
    <dgm:pt modelId="{7121FA17-F853-40E8-9449-AE0969087EA6}" type="parTrans" cxnId="{41EFC17C-A05D-4A93-9A1A-50B7FDD32A3E}">
      <dgm:prSet/>
      <dgm:spPr/>
      <dgm:t>
        <a:bodyPr/>
        <a:lstStyle/>
        <a:p>
          <a:endParaRPr lang="es-ES" dirty="0"/>
        </a:p>
      </dgm:t>
    </dgm:pt>
    <dgm:pt modelId="{BB1AA3BF-9F25-499A-92D5-2C1CD582055C}" type="sibTrans" cxnId="{41EFC17C-A05D-4A93-9A1A-50B7FDD32A3E}">
      <dgm:prSet/>
      <dgm:spPr/>
      <dgm:t>
        <a:bodyPr/>
        <a:lstStyle/>
        <a:p>
          <a:endParaRPr lang="es-ES"/>
        </a:p>
      </dgm:t>
    </dgm:pt>
    <dgm:pt modelId="{8FA6F78C-DEF1-4685-AD3F-D7FFC77F3749}" type="pres">
      <dgm:prSet presAssocID="{DDD7601C-4ABF-4CA8-A09C-18CE1EB410E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28C2CDF-6170-482F-BB46-F091D4D350A5}" type="pres">
      <dgm:prSet presAssocID="{615EBBED-49DF-45CF-96C9-FD1CC786AE40}" presName="root1" presStyleCnt="0"/>
      <dgm:spPr/>
    </dgm:pt>
    <dgm:pt modelId="{01E9F753-EEFF-4C3F-9F5E-ED8B28152FAF}" type="pres">
      <dgm:prSet presAssocID="{615EBBED-49DF-45CF-96C9-FD1CC786AE4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828F81B-577F-42B9-A7D8-B511701D35E4}" type="pres">
      <dgm:prSet presAssocID="{615EBBED-49DF-45CF-96C9-FD1CC786AE40}" presName="level2hierChild" presStyleCnt="0"/>
      <dgm:spPr/>
    </dgm:pt>
    <dgm:pt modelId="{3BB3E086-0B5B-4A04-9C57-BA2F273273F3}" type="pres">
      <dgm:prSet presAssocID="{7D823B55-EF22-4451-828E-F5D696F3C909}" presName="conn2-1" presStyleLbl="parChTrans1D2" presStyleIdx="0" presStyleCnt="2"/>
      <dgm:spPr/>
      <dgm:t>
        <a:bodyPr/>
        <a:lstStyle/>
        <a:p>
          <a:endParaRPr lang="es-ES"/>
        </a:p>
      </dgm:t>
    </dgm:pt>
    <dgm:pt modelId="{B9E46B43-9A42-4CCB-B074-64DF1A78F423}" type="pres">
      <dgm:prSet presAssocID="{7D823B55-EF22-4451-828E-F5D696F3C909}" presName="connTx" presStyleLbl="parChTrans1D2" presStyleIdx="0" presStyleCnt="2"/>
      <dgm:spPr/>
      <dgm:t>
        <a:bodyPr/>
        <a:lstStyle/>
        <a:p>
          <a:endParaRPr lang="es-ES"/>
        </a:p>
      </dgm:t>
    </dgm:pt>
    <dgm:pt modelId="{1EA62317-250D-41AD-883E-E5E84A1A5AF6}" type="pres">
      <dgm:prSet presAssocID="{75B2E831-DE31-46C4-BF1E-799915199668}" presName="root2" presStyleCnt="0"/>
      <dgm:spPr/>
    </dgm:pt>
    <dgm:pt modelId="{7D3B5F06-CB6D-4A21-840C-50403790825C}" type="pres">
      <dgm:prSet presAssocID="{75B2E831-DE31-46C4-BF1E-799915199668}" presName="LevelTwoTextNode" presStyleLbl="node2" presStyleIdx="0" presStyleCnt="2" custLinFactNeighborX="-3466" custLinFactNeighborY="-707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09A4B09-A48A-4CD0-BBEA-5A11BC02BCAD}" type="pres">
      <dgm:prSet presAssocID="{75B2E831-DE31-46C4-BF1E-799915199668}" presName="level3hierChild" presStyleCnt="0"/>
      <dgm:spPr/>
    </dgm:pt>
    <dgm:pt modelId="{1DC90141-D681-4366-BE94-E5DB873B3114}" type="pres">
      <dgm:prSet presAssocID="{1554F28E-39C1-43DD-90D3-467AD982F608}" presName="conn2-1" presStyleLbl="parChTrans1D3" presStyleIdx="0" presStyleCnt="2"/>
      <dgm:spPr/>
      <dgm:t>
        <a:bodyPr/>
        <a:lstStyle/>
        <a:p>
          <a:endParaRPr lang="es-ES"/>
        </a:p>
      </dgm:t>
    </dgm:pt>
    <dgm:pt modelId="{C79FBA1E-3544-416D-B7A8-7D16EB33DDD0}" type="pres">
      <dgm:prSet presAssocID="{1554F28E-39C1-43DD-90D3-467AD982F608}" presName="connTx" presStyleLbl="parChTrans1D3" presStyleIdx="0" presStyleCnt="2"/>
      <dgm:spPr/>
      <dgm:t>
        <a:bodyPr/>
        <a:lstStyle/>
        <a:p>
          <a:endParaRPr lang="es-ES"/>
        </a:p>
      </dgm:t>
    </dgm:pt>
    <dgm:pt modelId="{E5B1D6E4-AA3E-4BFF-A806-72D9D6F4CDE5}" type="pres">
      <dgm:prSet presAssocID="{A83A5D2E-3136-4612-88EC-F421019D71B2}" presName="root2" presStyleCnt="0"/>
      <dgm:spPr/>
    </dgm:pt>
    <dgm:pt modelId="{3255194F-CFB3-41D2-AD56-A6CD7AE2D465}" type="pres">
      <dgm:prSet presAssocID="{A83A5D2E-3136-4612-88EC-F421019D71B2}" presName="LevelTwoTextNode" presStyleLbl="node3" presStyleIdx="0" presStyleCnt="2" custLinFactNeighborY="-7071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2AAF734-B2B1-47C7-94F8-7BA2C81A7B01}" type="pres">
      <dgm:prSet presAssocID="{A83A5D2E-3136-4612-88EC-F421019D71B2}" presName="level3hierChild" presStyleCnt="0"/>
      <dgm:spPr/>
    </dgm:pt>
    <dgm:pt modelId="{4DFCB8FA-D3CB-4160-B86F-4B6FA455BE16}" type="pres">
      <dgm:prSet presAssocID="{84E79584-17E5-4621-BA01-BC9DB1B89AB3}" presName="conn2-1" presStyleLbl="parChTrans1D2" presStyleIdx="1" presStyleCnt="2"/>
      <dgm:spPr/>
      <dgm:t>
        <a:bodyPr/>
        <a:lstStyle/>
        <a:p>
          <a:endParaRPr lang="es-ES"/>
        </a:p>
      </dgm:t>
    </dgm:pt>
    <dgm:pt modelId="{E802E17E-5CDA-4241-ABBC-860784231FCD}" type="pres">
      <dgm:prSet presAssocID="{84E79584-17E5-4621-BA01-BC9DB1B89AB3}" presName="connTx" presStyleLbl="parChTrans1D2" presStyleIdx="1" presStyleCnt="2"/>
      <dgm:spPr/>
      <dgm:t>
        <a:bodyPr/>
        <a:lstStyle/>
        <a:p>
          <a:endParaRPr lang="es-ES"/>
        </a:p>
      </dgm:t>
    </dgm:pt>
    <dgm:pt modelId="{F22F3CB3-73A7-44CC-BCB9-061E5826850A}" type="pres">
      <dgm:prSet presAssocID="{D4AE7BE0-38DD-490B-8531-AF3D15D05F8A}" presName="root2" presStyleCnt="0"/>
      <dgm:spPr/>
    </dgm:pt>
    <dgm:pt modelId="{5E731FAA-4610-4919-8C26-29EE83993958}" type="pres">
      <dgm:prSet presAssocID="{D4AE7BE0-38DD-490B-8531-AF3D15D05F8A}" presName="LevelTwoTextNode" presStyleLbl="node2" presStyleIdx="1" presStyleCnt="2" custLinFactNeighborX="-3466" custLinFactNeighborY="61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CD715F-2CEE-457D-88F5-8FA6736813E6}" type="pres">
      <dgm:prSet presAssocID="{D4AE7BE0-38DD-490B-8531-AF3D15D05F8A}" presName="level3hierChild" presStyleCnt="0"/>
      <dgm:spPr/>
    </dgm:pt>
    <dgm:pt modelId="{34B87924-8B58-4875-A8F4-7FD911AB3CD0}" type="pres">
      <dgm:prSet presAssocID="{7121FA17-F853-40E8-9449-AE0969087EA6}" presName="conn2-1" presStyleLbl="parChTrans1D3" presStyleIdx="1" presStyleCnt="2"/>
      <dgm:spPr/>
      <dgm:t>
        <a:bodyPr/>
        <a:lstStyle/>
        <a:p>
          <a:endParaRPr lang="es-ES"/>
        </a:p>
      </dgm:t>
    </dgm:pt>
    <dgm:pt modelId="{218FF15B-A6B8-4809-A081-37EAF1393211}" type="pres">
      <dgm:prSet presAssocID="{7121FA17-F853-40E8-9449-AE0969087EA6}" presName="connTx" presStyleLbl="parChTrans1D3" presStyleIdx="1" presStyleCnt="2"/>
      <dgm:spPr/>
      <dgm:t>
        <a:bodyPr/>
        <a:lstStyle/>
        <a:p>
          <a:endParaRPr lang="es-ES"/>
        </a:p>
      </dgm:t>
    </dgm:pt>
    <dgm:pt modelId="{E2B5205A-C50B-4A37-953A-34F6ECE09C38}" type="pres">
      <dgm:prSet presAssocID="{BA3CD5BD-8A32-4097-B7EE-401239975CC7}" presName="root2" presStyleCnt="0"/>
      <dgm:spPr/>
    </dgm:pt>
    <dgm:pt modelId="{CA14AC09-5A9B-4BBE-BB23-E35A9C7B023A}" type="pres">
      <dgm:prSet presAssocID="{BA3CD5BD-8A32-4097-B7EE-401239975CC7}" presName="LevelTwoTextNode" presStyleLbl="node3" presStyleIdx="1" presStyleCnt="2" custLinFactNeighborY="6180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D3E71DA-5C46-46FE-834A-0B61B1A71724}" type="pres">
      <dgm:prSet presAssocID="{BA3CD5BD-8A32-4097-B7EE-401239975CC7}" presName="level3hierChild" presStyleCnt="0"/>
      <dgm:spPr/>
    </dgm:pt>
  </dgm:ptLst>
  <dgm:cxnLst>
    <dgm:cxn modelId="{15C3C67F-E194-4AEE-80A1-EBADC8E7F779}" type="presOf" srcId="{7121FA17-F853-40E8-9449-AE0969087EA6}" destId="{218FF15B-A6B8-4809-A081-37EAF1393211}" srcOrd="1" destOrd="0" presId="urn:microsoft.com/office/officeart/2005/8/layout/hierarchy2"/>
    <dgm:cxn modelId="{126BDA42-5E8B-4CA2-9A44-2DCE98FF983F}" type="presOf" srcId="{7D823B55-EF22-4451-828E-F5D696F3C909}" destId="{3BB3E086-0B5B-4A04-9C57-BA2F273273F3}" srcOrd="0" destOrd="0" presId="urn:microsoft.com/office/officeart/2005/8/layout/hierarchy2"/>
    <dgm:cxn modelId="{1B305D39-4D7A-4BAE-A8CA-A96CAF841953}" type="presOf" srcId="{615EBBED-49DF-45CF-96C9-FD1CC786AE40}" destId="{01E9F753-EEFF-4C3F-9F5E-ED8B28152FAF}" srcOrd="0" destOrd="0" presId="urn:microsoft.com/office/officeart/2005/8/layout/hierarchy2"/>
    <dgm:cxn modelId="{0047DE7F-AB3D-44B7-A25D-93693905A9B8}" srcId="{75B2E831-DE31-46C4-BF1E-799915199668}" destId="{A83A5D2E-3136-4612-88EC-F421019D71B2}" srcOrd="0" destOrd="0" parTransId="{1554F28E-39C1-43DD-90D3-467AD982F608}" sibTransId="{DD308CA0-E21C-4EB2-94ED-39E9CAD5FD5C}"/>
    <dgm:cxn modelId="{8E37EBFF-94FA-4FCD-B01A-73F458FA348B}" type="presOf" srcId="{DDD7601C-4ABF-4CA8-A09C-18CE1EB410EF}" destId="{8FA6F78C-DEF1-4685-AD3F-D7FFC77F3749}" srcOrd="0" destOrd="0" presId="urn:microsoft.com/office/officeart/2005/8/layout/hierarchy2"/>
    <dgm:cxn modelId="{9A2C4F35-0AF9-4C81-B4C1-008AABE7A86B}" type="presOf" srcId="{84E79584-17E5-4621-BA01-BC9DB1B89AB3}" destId="{4DFCB8FA-D3CB-4160-B86F-4B6FA455BE16}" srcOrd="0" destOrd="0" presId="urn:microsoft.com/office/officeart/2005/8/layout/hierarchy2"/>
    <dgm:cxn modelId="{C72C7B65-B8CE-4C02-AFF6-368AC997B30A}" type="presOf" srcId="{84E79584-17E5-4621-BA01-BC9DB1B89AB3}" destId="{E802E17E-5CDA-4241-ABBC-860784231FCD}" srcOrd="1" destOrd="0" presId="urn:microsoft.com/office/officeart/2005/8/layout/hierarchy2"/>
    <dgm:cxn modelId="{168CA56D-7659-4B1C-BE93-3533D5E49240}" type="presOf" srcId="{7D823B55-EF22-4451-828E-F5D696F3C909}" destId="{B9E46B43-9A42-4CCB-B074-64DF1A78F423}" srcOrd="1" destOrd="0" presId="urn:microsoft.com/office/officeart/2005/8/layout/hierarchy2"/>
    <dgm:cxn modelId="{5BCA55D6-4324-43A6-A303-2231CEC08FF7}" srcId="{615EBBED-49DF-45CF-96C9-FD1CC786AE40}" destId="{D4AE7BE0-38DD-490B-8531-AF3D15D05F8A}" srcOrd="1" destOrd="0" parTransId="{84E79584-17E5-4621-BA01-BC9DB1B89AB3}" sibTransId="{B0485829-A838-49E1-BA1D-68D9E6109489}"/>
    <dgm:cxn modelId="{BB549616-7274-4734-96E1-DF6D1F9318F0}" type="presOf" srcId="{7121FA17-F853-40E8-9449-AE0969087EA6}" destId="{34B87924-8B58-4875-A8F4-7FD911AB3CD0}" srcOrd="0" destOrd="0" presId="urn:microsoft.com/office/officeart/2005/8/layout/hierarchy2"/>
    <dgm:cxn modelId="{6FB98ED3-0444-4CFF-BF9E-1A3FF11D9EDC}" type="presOf" srcId="{D4AE7BE0-38DD-490B-8531-AF3D15D05F8A}" destId="{5E731FAA-4610-4919-8C26-29EE83993958}" srcOrd="0" destOrd="0" presId="urn:microsoft.com/office/officeart/2005/8/layout/hierarchy2"/>
    <dgm:cxn modelId="{CFEF9977-218C-41EF-A11A-C89A26EF6AC3}" type="presOf" srcId="{75B2E831-DE31-46C4-BF1E-799915199668}" destId="{7D3B5F06-CB6D-4A21-840C-50403790825C}" srcOrd="0" destOrd="0" presId="urn:microsoft.com/office/officeart/2005/8/layout/hierarchy2"/>
    <dgm:cxn modelId="{33770801-E354-4DE4-9C22-29D762A17B5A}" type="presOf" srcId="{1554F28E-39C1-43DD-90D3-467AD982F608}" destId="{C79FBA1E-3544-416D-B7A8-7D16EB33DDD0}" srcOrd="1" destOrd="0" presId="urn:microsoft.com/office/officeart/2005/8/layout/hierarchy2"/>
    <dgm:cxn modelId="{C470EE6F-D4CD-4F98-8A11-A0977B2F4C5E}" type="presOf" srcId="{1554F28E-39C1-43DD-90D3-467AD982F608}" destId="{1DC90141-D681-4366-BE94-E5DB873B3114}" srcOrd="0" destOrd="0" presId="urn:microsoft.com/office/officeart/2005/8/layout/hierarchy2"/>
    <dgm:cxn modelId="{0D4AE3AC-2D8B-4E68-A520-55AA7D82B9CE}" srcId="{615EBBED-49DF-45CF-96C9-FD1CC786AE40}" destId="{75B2E831-DE31-46C4-BF1E-799915199668}" srcOrd="0" destOrd="0" parTransId="{7D823B55-EF22-4451-828E-F5D696F3C909}" sibTransId="{BEEC4D35-B417-4DB1-A8AA-158254646D88}"/>
    <dgm:cxn modelId="{8EF8D81A-12D9-4B0B-A601-D0959D107A20}" type="presOf" srcId="{BA3CD5BD-8A32-4097-B7EE-401239975CC7}" destId="{CA14AC09-5A9B-4BBE-BB23-E35A9C7B023A}" srcOrd="0" destOrd="0" presId="urn:microsoft.com/office/officeart/2005/8/layout/hierarchy2"/>
    <dgm:cxn modelId="{B20BC0FF-E5D1-48B3-9765-08F3B68744A5}" srcId="{DDD7601C-4ABF-4CA8-A09C-18CE1EB410EF}" destId="{615EBBED-49DF-45CF-96C9-FD1CC786AE40}" srcOrd="0" destOrd="0" parTransId="{E1C763CC-1F97-4CFE-9716-AA1A190F1FF1}" sibTransId="{F55EE578-B778-4D54-91C0-F95FF46FA239}"/>
    <dgm:cxn modelId="{D10EC789-6795-4BEA-836B-36AA26A3517F}" type="presOf" srcId="{A83A5D2E-3136-4612-88EC-F421019D71B2}" destId="{3255194F-CFB3-41D2-AD56-A6CD7AE2D465}" srcOrd="0" destOrd="0" presId="urn:microsoft.com/office/officeart/2005/8/layout/hierarchy2"/>
    <dgm:cxn modelId="{41EFC17C-A05D-4A93-9A1A-50B7FDD32A3E}" srcId="{D4AE7BE0-38DD-490B-8531-AF3D15D05F8A}" destId="{BA3CD5BD-8A32-4097-B7EE-401239975CC7}" srcOrd="0" destOrd="0" parTransId="{7121FA17-F853-40E8-9449-AE0969087EA6}" sibTransId="{BB1AA3BF-9F25-499A-92D5-2C1CD582055C}"/>
    <dgm:cxn modelId="{2FFE0F11-BF40-49E6-BACC-8228FDEF5F85}" type="presParOf" srcId="{8FA6F78C-DEF1-4685-AD3F-D7FFC77F3749}" destId="{328C2CDF-6170-482F-BB46-F091D4D350A5}" srcOrd="0" destOrd="0" presId="urn:microsoft.com/office/officeart/2005/8/layout/hierarchy2"/>
    <dgm:cxn modelId="{F0AA30A6-9D7B-49A9-9961-4BAC5BF89DE5}" type="presParOf" srcId="{328C2CDF-6170-482F-BB46-F091D4D350A5}" destId="{01E9F753-EEFF-4C3F-9F5E-ED8B28152FAF}" srcOrd="0" destOrd="0" presId="urn:microsoft.com/office/officeart/2005/8/layout/hierarchy2"/>
    <dgm:cxn modelId="{D9A26166-315D-40B8-98A3-D104506FC01D}" type="presParOf" srcId="{328C2CDF-6170-482F-BB46-F091D4D350A5}" destId="{6828F81B-577F-42B9-A7D8-B511701D35E4}" srcOrd="1" destOrd="0" presId="urn:microsoft.com/office/officeart/2005/8/layout/hierarchy2"/>
    <dgm:cxn modelId="{7D8C65F4-3684-4C40-B163-8E069DBECD62}" type="presParOf" srcId="{6828F81B-577F-42B9-A7D8-B511701D35E4}" destId="{3BB3E086-0B5B-4A04-9C57-BA2F273273F3}" srcOrd="0" destOrd="0" presId="urn:microsoft.com/office/officeart/2005/8/layout/hierarchy2"/>
    <dgm:cxn modelId="{0A5ACDC0-EEE5-4EA8-87B7-BEFA50E42A1B}" type="presParOf" srcId="{3BB3E086-0B5B-4A04-9C57-BA2F273273F3}" destId="{B9E46B43-9A42-4CCB-B074-64DF1A78F423}" srcOrd="0" destOrd="0" presId="urn:microsoft.com/office/officeart/2005/8/layout/hierarchy2"/>
    <dgm:cxn modelId="{3C766A18-19C6-411F-AFB6-CB66575ADC68}" type="presParOf" srcId="{6828F81B-577F-42B9-A7D8-B511701D35E4}" destId="{1EA62317-250D-41AD-883E-E5E84A1A5AF6}" srcOrd="1" destOrd="0" presId="urn:microsoft.com/office/officeart/2005/8/layout/hierarchy2"/>
    <dgm:cxn modelId="{E4CF4063-8937-4C9E-8E70-0BCDABB9FA84}" type="presParOf" srcId="{1EA62317-250D-41AD-883E-E5E84A1A5AF6}" destId="{7D3B5F06-CB6D-4A21-840C-50403790825C}" srcOrd="0" destOrd="0" presId="urn:microsoft.com/office/officeart/2005/8/layout/hierarchy2"/>
    <dgm:cxn modelId="{0195EBCA-C85F-48D8-9DAB-0141FA26E128}" type="presParOf" srcId="{1EA62317-250D-41AD-883E-E5E84A1A5AF6}" destId="{309A4B09-A48A-4CD0-BBEA-5A11BC02BCAD}" srcOrd="1" destOrd="0" presId="urn:microsoft.com/office/officeart/2005/8/layout/hierarchy2"/>
    <dgm:cxn modelId="{AD590C46-FB79-45A2-88EC-EEA4DF8CF201}" type="presParOf" srcId="{309A4B09-A48A-4CD0-BBEA-5A11BC02BCAD}" destId="{1DC90141-D681-4366-BE94-E5DB873B3114}" srcOrd="0" destOrd="0" presId="urn:microsoft.com/office/officeart/2005/8/layout/hierarchy2"/>
    <dgm:cxn modelId="{B208DDFA-5130-4509-92D7-55D97458BA3A}" type="presParOf" srcId="{1DC90141-D681-4366-BE94-E5DB873B3114}" destId="{C79FBA1E-3544-416D-B7A8-7D16EB33DDD0}" srcOrd="0" destOrd="0" presId="urn:microsoft.com/office/officeart/2005/8/layout/hierarchy2"/>
    <dgm:cxn modelId="{268536A0-0CDB-40C6-84A8-2B5D67F2E9A2}" type="presParOf" srcId="{309A4B09-A48A-4CD0-BBEA-5A11BC02BCAD}" destId="{E5B1D6E4-AA3E-4BFF-A806-72D9D6F4CDE5}" srcOrd="1" destOrd="0" presId="urn:microsoft.com/office/officeart/2005/8/layout/hierarchy2"/>
    <dgm:cxn modelId="{DFB692D6-F936-4CC7-9D94-FE65A723FBF6}" type="presParOf" srcId="{E5B1D6E4-AA3E-4BFF-A806-72D9D6F4CDE5}" destId="{3255194F-CFB3-41D2-AD56-A6CD7AE2D465}" srcOrd="0" destOrd="0" presId="urn:microsoft.com/office/officeart/2005/8/layout/hierarchy2"/>
    <dgm:cxn modelId="{C30E80F2-A4A1-4F9E-BBAA-D9F4153D7754}" type="presParOf" srcId="{E5B1D6E4-AA3E-4BFF-A806-72D9D6F4CDE5}" destId="{A2AAF734-B2B1-47C7-94F8-7BA2C81A7B01}" srcOrd="1" destOrd="0" presId="urn:microsoft.com/office/officeart/2005/8/layout/hierarchy2"/>
    <dgm:cxn modelId="{76DD4C7D-321B-4BC3-99DD-5CA87044603E}" type="presParOf" srcId="{6828F81B-577F-42B9-A7D8-B511701D35E4}" destId="{4DFCB8FA-D3CB-4160-B86F-4B6FA455BE16}" srcOrd="2" destOrd="0" presId="urn:microsoft.com/office/officeart/2005/8/layout/hierarchy2"/>
    <dgm:cxn modelId="{6FBBB380-2775-4794-8524-17EFF7A65545}" type="presParOf" srcId="{4DFCB8FA-D3CB-4160-B86F-4B6FA455BE16}" destId="{E802E17E-5CDA-4241-ABBC-860784231FCD}" srcOrd="0" destOrd="0" presId="urn:microsoft.com/office/officeart/2005/8/layout/hierarchy2"/>
    <dgm:cxn modelId="{14691F72-25A4-4A47-BA6D-279D97DE18EC}" type="presParOf" srcId="{6828F81B-577F-42B9-A7D8-B511701D35E4}" destId="{F22F3CB3-73A7-44CC-BCB9-061E5826850A}" srcOrd="3" destOrd="0" presId="urn:microsoft.com/office/officeart/2005/8/layout/hierarchy2"/>
    <dgm:cxn modelId="{D03661CF-C0D7-43D4-84A1-3C19DCEB0C44}" type="presParOf" srcId="{F22F3CB3-73A7-44CC-BCB9-061E5826850A}" destId="{5E731FAA-4610-4919-8C26-29EE83993958}" srcOrd="0" destOrd="0" presId="urn:microsoft.com/office/officeart/2005/8/layout/hierarchy2"/>
    <dgm:cxn modelId="{766BDD70-6B6D-4DDC-857E-DB3307C79ADC}" type="presParOf" srcId="{F22F3CB3-73A7-44CC-BCB9-061E5826850A}" destId="{71CD715F-2CEE-457D-88F5-8FA6736813E6}" srcOrd="1" destOrd="0" presId="urn:microsoft.com/office/officeart/2005/8/layout/hierarchy2"/>
    <dgm:cxn modelId="{C55275B3-1178-412E-BBD1-49CA65AB08B4}" type="presParOf" srcId="{71CD715F-2CEE-457D-88F5-8FA6736813E6}" destId="{34B87924-8B58-4875-A8F4-7FD911AB3CD0}" srcOrd="0" destOrd="0" presId="urn:microsoft.com/office/officeart/2005/8/layout/hierarchy2"/>
    <dgm:cxn modelId="{912BAD49-C7BC-4E60-9139-05340C8C34B6}" type="presParOf" srcId="{34B87924-8B58-4875-A8F4-7FD911AB3CD0}" destId="{218FF15B-A6B8-4809-A081-37EAF1393211}" srcOrd="0" destOrd="0" presId="urn:microsoft.com/office/officeart/2005/8/layout/hierarchy2"/>
    <dgm:cxn modelId="{272AA3E0-904D-4BF0-820A-263A90F77580}" type="presParOf" srcId="{71CD715F-2CEE-457D-88F5-8FA6736813E6}" destId="{E2B5205A-C50B-4A37-953A-34F6ECE09C38}" srcOrd="1" destOrd="0" presId="urn:microsoft.com/office/officeart/2005/8/layout/hierarchy2"/>
    <dgm:cxn modelId="{570D49E1-04E7-4EE9-9587-227D09B84519}" type="presParOf" srcId="{E2B5205A-C50B-4A37-953A-34F6ECE09C38}" destId="{CA14AC09-5A9B-4BBE-BB23-E35A9C7B023A}" srcOrd="0" destOrd="0" presId="urn:microsoft.com/office/officeart/2005/8/layout/hierarchy2"/>
    <dgm:cxn modelId="{DF641919-7DBD-4352-9E67-0BA847B84AD4}" type="presParOf" srcId="{E2B5205A-C50B-4A37-953A-34F6ECE09C38}" destId="{6D3E71DA-5C46-46FE-834A-0B61B1A7172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7B22BC-426F-49E4-A69B-149FC2DEEBCB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3B0B9FA7-9EBF-4DA5-BEDF-142105E1C4DF}">
      <dgm:prSet phldrT="[Texto]"/>
      <dgm:spPr/>
      <dgm:t>
        <a:bodyPr/>
        <a:lstStyle/>
        <a:p>
          <a:r>
            <a:rPr lang="es-ES" dirty="0" smtClean="0"/>
            <a:t>Objetivos simples, consistentes y de largo plazo</a:t>
          </a:r>
          <a:endParaRPr lang="es-ES" dirty="0"/>
        </a:p>
      </dgm:t>
    </dgm:pt>
    <dgm:pt modelId="{1254A459-3926-425F-8085-750987EEC18C}" type="parTrans" cxnId="{6E98A20C-0C10-42DF-910F-FDF23A2B13EB}">
      <dgm:prSet/>
      <dgm:spPr/>
      <dgm:t>
        <a:bodyPr/>
        <a:lstStyle/>
        <a:p>
          <a:endParaRPr lang="es-ES"/>
        </a:p>
      </dgm:t>
    </dgm:pt>
    <dgm:pt modelId="{AAEE7771-1E0A-490D-86BE-9057E4A7854B}" type="sibTrans" cxnId="{6E98A20C-0C10-42DF-910F-FDF23A2B13EB}">
      <dgm:prSet/>
      <dgm:spPr/>
      <dgm:t>
        <a:bodyPr/>
        <a:lstStyle/>
        <a:p>
          <a:endParaRPr lang="es-ES"/>
        </a:p>
      </dgm:t>
    </dgm:pt>
    <dgm:pt modelId="{18D2909F-84B0-40B7-B138-A681EA3C3926}">
      <dgm:prSet phldrT="[Texto]"/>
      <dgm:spPr/>
      <dgm:t>
        <a:bodyPr/>
        <a:lstStyle/>
        <a:p>
          <a:r>
            <a:rPr lang="es-ES" dirty="0" smtClean="0"/>
            <a:t>Entendimiento profundo del ambiente competitivo </a:t>
          </a:r>
          <a:endParaRPr lang="es-ES" dirty="0"/>
        </a:p>
      </dgm:t>
    </dgm:pt>
    <dgm:pt modelId="{365D28FB-D016-4C70-B43B-564F87A12425}" type="parTrans" cxnId="{04DAA922-9541-49A7-B42B-8D959899001D}">
      <dgm:prSet/>
      <dgm:spPr/>
      <dgm:t>
        <a:bodyPr/>
        <a:lstStyle/>
        <a:p>
          <a:endParaRPr lang="es-ES"/>
        </a:p>
      </dgm:t>
    </dgm:pt>
    <dgm:pt modelId="{D233B4B9-2FDC-407B-969D-E1692C8E583D}" type="sibTrans" cxnId="{04DAA922-9541-49A7-B42B-8D959899001D}">
      <dgm:prSet/>
      <dgm:spPr/>
      <dgm:t>
        <a:bodyPr/>
        <a:lstStyle/>
        <a:p>
          <a:endParaRPr lang="es-ES"/>
        </a:p>
      </dgm:t>
    </dgm:pt>
    <dgm:pt modelId="{60BACCF2-02DC-48D1-BBF6-BFFAAB703672}">
      <dgm:prSet phldrT="[Texto]"/>
      <dgm:spPr/>
      <dgm:t>
        <a:bodyPr/>
        <a:lstStyle/>
        <a:p>
          <a:r>
            <a:rPr lang="es-ES" dirty="0" smtClean="0"/>
            <a:t>Evaluación objetiva de recursos</a:t>
          </a:r>
          <a:endParaRPr lang="es-ES" dirty="0"/>
        </a:p>
      </dgm:t>
    </dgm:pt>
    <dgm:pt modelId="{9236A924-D313-4359-BE81-DDF3F5A09892}" type="parTrans" cxnId="{33409DA1-7D50-4247-A4E9-C34908DEB1BD}">
      <dgm:prSet/>
      <dgm:spPr/>
      <dgm:t>
        <a:bodyPr/>
        <a:lstStyle/>
        <a:p>
          <a:endParaRPr lang="es-ES"/>
        </a:p>
      </dgm:t>
    </dgm:pt>
    <dgm:pt modelId="{404EDDD5-3549-4EDA-BC74-889AA8248D8E}" type="sibTrans" cxnId="{33409DA1-7D50-4247-A4E9-C34908DEB1BD}">
      <dgm:prSet/>
      <dgm:spPr/>
      <dgm:t>
        <a:bodyPr/>
        <a:lstStyle/>
        <a:p>
          <a:endParaRPr lang="es-ES"/>
        </a:p>
      </dgm:t>
    </dgm:pt>
    <dgm:pt modelId="{41EDE02F-4575-4E44-A776-FFC3F5895FF2}" type="pres">
      <dgm:prSet presAssocID="{477B22BC-426F-49E4-A69B-149FC2DEEBCB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4C9259D-1412-4979-BB55-9F123EB5A736}" type="pres">
      <dgm:prSet presAssocID="{3B0B9FA7-9EBF-4DA5-BEDF-142105E1C4DF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06302DD-C6A1-4DAB-950D-2E3033427DF9}" type="pres">
      <dgm:prSet presAssocID="{3B0B9FA7-9EBF-4DA5-BEDF-142105E1C4DF}" presName="gear1srcNode" presStyleLbl="node1" presStyleIdx="0" presStyleCnt="3"/>
      <dgm:spPr/>
      <dgm:t>
        <a:bodyPr/>
        <a:lstStyle/>
        <a:p>
          <a:endParaRPr lang="es-ES"/>
        </a:p>
      </dgm:t>
    </dgm:pt>
    <dgm:pt modelId="{65366BE0-0A84-4D3E-A43F-B81379F5DE12}" type="pres">
      <dgm:prSet presAssocID="{3B0B9FA7-9EBF-4DA5-BEDF-142105E1C4DF}" presName="gear1dstNode" presStyleLbl="node1" presStyleIdx="0" presStyleCnt="3"/>
      <dgm:spPr/>
      <dgm:t>
        <a:bodyPr/>
        <a:lstStyle/>
        <a:p>
          <a:endParaRPr lang="es-ES"/>
        </a:p>
      </dgm:t>
    </dgm:pt>
    <dgm:pt modelId="{FB0796D3-B805-4A09-B41F-3E9F53510CC5}" type="pres">
      <dgm:prSet presAssocID="{18D2909F-84B0-40B7-B138-A681EA3C3926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7CD94C-761A-41D8-AA82-073C727C5475}" type="pres">
      <dgm:prSet presAssocID="{18D2909F-84B0-40B7-B138-A681EA3C3926}" presName="gear2srcNode" presStyleLbl="node1" presStyleIdx="1" presStyleCnt="3"/>
      <dgm:spPr/>
      <dgm:t>
        <a:bodyPr/>
        <a:lstStyle/>
        <a:p>
          <a:endParaRPr lang="es-ES"/>
        </a:p>
      </dgm:t>
    </dgm:pt>
    <dgm:pt modelId="{77C99041-9E62-4B21-8BE9-A0CE5B3CE8EC}" type="pres">
      <dgm:prSet presAssocID="{18D2909F-84B0-40B7-B138-A681EA3C3926}" presName="gear2dstNode" presStyleLbl="node1" presStyleIdx="1" presStyleCnt="3"/>
      <dgm:spPr/>
      <dgm:t>
        <a:bodyPr/>
        <a:lstStyle/>
        <a:p>
          <a:endParaRPr lang="es-ES"/>
        </a:p>
      </dgm:t>
    </dgm:pt>
    <dgm:pt modelId="{869A95E9-08B9-4BD0-947B-CA042BCA6FAD}" type="pres">
      <dgm:prSet presAssocID="{60BACCF2-02DC-48D1-BBF6-BFFAAB703672}" presName="gear3" presStyleLbl="node1" presStyleIdx="2" presStyleCnt="3"/>
      <dgm:spPr/>
      <dgm:t>
        <a:bodyPr/>
        <a:lstStyle/>
        <a:p>
          <a:endParaRPr lang="es-ES"/>
        </a:p>
      </dgm:t>
    </dgm:pt>
    <dgm:pt modelId="{B62D23CD-9BF1-450F-BB1E-BC05971A8577}" type="pres">
      <dgm:prSet presAssocID="{60BACCF2-02DC-48D1-BBF6-BFFAAB703672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4C057B-3ECD-4835-A62F-4BB2D689D62A}" type="pres">
      <dgm:prSet presAssocID="{60BACCF2-02DC-48D1-BBF6-BFFAAB703672}" presName="gear3srcNode" presStyleLbl="node1" presStyleIdx="2" presStyleCnt="3"/>
      <dgm:spPr/>
      <dgm:t>
        <a:bodyPr/>
        <a:lstStyle/>
        <a:p>
          <a:endParaRPr lang="es-ES"/>
        </a:p>
      </dgm:t>
    </dgm:pt>
    <dgm:pt modelId="{845C771F-665B-4907-A1E7-DC90CE4AC44A}" type="pres">
      <dgm:prSet presAssocID="{60BACCF2-02DC-48D1-BBF6-BFFAAB703672}" presName="gear3dstNode" presStyleLbl="node1" presStyleIdx="2" presStyleCnt="3"/>
      <dgm:spPr/>
      <dgm:t>
        <a:bodyPr/>
        <a:lstStyle/>
        <a:p>
          <a:endParaRPr lang="es-ES"/>
        </a:p>
      </dgm:t>
    </dgm:pt>
    <dgm:pt modelId="{D28ADA97-92F3-4488-BA13-EFC80F8A6EAA}" type="pres">
      <dgm:prSet presAssocID="{AAEE7771-1E0A-490D-86BE-9057E4A7854B}" presName="connector1" presStyleLbl="sibTrans2D1" presStyleIdx="0" presStyleCnt="3"/>
      <dgm:spPr/>
      <dgm:t>
        <a:bodyPr/>
        <a:lstStyle/>
        <a:p>
          <a:endParaRPr lang="es-ES"/>
        </a:p>
      </dgm:t>
    </dgm:pt>
    <dgm:pt modelId="{9B1B9EE0-5EA9-4569-8553-96271EAAA068}" type="pres">
      <dgm:prSet presAssocID="{D233B4B9-2FDC-407B-969D-E1692C8E583D}" presName="connector2" presStyleLbl="sibTrans2D1" presStyleIdx="1" presStyleCnt="3"/>
      <dgm:spPr/>
      <dgm:t>
        <a:bodyPr/>
        <a:lstStyle/>
        <a:p>
          <a:endParaRPr lang="es-ES"/>
        </a:p>
      </dgm:t>
    </dgm:pt>
    <dgm:pt modelId="{4FBAEF5B-F080-4E6B-9AED-2D9D6D0603FC}" type="pres">
      <dgm:prSet presAssocID="{404EDDD5-3549-4EDA-BC74-889AA8248D8E}" presName="connector3" presStyleLbl="sibTrans2D1" presStyleIdx="2" presStyleCnt="3"/>
      <dgm:spPr/>
      <dgm:t>
        <a:bodyPr/>
        <a:lstStyle/>
        <a:p>
          <a:endParaRPr lang="es-ES"/>
        </a:p>
      </dgm:t>
    </dgm:pt>
  </dgm:ptLst>
  <dgm:cxnLst>
    <dgm:cxn modelId="{6E98A20C-0C10-42DF-910F-FDF23A2B13EB}" srcId="{477B22BC-426F-49E4-A69B-149FC2DEEBCB}" destId="{3B0B9FA7-9EBF-4DA5-BEDF-142105E1C4DF}" srcOrd="0" destOrd="0" parTransId="{1254A459-3926-425F-8085-750987EEC18C}" sibTransId="{AAEE7771-1E0A-490D-86BE-9057E4A7854B}"/>
    <dgm:cxn modelId="{02F4FD88-3A6E-4619-83AC-F6F5E22557E7}" type="presOf" srcId="{AAEE7771-1E0A-490D-86BE-9057E4A7854B}" destId="{D28ADA97-92F3-4488-BA13-EFC80F8A6EAA}" srcOrd="0" destOrd="0" presId="urn:microsoft.com/office/officeart/2005/8/layout/gear1"/>
    <dgm:cxn modelId="{DEA98213-E936-444E-96CA-D118B0A344E0}" type="presOf" srcId="{60BACCF2-02DC-48D1-BBF6-BFFAAB703672}" destId="{869A95E9-08B9-4BD0-947B-CA042BCA6FAD}" srcOrd="0" destOrd="0" presId="urn:microsoft.com/office/officeart/2005/8/layout/gear1"/>
    <dgm:cxn modelId="{D834574A-64D6-486C-A7FE-9CF5294DD8A4}" type="presOf" srcId="{18D2909F-84B0-40B7-B138-A681EA3C3926}" destId="{FB0796D3-B805-4A09-B41F-3E9F53510CC5}" srcOrd="0" destOrd="0" presId="urn:microsoft.com/office/officeart/2005/8/layout/gear1"/>
    <dgm:cxn modelId="{04DAA922-9541-49A7-B42B-8D959899001D}" srcId="{477B22BC-426F-49E4-A69B-149FC2DEEBCB}" destId="{18D2909F-84B0-40B7-B138-A681EA3C3926}" srcOrd="1" destOrd="0" parTransId="{365D28FB-D016-4C70-B43B-564F87A12425}" sibTransId="{D233B4B9-2FDC-407B-969D-E1692C8E583D}"/>
    <dgm:cxn modelId="{D8565BA8-47E9-4E35-9B6B-8CDC47CFAD64}" type="presOf" srcId="{3B0B9FA7-9EBF-4DA5-BEDF-142105E1C4DF}" destId="{14C9259D-1412-4979-BB55-9F123EB5A736}" srcOrd="0" destOrd="0" presId="urn:microsoft.com/office/officeart/2005/8/layout/gear1"/>
    <dgm:cxn modelId="{76F92533-3DB2-425B-962A-22EF597E4575}" type="presOf" srcId="{404EDDD5-3549-4EDA-BC74-889AA8248D8E}" destId="{4FBAEF5B-F080-4E6B-9AED-2D9D6D0603FC}" srcOrd="0" destOrd="0" presId="urn:microsoft.com/office/officeart/2005/8/layout/gear1"/>
    <dgm:cxn modelId="{D1C654C1-E58C-4869-B18E-7400DB2DF8CC}" type="presOf" srcId="{60BACCF2-02DC-48D1-BBF6-BFFAAB703672}" destId="{845C771F-665B-4907-A1E7-DC90CE4AC44A}" srcOrd="3" destOrd="0" presId="urn:microsoft.com/office/officeart/2005/8/layout/gear1"/>
    <dgm:cxn modelId="{D33915E2-7670-4B40-B729-F761FC945011}" type="presOf" srcId="{D233B4B9-2FDC-407B-969D-E1692C8E583D}" destId="{9B1B9EE0-5EA9-4569-8553-96271EAAA068}" srcOrd="0" destOrd="0" presId="urn:microsoft.com/office/officeart/2005/8/layout/gear1"/>
    <dgm:cxn modelId="{E74A4D65-F4B7-47BD-82B0-176CAFC06DD6}" type="presOf" srcId="{477B22BC-426F-49E4-A69B-149FC2DEEBCB}" destId="{41EDE02F-4575-4E44-A776-FFC3F5895FF2}" srcOrd="0" destOrd="0" presId="urn:microsoft.com/office/officeart/2005/8/layout/gear1"/>
    <dgm:cxn modelId="{3AB58A09-6C16-4144-984C-35C056A2AAD6}" type="presOf" srcId="{60BACCF2-02DC-48D1-BBF6-BFFAAB703672}" destId="{B24C057B-3ECD-4835-A62F-4BB2D689D62A}" srcOrd="2" destOrd="0" presId="urn:microsoft.com/office/officeart/2005/8/layout/gear1"/>
    <dgm:cxn modelId="{DBF17655-2AA7-42A4-AE4B-C5ECD5179BC3}" type="presOf" srcId="{60BACCF2-02DC-48D1-BBF6-BFFAAB703672}" destId="{B62D23CD-9BF1-450F-BB1E-BC05971A8577}" srcOrd="1" destOrd="0" presId="urn:microsoft.com/office/officeart/2005/8/layout/gear1"/>
    <dgm:cxn modelId="{33409DA1-7D50-4247-A4E9-C34908DEB1BD}" srcId="{477B22BC-426F-49E4-A69B-149FC2DEEBCB}" destId="{60BACCF2-02DC-48D1-BBF6-BFFAAB703672}" srcOrd="2" destOrd="0" parTransId="{9236A924-D313-4359-BE81-DDF3F5A09892}" sibTransId="{404EDDD5-3549-4EDA-BC74-889AA8248D8E}"/>
    <dgm:cxn modelId="{477D1141-976F-447E-931A-4AA316ECC428}" type="presOf" srcId="{3B0B9FA7-9EBF-4DA5-BEDF-142105E1C4DF}" destId="{65366BE0-0A84-4D3E-A43F-B81379F5DE12}" srcOrd="2" destOrd="0" presId="urn:microsoft.com/office/officeart/2005/8/layout/gear1"/>
    <dgm:cxn modelId="{0438F386-19B8-4E8A-BEE7-57133BB8CA3F}" type="presOf" srcId="{3B0B9FA7-9EBF-4DA5-BEDF-142105E1C4DF}" destId="{B06302DD-C6A1-4DAB-950D-2E3033427DF9}" srcOrd="1" destOrd="0" presId="urn:microsoft.com/office/officeart/2005/8/layout/gear1"/>
    <dgm:cxn modelId="{011712C1-0DE0-4234-914A-93E51B690666}" type="presOf" srcId="{18D2909F-84B0-40B7-B138-A681EA3C3926}" destId="{77C99041-9E62-4B21-8BE9-A0CE5B3CE8EC}" srcOrd="2" destOrd="0" presId="urn:microsoft.com/office/officeart/2005/8/layout/gear1"/>
    <dgm:cxn modelId="{C659EADB-E2F7-40C0-89BB-812AB350C327}" type="presOf" srcId="{18D2909F-84B0-40B7-B138-A681EA3C3926}" destId="{DE7CD94C-761A-41D8-AA82-073C727C5475}" srcOrd="1" destOrd="0" presId="urn:microsoft.com/office/officeart/2005/8/layout/gear1"/>
    <dgm:cxn modelId="{C3EEE927-6B4A-45DC-BF6B-2C07234FA203}" type="presParOf" srcId="{41EDE02F-4575-4E44-A776-FFC3F5895FF2}" destId="{14C9259D-1412-4979-BB55-9F123EB5A736}" srcOrd="0" destOrd="0" presId="urn:microsoft.com/office/officeart/2005/8/layout/gear1"/>
    <dgm:cxn modelId="{588166A2-0A3D-4813-98F8-B3DFE240AF50}" type="presParOf" srcId="{41EDE02F-4575-4E44-A776-FFC3F5895FF2}" destId="{B06302DD-C6A1-4DAB-950D-2E3033427DF9}" srcOrd="1" destOrd="0" presId="urn:microsoft.com/office/officeart/2005/8/layout/gear1"/>
    <dgm:cxn modelId="{3925DB11-2D4E-40AF-A272-1C2EC9D8CFBB}" type="presParOf" srcId="{41EDE02F-4575-4E44-A776-FFC3F5895FF2}" destId="{65366BE0-0A84-4D3E-A43F-B81379F5DE12}" srcOrd="2" destOrd="0" presId="urn:microsoft.com/office/officeart/2005/8/layout/gear1"/>
    <dgm:cxn modelId="{596E39AF-B5C1-4A50-AB36-BBF27BD27387}" type="presParOf" srcId="{41EDE02F-4575-4E44-A776-FFC3F5895FF2}" destId="{FB0796D3-B805-4A09-B41F-3E9F53510CC5}" srcOrd="3" destOrd="0" presId="urn:microsoft.com/office/officeart/2005/8/layout/gear1"/>
    <dgm:cxn modelId="{FDFA3CB7-323F-442E-B153-CFCDCCD2D128}" type="presParOf" srcId="{41EDE02F-4575-4E44-A776-FFC3F5895FF2}" destId="{DE7CD94C-761A-41D8-AA82-073C727C5475}" srcOrd="4" destOrd="0" presId="urn:microsoft.com/office/officeart/2005/8/layout/gear1"/>
    <dgm:cxn modelId="{72CCBE9C-6317-4839-A2ED-ABC7593597D4}" type="presParOf" srcId="{41EDE02F-4575-4E44-A776-FFC3F5895FF2}" destId="{77C99041-9E62-4B21-8BE9-A0CE5B3CE8EC}" srcOrd="5" destOrd="0" presId="urn:microsoft.com/office/officeart/2005/8/layout/gear1"/>
    <dgm:cxn modelId="{49B4D713-911D-4FD1-9F93-4BF1B6BB72E8}" type="presParOf" srcId="{41EDE02F-4575-4E44-A776-FFC3F5895FF2}" destId="{869A95E9-08B9-4BD0-947B-CA042BCA6FAD}" srcOrd="6" destOrd="0" presId="urn:microsoft.com/office/officeart/2005/8/layout/gear1"/>
    <dgm:cxn modelId="{C7C82609-F9CB-4A67-90D9-033619F46086}" type="presParOf" srcId="{41EDE02F-4575-4E44-A776-FFC3F5895FF2}" destId="{B62D23CD-9BF1-450F-BB1E-BC05971A8577}" srcOrd="7" destOrd="0" presId="urn:microsoft.com/office/officeart/2005/8/layout/gear1"/>
    <dgm:cxn modelId="{F1D470A5-6869-42CB-907E-F96CFF25D20F}" type="presParOf" srcId="{41EDE02F-4575-4E44-A776-FFC3F5895FF2}" destId="{B24C057B-3ECD-4835-A62F-4BB2D689D62A}" srcOrd="8" destOrd="0" presId="urn:microsoft.com/office/officeart/2005/8/layout/gear1"/>
    <dgm:cxn modelId="{FD49AE61-FEF0-4DCD-9E26-62FA4D7FB28E}" type="presParOf" srcId="{41EDE02F-4575-4E44-A776-FFC3F5895FF2}" destId="{845C771F-665B-4907-A1E7-DC90CE4AC44A}" srcOrd="9" destOrd="0" presId="urn:microsoft.com/office/officeart/2005/8/layout/gear1"/>
    <dgm:cxn modelId="{BE2E28B5-C4C4-4546-82AE-0E1388380EF9}" type="presParOf" srcId="{41EDE02F-4575-4E44-A776-FFC3F5895FF2}" destId="{D28ADA97-92F3-4488-BA13-EFC80F8A6EAA}" srcOrd="10" destOrd="0" presId="urn:microsoft.com/office/officeart/2005/8/layout/gear1"/>
    <dgm:cxn modelId="{5BDB4C0B-DC1F-428E-B9FE-6F6ABE337103}" type="presParOf" srcId="{41EDE02F-4575-4E44-A776-FFC3F5895FF2}" destId="{9B1B9EE0-5EA9-4569-8553-96271EAAA068}" srcOrd="11" destOrd="0" presId="urn:microsoft.com/office/officeart/2005/8/layout/gear1"/>
    <dgm:cxn modelId="{A574A9CA-CDA0-4542-BDCA-6E4A50BEAE9B}" type="presParOf" srcId="{41EDE02F-4575-4E44-A776-FFC3F5895FF2}" destId="{4FBAEF5B-F080-4E6B-9AED-2D9D6D0603FC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CF7A4E-46F2-4D1E-A49A-734E67BF2EAC}">
      <dsp:nvSpPr>
        <dsp:cNvPr id="0" name=""/>
        <dsp:cNvSpPr/>
      </dsp:nvSpPr>
      <dsp:spPr>
        <a:xfrm>
          <a:off x="2434828" y="401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Tareas</a:t>
          </a:r>
          <a:endParaRPr lang="es-ES" sz="1500" kern="1200" dirty="0"/>
        </a:p>
      </dsp:txBody>
      <dsp:txXfrm>
        <a:off x="2614422" y="179995"/>
        <a:ext cx="867155" cy="867155"/>
      </dsp:txXfrm>
    </dsp:sp>
    <dsp:sp modelId="{A4007730-FC5D-4222-A3E9-0152303C1D50}">
      <dsp:nvSpPr>
        <dsp:cNvPr id="0" name=""/>
        <dsp:cNvSpPr/>
      </dsp:nvSpPr>
      <dsp:spPr>
        <a:xfrm rot="2160000">
          <a:off x="3622675" y="942976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3632045" y="996915"/>
        <a:ext cx="228964" cy="248335"/>
      </dsp:txXfrm>
    </dsp:sp>
    <dsp:sp modelId="{8F884A20-56A6-4A7C-A07A-687465122A8D}">
      <dsp:nvSpPr>
        <dsp:cNvPr id="0" name=""/>
        <dsp:cNvSpPr/>
      </dsp:nvSpPr>
      <dsp:spPr>
        <a:xfrm>
          <a:off x="3926250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Personas </a:t>
          </a:r>
          <a:endParaRPr lang="es-ES" sz="1500" kern="1200" dirty="0"/>
        </a:p>
      </dsp:txBody>
      <dsp:txXfrm>
        <a:off x="4105844" y="1263576"/>
        <a:ext cx="867155" cy="867155"/>
      </dsp:txXfrm>
    </dsp:sp>
    <dsp:sp modelId="{D598A574-FE2F-448F-BE2B-835D99A5B25D}">
      <dsp:nvSpPr>
        <dsp:cNvPr id="0" name=""/>
        <dsp:cNvSpPr/>
      </dsp:nvSpPr>
      <dsp:spPr>
        <a:xfrm rot="6480000">
          <a:off x="4093900" y="235804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4158126" y="2394156"/>
        <a:ext cx="228964" cy="248335"/>
      </dsp:txXfrm>
    </dsp:sp>
    <dsp:sp modelId="{FA7CF8E7-2753-44F2-A399-17309820EA89}">
      <dsp:nvSpPr>
        <dsp:cNvPr id="0" name=""/>
        <dsp:cNvSpPr/>
      </dsp:nvSpPr>
      <dsp:spPr>
        <a:xfrm>
          <a:off x="3356577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Tecnología</a:t>
          </a:r>
          <a:endParaRPr lang="es-ES" sz="1500" kern="1200" dirty="0"/>
        </a:p>
      </dsp:txBody>
      <dsp:txXfrm>
        <a:off x="3536171" y="3016849"/>
        <a:ext cx="867155" cy="867155"/>
      </dsp:txXfrm>
    </dsp:sp>
    <dsp:sp modelId="{6C692C31-7FDE-4855-B391-123FB8B10DCB}">
      <dsp:nvSpPr>
        <dsp:cNvPr id="0" name=""/>
        <dsp:cNvSpPr/>
      </dsp:nvSpPr>
      <dsp:spPr>
        <a:xfrm rot="10800000">
          <a:off x="2893711" y="3243481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2991839" y="3326259"/>
        <a:ext cx="228964" cy="248335"/>
      </dsp:txXfrm>
    </dsp:sp>
    <dsp:sp modelId="{1F92DF26-6E0F-4B59-ACD1-928ED6307982}">
      <dsp:nvSpPr>
        <dsp:cNvPr id="0" name=""/>
        <dsp:cNvSpPr/>
      </dsp:nvSpPr>
      <dsp:spPr>
        <a:xfrm>
          <a:off x="1513078" y="2837255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Ambiente</a:t>
          </a:r>
          <a:endParaRPr lang="es-ES" sz="1500" kern="1200" dirty="0"/>
        </a:p>
      </dsp:txBody>
      <dsp:txXfrm>
        <a:off x="1692672" y="3016849"/>
        <a:ext cx="867155" cy="867155"/>
      </dsp:txXfrm>
    </dsp:sp>
    <dsp:sp modelId="{C624F8BD-9B85-434C-8492-74BEE6EF64A0}">
      <dsp:nvSpPr>
        <dsp:cNvPr id="0" name=""/>
        <dsp:cNvSpPr/>
      </dsp:nvSpPr>
      <dsp:spPr>
        <a:xfrm rot="15120000">
          <a:off x="1680728" y="237564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 rot="10800000">
        <a:off x="1744954" y="2505090"/>
        <a:ext cx="228964" cy="248335"/>
      </dsp:txXfrm>
    </dsp:sp>
    <dsp:sp modelId="{CCD5BB33-5F32-4997-A496-1A30E6A06C61}">
      <dsp:nvSpPr>
        <dsp:cNvPr id="0" name=""/>
        <dsp:cNvSpPr/>
      </dsp:nvSpPr>
      <dsp:spPr>
        <a:xfrm>
          <a:off x="943405" y="1083982"/>
          <a:ext cx="1226343" cy="12263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kern="1200" dirty="0" smtClean="0"/>
            <a:t>Estructura</a:t>
          </a:r>
          <a:endParaRPr lang="es-ES" sz="1500" kern="1200" dirty="0"/>
        </a:p>
      </dsp:txBody>
      <dsp:txXfrm>
        <a:off x="1122999" y="1263576"/>
        <a:ext cx="867155" cy="867155"/>
      </dsp:txXfrm>
    </dsp:sp>
    <dsp:sp modelId="{21D14A09-8DAB-40D2-ABED-B060C666FE53}">
      <dsp:nvSpPr>
        <dsp:cNvPr id="0" name=""/>
        <dsp:cNvSpPr/>
      </dsp:nvSpPr>
      <dsp:spPr>
        <a:xfrm rot="19440000">
          <a:off x="2131253" y="953859"/>
          <a:ext cx="327092" cy="41389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2140623" y="1065476"/>
        <a:ext cx="228964" cy="2483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A546F4-4B46-4AC2-A898-F20CF5BF11DD}">
      <dsp:nvSpPr>
        <dsp:cNvPr id="0" name=""/>
        <dsp:cNvSpPr/>
      </dsp:nvSpPr>
      <dsp:spPr>
        <a:xfrm>
          <a:off x="4457" y="1727304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Enfoque clásico de la administración</a:t>
          </a:r>
          <a:endParaRPr lang="es-ES" sz="1200" kern="1200" dirty="0"/>
        </a:p>
      </dsp:txBody>
      <dsp:txXfrm>
        <a:off x="22539" y="1745386"/>
        <a:ext cx="1198548" cy="581192"/>
      </dsp:txXfrm>
    </dsp:sp>
    <dsp:sp modelId="{0A44AE4D-15C7-421C-9A32-A0856513BAAC}">
      <dsp:nvSpPr>
        <dsp:cNvPr id="0" name=""/>
        <dsp:cNvSpPr/>
      </dsp:nvSpPr>
      <dsp:spPr>
        <a:xfrm rot="19457599">
          <a:off x="1182002" y="1844848"/>
          <a:ext cx="608221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608221" y="1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1470907" y="1843287"/>
        <a:ext cx="30411" cy="30411"/>
      </dsp:txXfrm>
    </dsp:sp>
    <dsp:sp modelId="{D78C05C1-4103-48F4-AB23-AC51098CF2C5}">
      <dsp:nvSpPr>
        <dsp:cNvPr id="0" name=""/>
        <dsp:cNvSpPr/>
      </dsp:nvSpPr>
      <dsp:spPr>
        <a:xfrm>
          <a:off x="1733055" y="1372325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Administración científica</a:t>
          </a:r>
          <a:endParaRPr lang="es-ES" sz="1200" kern="1200" dirty="0"/>
        </a:p>
      </dsp:txBody>
      <dsp:txXfrm>
        <a:off x="1751137" y="1390407"/>
        <a:ext cx="1198548" cy="581192"/>
      </dsp:txXfrm>
    </dsp:sp>
    <dsp:sp modelId="{55FD6B1F-8F41-4813-9F9A-667510E1B088}">
      <dsp:nvSpPr>
        <dsp:cNvPr id="0" name=""/>
        <dsp:cNvSpPr/>
      </dsp:nvSpPr>
      <dsp:spPr>
        <a:xfrm>
          <a:off x="2967767" y="1667358"/>
          <a:ext cx="493884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93884" y="136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3202362" y="1668656"/>
        <a:ext cx="24694" cy="24694"/>
      </dsp:txXfrm>
    </dsp:sp>
    <dsp:sp modelId="{861D009F-7278-4503-9D64-072B3EB22C38}">
      <dsp:nvSpPr>
        <dsp:cNvPr id="0" name=""/>
        <dsp:cNvSpPr/>
      </dsp:nvSpPr>
      <dsp:spPr>
        <a:xfrm>
          <a:off x="3461652" y="1372325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Énfasis en tareas</a:t>
          </a:r>
          <a:endParaRPr lang="es-ES" sz="1200" kern="1200" dirty="0"/>
        </a:p>
      </dsp:txBody>
      <dsp:txXfrm>
        <a:off x="3479734" y="1390407"/>
        <a:ext cx="1198548" cy="581192"/>
      </dsp:txXfrm>
    </dsp:sp>
    <dsp:sp modelId="{EB7C9BDB-264F-4E33-A830-B9198BD1571F}">
      <dsp:nvSpPr>
        <dsp:cNvPr id="0" name=""/>
        <dsp:cNvSpPr/>
      </dsp:nvSpPr>
      <dsp:spPr>
        <a:xfrm>
          <a:off x="4696364" y="1667358"/>
          <a:ext cx="493884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93884" y="136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4930960" y="1668656"/>
        <a:ext cx="24694" cy="24694"/>
      </dsp:txXfrm>
    </dsp:sp>
    <dsp:sp modelId="{BDC9D5BF-A090-4D32-911E-5374814D2CCD}">
      <dsp:nvSpPr>
        <dsp:cNvPr id="0" name=""/>
        <dsp:cNvSpPr/>
      </dsp:nvSpPr>
      <dsp:spPr>
        <a:xfrm>
          <a:off x="5190249" y="1372325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Especialización del Trabajo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Tiempos y movimientos.</a:t>
          </a:r>
          <a:endParaRPr lang="es-ES" sz="800" kern="1200" dirty="0"/>
        </a:p>
      </dsp:txBody>
      <dsp:txXfrm>
        <a:off x="5208331" y="1390407"/>
        <a:ext cx="1198548" cy="581192"/>
      </dsp:txXfrm>
    </dsp:sp>
    <dsp:sp modelId="{C660A7F1-5557-44C4-953A-F8E2486694BF}">
      <dsp:nvSpPr>
        <dsp:cNvPr id="0" name=""/>
        <dsp:cNvSpPr/>
      </dsp:nvSpPr>
      <dsp:spPr>
        <a:xfrm rot="2027889">
          <a:off x="1187707" y="2191731"/>
          <a:ext cx="609033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609033" y="136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1476998" y="2190150"/>
        <a:ext cx="30451" cy="30451"/>
      </dsp:txXfrm>
    </dsp:sp>
    <dsp:sp modelId="{23917429-65BB-4F3F-9F84-EF9A921FC6F5}">
      <dsp:nvSpPr>
        <dsp:cNvPr id="0" name=""/>
        <dsp:cNvSpPr/>
      </dsp:nvSpPr>
      <dsp:spPr>
        <a:xfrm>
          <a:off x="1745278" y="2066091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Teoría clásica</a:t>
          </a:r>
          <a:endParaRPr lang="es-ES" sz="1200" kern="1200" dirty="0"/>
        </a:p>
      </dsp:txBody>
      <dsp:txXfrm>
        <a:off x="1763360" y="2084173"/>
        <a:ext cx="1198548" cy="581192"/>
      </dsp:txXfrm>
    </dsp:sp>
    <dsp:sp modelId="{1494DA47-3F2D-46B0-AFBA-FCC35FE01DDE}">
      <dsp:nvSpPr>
        <dsp:cNvPr id="0" name=""/>
        <dsp:cNvSpPr/>
      </dsp:nvSpPr>
      <dsp:spPr>
        <a:xfrm rot="115532">
          <a:off x="2979855" y="2369221"/>
          <a:ext cx="481933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81933" y="136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3208773" y="2370817"/>
        <a:ext cx="24096" cy="24096"/>
      </dsp:txXfrm>
    </dsp:sp>
    <dsp:sp modelId="{5BD191EF-E4D4-4EB9-9138-D39518CC2DED}">
      <dsp:nvSpPr>
        <dsp:cNvPr id="0" name=""/>
        <dsp:cNvSpPr/>
      </dsp:nvSpPr>
      <dsp:spPr>
        <a:xfrm>
          <a:off x="3461652" y="2082284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200" kern="1200" dirty="0" smtClean="0"/>
            <a:t>Énfasis en la estructura</a:t>
          </a:r>
          <a:endParaRPr lang="es-ES" sz="1200" kern="1200" dirty="0"/>
        </a:p>
      </dsp:txBody>
      <dsp:txXfrm>
        <a:off x="3479734" y="2100366"/>
        <a:ext cx="1198548" cy="581192"/>
      </dsp:txXfrm>
    </dsp:sp>
    <dsp:sp modelId="{6F5A3ED7-8296-47E2-A0E6-23D139E19979}">
      <dsp:nvSpPr>
        <dsp:cNvPr id="0" name=""/>
        <dsp:cNvSpPr/>
      </dsp:nvSpPr>
      <dsp:spPr>
        <a:xfrm>
          <a:off x="4696364" y="2377317"/>
          <a:ext cx="493884" cy="27290"/>
        </a:xfrm>
        <a:custGeom>
          <a:avLst/>
          <a:gdLst/>
          <a:ahLst/>
          <a:cxnLst/>
          <a:rect l="0" t="0" r="0" b="0"/>
          <a:pathLst>
            <a:path>
              <a:moveTo>
                <a:pt x="0" y="13645"/>
              </a:moveTo>
              <a:lnTo>
                <a:pt x="493884" y="136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200" kern="1200" dirty="0"/>
        </a:p>
      </dsp:txBody>
      <dsp:txXfrm>
        <a:off x="4930960" y="2378615"/>
        <a:ext cx="24694" cy="24694"/>
      </dsp:txXfrm>
    </dsp:sp>
    <dsp:sp modelId="{9A474F3E-ADF3-4012-85B1-6EAA7B9FFF69}">
      <dsp:nvSpPr>
        <dsp:cNvPr id="0" name=""/>
        <dsp:cNvSpPr/>
      </dsp:nvSpPr>
      <dsp:spPr>
        <a:xfrm>
          <a:off x="5190249" y="2082284"/>
          <a:ext cx="1234712" cy="617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Funciones Administrativas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800" kern="1200" dirty="0" smtClean="0"/>
            <a:t>Planear, Organizar, Dirigir, Coordinar, Controlar</a:t>
          </a:r>
          <a:endParaRPr lang="es-ES" sz="800" kern="1200" dirty="0"/>
        </a:p>
      </dsp:txBody>
      <dsp:txXfrm>
        <a:off x="5208331" y="2100366"/>
        <a:ext cx="1198548" cy="5811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9F753-EEFF-4C3F-9F5E-ED8B28152FAF}">
      <dsp:nvSpPr>
        <dsp:cNvPr id="0" name=""/>
        <dsp:cNvSpPr/>
      </dsp:nvSpPr>
      <dsp:spPr>
        <a:xfrm>
          <a:off x="1587" y="1631156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Organización  Industrial	</a:t>
          </a:r>
          <a:endParaRPr lang="es-ES" sz="1300" kern="1200" dirty="0"/>
        </a:p>
      </dsp:txBody>
      <dsp:txXfrm>
        <a:off x="25068" y="1654637"/>
        <a:ext cx="1556412" cy="754725"/>
      </dsp:txXfrm>
    </dsp:sp>
    <dsp:sp modelId="{3BB3E086-0B5B-4A04-9C57-BA2F273273F3}">
      <dsp:nvSpPr>
        <dsp:cNvPr id="0" name=""/>
        <dsp:cNvSpPr/>
      </dsp:nvSpPr>
      <dsp:spPr>
        <a:xfrm rot="17980648">
          <a:off x="1306296" y="1500288"/>
          <a:ext cx="118310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83108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1868273" y="1488464"/>
        <a:ext cx="59155" cy="59155"/>
      </dsp:txXfrm>
    </dsp:sp>
    <dsp:sp modelId="{7D3B5F06-CB6D-4A21-840C-50403790825C}">
      <dsp:nvSpPr>
        <dsp:cNvPr id="0" name=""/>
        <dsp:cNvSpPr/>
      </dsp:nvSpPr>
      <dsp:spPr>
        <a:xfrm>
          <a:off x="2190739" y="603240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Función económica: Producir bienes o servicios</a:t>
          </a:r>
          <a:endParaRPr lang="es-ES" sz="1300" kern="1200" dirty="0"/>
        </a:p>
      </dsp:txBody>
      <dsp:txXfrm>
        <a:off x="2214220" y="626721"/>
        <a:ext cx="1556412" cy="754725"/>
      </dsp:txXfrm>
    </dsp:sp>
    <dsp:sp modelId="{1DC90141-D681-4366-BE94-E5DB873B3114}">
      <dsp:nvSpPr>
        <dsp:cNvPr id="0" name=""/>
        <dsp:cNvSpPr/>
      </dsp:nvSpPr>
      <dsp:spPr>
        <a:xfrm>
          <a:off x="3794114" y="986330"/>
          <a:ext cx="69692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96922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4125152" y="986661"/>
        <a:ext cx="34846" cy="34846"/>
      </dsp:txXfrm>
    </dsp:sp>
    <dsp:sp modelId="{3255194F-CFB3-41D2-AD56-A6CD7AE2D465}">
      <dsp:nvSpPr>
        <dsp:cNvPr id="0" name=""/>
        <dsp:cNvSpPr/>
      </dsp:nvSpPr>
      <dsp:spPr>
        <a:xfrm>
          <a:off x="4491037" y="603240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Equilibrio externo</a:t>
          </a:r>
          <a:endParaRPr lang="es-ES" sz="1300" kern="1200" dirty="0"/>
        </a:p>
      </dsp:txBody>
      <dsp:txXfrm>
        <a:off x="4514518" y="626721"/>
        <a:ext cx="1556412" cy="754725"/>
      </dsp:txXfrm>
    </dsp:sp>
    <dsp:sp modelId="{4DFCB8FA-D3CB-4160-B86F-4B6FA455BE16}">
      <dsp:nvSpPr>
        <dsp:cNvPr id="0" name=""/>
        <dsp:cNvSpPr/>
      </dsp:nvSpPr>
      <dsp:spPr>
        <a:xfrm rot="3510923">
          <a:off x="1337051" y="2492484"/>
          <a:ext cx="1121598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121598" y="177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1869811" y="2482198"/>
        <a:ext cx="56079" cy="56079"/>
      </dsp:txXfrm>
    </dsp:sp>
    <dsp:sp modelId="{5E731FAA-4610-4919-8C26-29EE83993958}">
      <dsp:nvSpPr>
        <dsp:cNvPr id="0" name=""/>
        <dsp:cNvSpPr/>
      </dsp:nvSpPr>
      <dsp:spPr>
        <a:xfrm>
          <a:off x="2190739" y="2587633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Función social: Distribuir satisfacciones entre sus participantes</a:t>
          </a:r>
          <a:endParaRPr lang="es-ES" sz="1300" kern="1200" dirty="0"/>
        </a:p>
      </dsp:txBody>
      <dsp:txXfrm>
        <a:off x="2214220" y="2611114"/>
        <a:ext cx="1556412" cy="754725"/>
      </dsp:txXfrm>
    </dsp:sp>
    <dsp:sp modelId="{34B87924-8B58-4875-A8F4-7FD911AB3CD0}">
      <dsp:nvSpPr>
        <dsp:cNvPr id="0" name=""/>
        <dsp:cNvSpPr/>
      </dsp:nvSpPr>
      <dsp:spPr>
        <a:xfrm>
          <a:off x="3794114" y="2970723"/>
          <a:ext cx="696922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696922" y="1775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 dirty="0"/>
        </a:p>
      </dsp:txBody>
      <dsp:txXfrm>
        <a:off x="4125152" y="2971054"/>
        <a:ext cx="34846" cy="34846"/>
      </dsp:txXfrm>
    </dsp:sp>
    <dsp:sp modelId="{CA14AC09-5A9B-4BBE-BB23-E35A9C7B023A}">
      <dsp:nvSpPr>
        <dsp:cNvPr id="0" name=""/>
        <dsp:cNvSpPr/>
      </dsp:nvSpPr>
      <dsp:spPr>
        <a:xfrm>
          <a:off x="4491037" y="2587633"/>
          <a:ext cx="1603374" cy="8016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Equilibrio externo</a:t>
          </a:r>
          <a:endParaRPr lang="es-ES" sz="1300" kern="1200" dirty="0"/>
        </a:p>
      </dsp:txBody>
      <dsp:txXfrm>
        <a:off x="4514518" y="2611114"/>
        <a:ext cx="1556412" cy="7547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C9259D-1412-4979-BB55-9F123EB5A736}">
      <dsp:nvSpPr>
        <dsp:cNvPr id="0" name=""/>
        <dsp:cNvSpPr/>
      </dsp:nvSpPr>
      <dsp:spPr>
        <a:xfrm>
          <a:off x="2844800" y="1828800"/>
          <a:ext cx="2235200" cy="223520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Objetivos simples, consistentes y de largo plazo</a:t>
          </a:r>
          <a:endParaRPr lang="es-ES" sz="1000" kern="1200" dirty="0"/>
        </a:p>
      </dsp:txBody>
      <dsp:txXfrm>
        <a:off x="3294175" y="2352385"/>
        <a:ext cx="1336450" cy="1148939"/>
      </dsp:txXfrm>
    </dsp:sp>
    <dsp:sp modelId="{FB0796D3-B805-4A09-B41F-3E9F53510CC5}">
      <dsp:nvSpPr>
        <dsp:cNvPr id="0" name=""/>
        <dsp:cNvSpPr/>
      </dsp:nvSpPr>
      <dsp:spPr>
        <a:xfrm>
          <a:off x="1544320" y="1300480"/>
          <a:ext cx="1625600" cy="162560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Entendimiento profundo del ambiente competitivo </a:t>
          </a:r>
          <a:endParaRPr lang="es-ES" sz="1000" kern="1200" dirty="0"/>
        </a:p>
      </dsp:txBody>
      <dsp:txXfrm>
        <a:off x="1953570" y="1712203"/>
        <a:ext cx="807100" cy="802154"/>
      </dsp:txXfrm>
    </dsp:sp>
    <dsp:sp modelId="{869A95E9-08B9-4BD0-947B-CA042BCA6FAD}">
      <dsp:nvSpPr>
        <dsp:cNvPr id="0" name=""/>
        <dsp:cNvSpPr/>
      </dsp:nvSpPr>
      <dsp:spPr>
        <a:xfrm rot="20700000">
          <a:off x="2454821" y="178981"/>
          <a:ext cx="1592756" cy="1592756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 smtClean="0"/>
            <a:t>Evaluación objetiva de recursos</a:t>
          </a:r>
          <a:endParaRPr lang="es-ES" sz="1000" kern="1200" dirty="0"/>
        </a:p>
      </dsp:txBody>
      <dsp:txXfrm rot="-20700000">
        <a:off x="2804160" y="528320"/>
        <a:ext cx="894080" cy="894080"/>
      </dsp:txXfrm>
    </dsp:sp>
    <dsp:sp modelId="{D28ADA97-92F3-4488-BA13-EFC80F8A6EAA}">
      <dsp:nvSpPr>
        <dsp:cNvPr id="0" name=""/>
        <dsp:cNvSpPr/>
      </dsp:nvSpPr>
      <dsp:spPr>
        <a:xfrm>
          <a:off x="2671505" y="1492320"/>
          <a:ext cx="2861056" cy="2861056"/>
        </a:xfrm>
        <a:prstGeom prst="circularArrow">
          <a:avLst>
            <a:gd name="adj1" fmla="val 4687"/>
            <a:gd name="adj2" fmla="val 299029"/>
            <a:gd name="adj3" fmla="val 2513083"/>
            <a:gd name="adj4" fmla="val 15867933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B9EE0-5EA9-4569-8553-96271EAAA068}">
      <dsp:nvSpPr>
        <dsp:cNvPr id="0" name=""/>
        <dsp:cNvSpPr/>
      </dsp:nvSpPr>
      <dsp:spPr>
        <a:xfrm>
          <a:off x="1256429" y="941355"/>
          <a:ext cx="2078736" cy="2078736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AEF5B-F080-4E6B-9AED-2D9D6D0603FC}">
      <dsp:nvSpPr>
        <dsp:cNvPr id="0" name=""/>
        <dsp:cNvSpPr/>
      </dsp:nvSpPr>
      <dsp:spPr>
        <a:xfrm>
          <a:off x="2086400" y="-169332"/>
          <a:ext cx="2241296" cy="224129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8BDA3-B2F9-484E-B207-52147E1E132B}" type="datetimeFigureOut">
              <a:rPr lang="es-ES" smtClean="0"/>
              <a:pPr/>
              <a:t>31/07/2014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49D3-F1CE-492C-BBF6-325A0A827127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Conceptos Básicos </a:t>
            </a:r>
            <a:br>
              <a:rPr lang="es-ES" dirty="0" smtClean="0"/>
            </a:br>
            <a:r>
              <a:rPr lang="es-ES" dirty="0" smtClean="0"/>
              <a:t>Política Gerencial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Política Gerencial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1071557"/>
            <a:ext cx="7772400" cy="1500187"/>
          </a:xfrm>
          <a:ln w="57150"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s-ES" dirty="0" err="1" smtClean="0">
                <a:latin typeface="Arial Black" pitchFamily="34" charset="0"/>
              </a:rPr>
              <a:t>Strategy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is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not</a:t>
            </a:r>
            <a:r>
              <a:rPr lang="es-ES" dirty="0" smtClean="0">
                <a:latin typeface="Arial Black" pitchFamily="34" charset="0"/>
              </a:rPr>
              <a:t> a </a:t>
            </a:r>
            <a:r>
              <a:rPr lang="es-ES" dirty="0" err="1" smtClean="0">
                <a:latin typeface="Arial Black" pitchFamily="34" charset="0"/>
              </a:rPr>
              <a:t>detailed</a:t>
            </a:r>
            <a:r>
              <a:rPr lang="es-ES" dirty="0" smtClean="0">
                <a:latin typeface="Arial Black" pitchFamily="34" charset="0"/>
              </a:rPr>
              <a:t> plan </a:t>
            </a:r>
            <a:r>
              <a:rPr lang="es-ES" dirty="0" err="1" smtClean="0">
                <a:latin typeface="Arial Black" pitchFamily="34" charset="0"/>
              </a:rPr>
              <a:t>or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program</a:t>
            </a:r>
            <a:r>
              <a:rPr lang="es-ES" dirty="0" smtClean="0">
                <a:latin typeface="Arial Black" pitchFamily="34" charset="0"/>
              </a:rPr>
              <a:t> of </a:t>
            </a:r>
            <a:r>
              <a:rPr lang="es-ES" dirty="0" err="1" smtClean="0">
                <a:latin typeface="Arial Black" pitchFamily="34" charset="0"/>
              </a:rPr>
              <a:t>instructions</a:t>
            </a:r>
            <a:r>
              <a:rPr lang="es-ES" dirty="0" smtClean="0">
                <a:latin typeface="Arial Black" pitchFamily="34" charset="0"/>
              </a:rPr>
              <a:t>; </a:t>
            </a:r>
            <a:r>
              <a:rPr lang="es-ES" dirty="0" err="1" smtClean="0">
                <a:latin typeface="Arial Black" pitchFamily="34" charset="0"/>
              </a:rPr>
              <a:t>it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is</a:t>
            </a:r>
            <a:r>
              <a:rPr lang="es-ES" dirty="0" smtClean="0">
                <a:latin typeface="Arial Black" pitchFamily="34" charset="0"/>
              </a:rPr>
              <a:t> a </a:t>
            </a:r>
            <a:r>
              <a:rPr lang="es-ES" dirty="0" err="1" smtClean="0">
                <a:latin typeface="Arial Black" pitchFamily="34" charset="0"/>
              </a:rPr>
              <a:t>unifying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theme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that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gives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coherence</a:t>
            </a:r>
            <a:r>
              <a:rPr lang="es-ES" dirty="0" smtClean="0">
                <a:latin typeface="Arial Black" pitchFamily="34" charset="0"/>
              </a:rPr>
              <a:t> and </a:t>
            </a:r>
            <a:r>
              <a:rPr lang="es-ES" dirty="0" err="1" smtClean="0">
                <a:latin typeface="Arial Black" pitchFamily="34" charset="0"/>
              </a:rPr>
              <a:t>direction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to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the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actions</a:t>
            </a:r>
            <a:r>
              <a:rPr lang="es-ES" dirty="0" smtClean="0">
                <a:latin typeface="Arial Black" pitchFamily="34" charset="0"/>
              </a:rPr>
              <a:t> and </a:t>
            </a:r>
            <a:r>
              <a:rPr lang="es-ES" dirty="0" err="1" smtClean="0">
                <a:latin typeface="Arial Black" pitchFamily="34" charset="0"/>
              </a:rPr>
              <a:t>decisions</a:t>
            </a:r>
            <a:r>
              <a:rPr lang="es-ES" dirty="0" smtClean="0">
                <a:latin typeface="Arial Black" pitchFamily="34" charset="0"/>
              </a:rPr>
              <a:t> of </a:t>
            </a:r>
            <a:r>
              <a:rPr lang="es-ES" dirty="0" err="1" smtClean="0">
                <a:latin typeface="Arial Black" pitchFamily="34" charset="0"/>
              </a:rPr>
              <a:t>an</a:t>
            </a:r>
            <a:r>
              <a:rPr lang="es-ES" dirty="0" smtClean="0">
                <a:latin typeface="Arial Black" pitchFamily="34" charset="0"/>
              </a:rPr>
              <a:t> individual </a:t>
            </a:r>
            <a:r>
              <a:rPr lang="es-ES" dirty="0" err="1" smtClean="0">
                <a:latin typeface="Arial Black" pitchFamily="34" charset="0"/>
              </a:rPr>
              <a:t>or</a:t>
            </a:r>
            <a:r>
              <a:rPr lang="es-ES" dirty="0" smtClean="0">
                <a:latin typeface="Arial Black" pitchFamily="34" charset="0"/>
              </a:rPr>
              <a:t> </a:t>
            </a:r>
            <a:r>
              <a:rPr lang="es-ES" dirty="0" err="1" smtClean="0">
                <a:latin typeface="Arial Black" pitchFamily="34" charset="0"/>
              </a:rPr>
              <a:t>ornaization</a:t>
            </a:r>
            <a:r>
              <a:rPr lang="es-ES" dirty="0" smtClean="0">
                <a:latin typeface="Arial Black" pitchFamily="34" charset="0"/>
              </a:rPr>
              <a:t>. </a:t>
            </a:r>
            <a:endParaRPr lang="es-ES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00100" y="3929066"/>
            <a:ext cx="7215238" cy="156966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" sz="3200" dirty="0" err="1" smtClean="0">
                <a:latin typeface="Arial Narrow" pitchFamily="34" charset="0"/>
              </a:rPr>
              <a:t>Strategy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is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the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overall</a:t>
            </a:r>
            <a:r>
              <a:rPr lang="es-ES" sz="3200" dirty="0" smtClean="0">
                <a:latin typeface="Arial Narrow" pitchFamily="34" charset="0"/>
              </a:rPr>
              <a:t> plan </a:t>
            </a:r>
            <a:r>
              <a:rPr lang="es-ES" sz="3200" dirty="0" err="1" smtClean="0">
                <a:latin typeface="Arial Narrow" pitchFamily="34" charset="0"/>
              </a:rPr>
              <a:t>for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deploying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resources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to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establish</a:t>
            </a:r>
            <a:r>
              <a:rPr lang="es-ES" sz="3200" dirty="0" smtClean="0">
                <a:latin typeface="Arial Narrow" pitchFamily="34" charset="0"/>
              </a:rPr>
              <a:t> a favorable position.</a:t>
            </a:r>
          </a:p>
          <a:p>
            <a:pPr algn="ctr"/>
            <a:r>
              <a:rPr lang="es-ES" sz="3200" dirty="0" smtClean="0">
                <a:latin typeface="Arial Narrow" pitchFamily="34" charset="0"/>
              </a:rPr>
              <a:t>A </a:t>
            </a:r>
            <a:r>
              <a:rPr lang="es-ES" sz="3200" dirty="0" err="1" smtClean="0">
                <a:latin typeface="Arial Narrow" pitchFamily="34" charset="0"/>
              </a:rPr>
              <a:t>Tactic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is</a:t>
            </a:r>
            <a:r>
              <a:rPr lang="es-ES" sz="3200" dirty="0" smtClean="0">
                <a:latin typeface="Arial Narrow" pitchFamily="34" charset="0"/>
              </a:rPr>
              <a:t> a </a:t>
            </a:r>
            <a:r>
              <a:rPr lang="es-ES" sz="3200" dirty="0" err="1" smtClean="0">
                <a:latin typeface="Arial Narrow" pitchFamily="34" charset="0"/>
              </a:rPr>
              <a:t>scheme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for</a:t>
            </a:r>
            <a:r>
              <a:rPr lang="es-ES" sz="3200" dirty="0" smtClean="0">
                <a:latin typeface="Arial Narrow" pitchFamily="34" charset="0"/>
              </a:rPr>
              <a:t> a </a:t>
            </a:r>
            <a:r>
              <a:rPr lang="es-ES" sz="3200" dirty="0" err="1" smtClean="0">
                <a:latin typeface="Arial Narrow" pitchFamily="34" charset="0"/>
              </a:rPr>
              <a:t>specific</a:t>
            </a:r>
            <a:r>
              <a:rPr lang="es-ES" sz="3200" dirty="0" smtClean="0">
                <a:latin typeface="Arial Narrow" pitchFamily="34" charset="0"/>
              </a:rPr>
              <a:t> </a:t>
            </a:r>
            <a:r>
              <a:rPr lang="es-ES" sz="3200" dirty="0" err="1" smtClean="0">
                <a:latin typeface="Arial Narrow" pitchFamily="34" charset="0"/>
              </a:rPr>
              <a:t>action</a:t>
            </a:r>
            <a:r>
              <a:rPr lang="es-ES" sz="3200" dirty="0" smtClean="0">
                <a:latin typeface="Arial Narrow" pitchFamily="34" charset="0"/>
              </a:rPr>
              <a:t>.  </a:t>
            </a:r>
            <a:endParaRPr lang="es-ES" sz="32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/>
        </p:nvGraphicFramePr>
        <p:xfrm>
          <a:off x="1524000" y="236539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3143240" y="1643050"/>
            <a:ext cx="292895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Implementación efectiva</a:t>
            </a:r>
            <a:endParaRPr lang="es-ES" dirty="0"/>
          </a:p>
        </p:txBody>
      </p:sp>
      <p:sp>
        <p:nvSpPr>
          <p:cNvPr id="6" name="5 Elipse"/>
          <p:cNvSpPr/>
          <p:nvPr/>
        </p:nvSpPr>
        <p:spPr>
          <a:xfrm>
            <a:off x="3800476" y="500042"/>
            <a:ext cx="1628780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 exitosa</a:t>
            </a:r>
            <a:endParaRPr lang="es-ES" dirty="0"/>
          </a:p>
        </p:txBody>
      </p:sp>
      <p:sp>
        <p:nvSpPr>
          <p:cNvPr id="8" name="7 Cheurón"/>
          <p:cNvSpPr/>
          <p:nvPr/>
        </p:nvSpPr>
        <p:spPr>
          <a:xfrm rot="16200000">
            <a:off x="4546818" y="903488"/>
            <a:ext cx="271441" cy="1064807"/>
          </a:xfrm>
          <a:prstGeom prst="chevron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42844" y="5845750"/>
            <a:ext cx="364333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b="1" i="1" dirty="0" smtClean="0"/>
              <a:t>Elementos de una estrategia exitosa</a:t>
            </a:r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00100" y="1428736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La empresa</a:t>
            </a:r>
            <a:endParaRPr lang="es-ES" dirty="0"/>
          </a:p>
        </p:txBody>
      </p:sp>
      <p:sp>
        <p:nvSpPr>
          <p:cNvPr id="3" name="2 Rectángulo"/>
          <p:cNvSpPr/>
          <p:nvPr/>
        </p:nvSpPr>
        <p:spPr>
          <a:xfrm>
            <a:off x="1000100" y="2571744"/>
            <a:ext cx="1428760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Metas y valores.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Recursos y capacidades.</a:t>
            </a:r>
          </a:p>
          <a:p>
            <a:pPr algn="ctr"/>
            <a:endParaRPr lang="es-ES" dirty="0" smtClean="0"/>
          </a:p>
          <a:p>
            <a:pPr algn="ctr"/>
            <a:r>
              <a:rPr lang="es-ES" dirty="0" smtClean="0"/>
              <a:t>Estructura y sistemas.</a:t>
            </a:r>
            <a:endParaRPr lang="es-ES" dirty="0"/>
          </a:p>
        </p:txBody>
      </p:sp>
      <p:sp>
        <p:nvSpPr>
          <p:cNvPr id="4" name="3 Elipse"/>
          <p:cNvSpPr/>
          <p:nvPr/>
        </p:nvSpPr>
        <p:spPr>
          <a:xfrm>
            <a:off x="3357554" y="3429000"/>
            <a:ext cx="1700218" cy="642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Estrategia</a:t>
            </a:r>
          </a:p>
          <a:p>
            <a:pPr algn="ctr"/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6000760" y="1214422"/>
            <a:ext cx="142876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El ambiente industrial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929322" y="2500306"/>
            <a:ext cx="157163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Competidores.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Clientes.</a:t>
            </a:r>
          </a:p>
          <a:p>
            <a:pPr algn="ctr"/>
            <a:endParaRPr lang="es-ES" dirty="0"/>
          </a:p>
          <a:p>
            <a:pPr algn="ctr"/>
            <a:r>
              <a:rPr lang="es-ES" dirty="0" smtClean="0"/>
              <a:t>Proveedores.</a:t>
            </a:r>
            <a:endParaRPr lang="es-ES" dirty="0"/>
          </a:p>
        </p:txBody>
      </p:sp>
      <p:sp>
        <p:nvSpPr>
          <p:cNvPr id="8" name="7 Flecha izquierda y derecha"/>
          <p:cNvSpPr/>
          <p:nvPr/>
        </p:nvSpPr>
        <p:spPr>
          <a:xfrm>
            <a:off x="2571736" y="3714752"/>
            <a:ext cx="642942" cy="14287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Flecha izquierda"/>
          <p:cNvSpPr/>
          <p:nvPr/>
        </p:nvSpPr>
        <p:spPr>
          <a:xfrm>
            <a:off x="5214942" y="3714752"/>
            <a:ext cx="642942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714348" y="500042"/>
            <a:ext cx="731617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i="1" dirty="0" smtClean="0"/>
              <a:t>Estructura básica: La estrategia como el enlace entre la firma y el ambiente</a:t>
            </a:r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Conceptos Básicos </a:t>
            </a:r>
            <a:br>
              <a:rPr lang="es-ES" dirty="0" smtClean="0"/>
            </a:br>
            <a:r>
              <a:rPr lang="es-ES" dirty="0" smtClean="0"/>
              <a:t>Política Gerencial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s-ES" sz="4400" dirty="0" smtClean="0"/>
              <a:t>Planeación Estratégica. </a:t>
            </a:r>
          </a:p>
          <a:p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CO" dirty="0" smtClean="0"/>
              <a:t>Objetivos de la planeación estratégica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22608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O" dirty="0" smtClean="0"/>
              <a:t>Disminuir los riesgos</a:t>
            </a:r>
          </a:p>
          <a:p>
            <a:pPr algn="ctr"/>
            <a:r>
              <a:rPr lang="es-CO" dirty="0" smtClean="0"/>
              <a:t>Aumentar las oportunidades de negocios 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es-CO" dirty="0" smtClean="0"/>
              <a:t>Analizar la competencia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Conocimiento propio mediante el desarrollo: Estilo propio, cuadro de acción, aliminar7crear, Oportunidades a través de la innovación, 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67544" y="4797152"/>
            <a:ext cx="355821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s-CO" dirty="0" smtClean="0"/>
              <a:t>Pleno conocimiento de </a:t>
            </a:r>
          </a:p>
          <a:p>
            <a:r>
              <a:rPr lang="es-CO" dirty="0" smtClean="0"/>
              <a:t>Competencia Vs. Realidades propias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Cómo definir un plan estratégico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Estructura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Prioridades estratégicas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Objetivos estratégicos: indicador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Iniciativas: Inicia, planea, ejecuta, controla, cierra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Hitos: Puntos de control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Indicadores de desempeño: medir capacidades, procesos, clientes, financiamiento</a:t>
            </a:r>
          </a:p>
          <a:p>
            <a:pPr marL="514350" indent="-514350" algn="just">
              <a:buAutoNum type="arabicPeriod"/>
            </a:pPr>
            <a:r>
              <a:rPr lang="es-CO" dirty="0" smtClean="0"/>
              <a:t>Metas: Mínimos, limite de tolerancia.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812232" cy="1036711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/>
            <a:r>
              <a:rPr lang="es-CO" dirty="0" smtClean="0"/>
              <a:t>Consideraciones: entorno y competencia</a:t>
            </a:r>
            <a:endParaRPr lang="es-CO" dirty="0"/>
          </a:p>
        </p:txBody>
      </p:sp>
      <p:sp>
        <p:nvSpPr>
          <p:cNvPr id="5" name="4 CuadroTexto"/>
          <p:cNvSpPr txBox="1"/>
          <p:nvPr/>
        </p:nvSpPr>
        <p:spPr>
          <a:xfrm>
            <a:off x="4716016" y="4748951"/>
            <a:ext cx="3744416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s-CO" sz="2400" dirty="0" smtClean="0"/>
              <a:t>Herramientas: Causa efecto, </a:t>
            </a:r>
            <a:r>
              <a:rPr lang="es-CO" sz="2400" dirty="0" err="1" smtClean="0"/>
              <a:t>dofa</a:t>
            </a:r>
            <a:r>
              <a:rPr lang="es-CO" sz="2400" dirty="0" smtClean="0"/>
              <a:t>, cadenas de valor, 5 fuerzas, </a:t>
            </a:r>
            <a:r>
              <a:rPr lang="es-CO" sz="2400" dirty="0" err="1" smtClean="0"/>
              <a:t>pest</a:t>
            </a:r>
            <a:r>
              <a:rPr lang="es-CO" sz="2400" dirty="0" smtClean="0"/>
              <a:t>, </a:t>
            </a:r>
            <a:r>
              <a:rPr lang="es-CO" sz="2400" dirty="0" err="1" smtClean="0"/>
              <a:t>cops</a:t>
            </a:r>
            <a:endParaRPr lang="es-C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Pruebas para la estrategia</a:t>
            </a:r>
            <a:endParaRPr lang="es-CO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CO" dirty="0" smtClean="0"/>
              <a:t>Retornos</a:t>
            </a:r>
          </a:p>
          <a:p>
            <a:pPr marL="514350" indent="-514350">
              <a:buAutoNum type="arabicPeriod"/>
            </a:pPr>
            <a:r>
              <a:rPr lang="es-CO" dirty="0" smtClean="0"/>
              <a:t>Posicionamiento: Ventajas competitivas, donde competir</a:t>
            </a:r>
          </a:p>
          <a:p>
            <a:pPr marL="514350" indent="-514350">
              <a:buAutoNum type="arabicPeriod"/>
            </a:pPr>
            <a:r>
              <a:rPr lang="es-CO" dirty="0" smtClean="0"/>
              <a:t>Mercado: tendencias, entendimientos y flexibilidad vs. recursos</a:t>
            </a:r>
          </a:p>
          <a:p>
            <a:pPr marL="514350" indent="-514350">
              <a:buAutoNum type="arabicPeriod"/>
            </a:pPr>
            <a:r>
              <a:rPr lang="es-CO" dirty="0" smtClean="0"/>
              <a:t> Modelo de negocios: Escenario probable/incertidumbre, objetivos (opiniones, prejuicios)</a:t>
            </a:r>
          </a:p>
          <a:p>
            <a:pPr marL="514350" indent="-514350">
              <a:buAutoNum type="arabicPeriod"/>
            </a:pPr>
            <a:r>
              <a:rPr lang="es-CO" dirty="0" smtClean="0"/>
              <a:t>Implementación: convencimiento, plan de acción.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Nuevo plan estratégico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60240"/>
            <a:ext cx="8229600" cy="34849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 algn="ctr">
              <a:buAutoNum type="arabicPeriod"/>
            </a:pPr>
            <a:r>
              <a:rPr lang="es-CO" dirty="0" smtClean="0"/>
              <a:t>Conocimiento de la empresa</a:t>
            </a:r>
          </a:p>
          <a:p>
            <a:pPr marL="514350" indent="-514350" algn="ctr">
              <a:buAutoNum type="arabicPeriod"/>
            </a:pPr>
            <a:r>
              <a:rPr lang="es-CO" dirty="0" smtClean="0"/>
              <a:t>Meta</a:t>
            </a:r>
          </a:p>
          <a:p>
            <a:pPr marL="514350" indent="-514350" algn="ctr">
              <a:buAutoNum type="arabicPeriod"/>
            </a:pPr>
            <a:r>
              <a:rPr lang="es-CO" dirty="0" smtClean="0"/>
              <a:t>Estrategia ¿Cómo? </a:t>
            </a:r>
          </a:p>
          <a:p>
            <a:pPr marL="514350" indent="-514350" algn="ctr">
              <a:buAutoNum type="arabicPeriod"/>
            </a:pPr>
            <a:r>
              <a:rPr lang="es-CO" dirty="0" smtClean="0"/>
              <a:t>Ambiente interno</a:t>
            </a:r>
          </a:p>
          <a:p>
            <a:pPr marL="514350" indent="-514350" algn="ctr">
              <a:buAutoNum type="arabicPeriod"/>
            </a:pPr>
            <a:r>
              <a:rPr lang="es-CO" dirty="0" smtClean="0"/>
              <a:t>Ambiente externo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FLEXIBILIDAD ESTRATÉGICA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O" dirty="0" smtClean="0"/>
              <a:t>Es el conjunto de capacidades que se utilizan para responder a las distintas demandas y oportunidades que existen en un dinámico e incierto entorno competitivo. (Michael A, )</a:t>
            </a:r>
          </a:p>
          <a:p>
            <a:pPr algn="just">
              <a:buNone/>
            </a:pPr>
            <a:endParaRPr lang="es-CO" dirty="0" smtClean="0"/>
          </a:p>
          <a:p>
            <a:pPr algn="just"/>
            <a:r>
              <a:rPr lang="es-CO" dirty="0" smtClean="0"/>
              <a:t>La flexibilidad estratégica implica enfrentar la incertidumbre y los riesgos que esta implica.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s-CO" dirty="0" smtClean="0"/>
              <a:t>FLEXIBILIDAD ESTRATÉGICA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O" dirty="0" smtClean="0"/>
              <a:t>La empresa que quiera tener flexibilidad estratégica, y obtener de ella beneficios competitivos, deberá desarrollar su capacidad para aprender.</a:t>
            </a:r>
          </a:p>
          <a:p>
            <a:pPr algn="just">
              <a:buNone/>
            </a:pPr>
            <a:endParaRPr lang="es-CO" dirty="0" smtClean="0"/>
          </a:p>
          <a:p>
            <a:pPr algn="just"/>
            <a:r>
              <a:rPr lang="es-CO" dirty="0" smtClean="0"/>
              <a:t>El aprendizaje continuo proporciona a la empresa conjuntos de habilidades, nuevas y actualizadas, que le permiten adaptarse al entorno cuando va encontrando cambios.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Conceptos Básicos </a:t>
            </a:r>
            <a:br>
              <a:rPr lang="es-ES" dirty="0" smtClean="0"/>
            </a:br>
            <a:r>
              <a:rPr lang="es-ES" dirty="0" smtClean="0"/>
              <a:t>Política Gerencial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s-ES" dirty="0" smtClean="0"/>
              <a:t>Historia y enfoques de la Administración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75" y="717573"/>
            <a:ext cx="6826250" cy="599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443490" y="285728"/>
            <a:ext cx="637296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i="1" dirty="0" smtClean="0"/>
              <a:t>Las Principales Teorías administrativas y sus principales enfoques</a:t>
            </a:r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1785918" y="428604"/>
            <a:ext cx="5756512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i="1" dirty="0" smtClean="0"/>
              <a:t>Variables básicas en la teoría general de la administración</a:t>
            </a:r>
            <a:endParaRPr lang="es-ES" b="1" i="1" dirty="0"/>
          </a:p>
        </p:txBody>
      </p:sp>
      <p:sp>
        <p:nvSpPr>
          <p:cNvPr id="4" name="3 CuadroTexto"/>
          <p:cNvSpPr txBox="1"/>
          <p:nvPr/>
        </p:nvSpPr>
        <p:spPr>
          <a:xfrm>
            <a:off x="3714744" y="3286124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ORGANIZACIÓN</a:t>
            </a:r>
          </a:p>
          <a:p>
            <a:pPr algn="ctr"/>
            <a:r>
              <a:rPr lang="es-ES" dirty="0" smtClean="0"/>
              <a:t>Empresa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714480" y="1285860"/>
          <a:ext cx="6429420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2799901" y="2509059"/>
            <a:ext cx="557653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dirty="0" smtClean="0"/>
              <a:t>Taylor</a:t>
            </a:r>
            <a:endParaRPr lang="es-ES" sz="1200" dirty="0"/>
          </a:p>
        </p:txBody>
      </p:sp>
      <p:sp>
        <p:nvSpPr>
          <p:cNvPr id="4" name="3 CuadroTexto"/>
          <p:cNvSpPr txBox="1"/>
          <p:nvPr/>
        </p:nvSpPr>
        <p:spPr>
          <a:xfrm>
            <a:off x="2780015" y="3786190"/>
            <a:ext cx="506101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sz="1200" dirty="0" smtClean="0"/>
              <a:t>Fayol</a:t>
            </a:r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2714612" y="1000108"/>
            <a:ext cx="36465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i="1" dirty="0" smtClean="0"/>
              <a:t>Enfoque clásico de la administración</a:t>
            </a:r>
            <a:endParaRPr lang="es-E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Diagrama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071802" y="785794"/>
            <a:ext cx="365061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s-ES" b="1" i="1" dirty="0" smtClean="0"/>
              <a:t>Funciones básicas de la organización</a:t>
            </a:r>
            <a:endParaRPr lang="es-ES" b="1" i="1" dirty="0"/>
          </a:p>
        </p:txBody>
      </p:sp>
      <p:cxnSp>
        <p:nvCxnSpPr>
          <p:cNvPr id="7" name="6 Conector recto"/>
          <p:cNvCxnSpPr/>
          <p:nvPr/>
        </p:nvCxnSpPr>
        <p:spPr>
          <a:xfrm rot="5400000">
            <a:off x="6249999" y="3393281"/>
            <a:ext cx="1215240" cy="794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ES" dirty="0" smtClean="0"/>
              <a:t>Conceptos Básicos </a:t>
            </a:r>
            <a:br>
              <a:rPr lang="es-ES" dirty="0" smtClean="0"/>
            </a:br>
            <a:r>
              <a:rPr lang="es-ES" dirty="0" smtClean="0"/>
              <a:t>Política Gerencial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s-ES" dirty="0" smtClean="0"/>
          </a:p>
          <a:p>
            <a:r>
              <a:rPr lang="es-ES" dirty="0" smtClean="0"/>
              <a:t>ESTRATEGIA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dirty="0" smtClean="0"/>
              <a:t>Introducción a la </a:t>
            </a:r>
            <a:br>
              <a:rPr lang="es-ES" dirty="0" smtClean="0"/>
            </a:br>
            <a:r>
              <a:rPr lang="es-ES" dirty="0" smtClean="0"/>
              <a:t>Estrategia Empresarial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Estrategia Del Ajedrez - Táctica Del Ajedrez - El Escudarse Del </a:t>
            </a:r>
            <a:r>
              <a:rPr lang="es-ES" b="1" dirty="0" smtClean="0"/>
              <a:t>Ajedrez.</a:t>
            </a:r>
          </a:p>
          <a:p>
            <a:endParaRPr lang="es-ES" b="1" dirty="0"/>
          </a:p>
          <a:p>
            <a:r>
              <a:rPr lang="es-ES" b="1" dirty="0" smtClean="0"/>
              <a:t>Cambiar la estrategia a tiempo: lecciones de ajedrez para empresas.</a:t>
            </a:r>
          </a:p>
          <a:p>
            <a:endParaRPr lang="es-ES" b="1" dirty="0"/>
          </a:p>
          <a:p>
            <a:r>
              <a:rPr lang="es-ES" b="1" dirty="0" smtClean="0"/>
              <a:t>Estrategia Empresarial: Más cerca del Póker que del Ajedrez.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214686"/>
            <a:ext cx="7772400" cy="13620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ES" dirty="0" smtClean="0"/>
              <a:t>LA ESTRATEGIA DE UNA COMPAÑÍA SE TRATA DEL CÓMO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928670"/>
            <a:ext cx="7772400" cy="150018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>
                <a:latin typeface="Arial Black" pitchFamily="34" charset="0"/>
              </a:rPr>
              <a:t>EL CONCEPTO DE ESTRATEGIA: La estrategia de una compañía consiste en las medidas competitivas y los planteamientos comerciales con que los administradores hacen crecer el negocio, atraen y satisfacen a sus clientes, compiten con éxito, realizan operaciones y alcanzan los niveles deseados de desempeño organizacional.  </a:t>
            </a:r>
            <a:endParaRPr lang="es-E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602</Words>
  <Application>Microsoft Office PowerPoint</Application>
  <PresentationFormat>Presentación en pantalla (4:3)</PresentationFormat>
  <Paragraphs>105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Tema de Office</vt:lpstr>
      <vt:lpstr>Conceptos Básicos  Política Gerencial</vt:lpstr>
      <vt:lpstr>Conceptos Básicos  Política Gerencial</vt:lpstr>
      <vt:lpstr>Presentación de PowerPoint</vt:lpstr>
      <vt:lpstr>Presentación de PowerPoint</vt:lpstr>
      <vt:lpstr>Presentación de PowerPoint</vt:lpstr>
      <vt:lpstr>Presentación de PowerPoint</vt:lpstr>
      <vt:lpstr>Conceptos Básicos  Política Gerencial</vt:lpstr>
      <vt:lpstr>Introducción a la  Estrategia Empresarial </vt:lpstr>
      <vt:lpstr>LA ESTRATEGIA DE UNA COMPAÑÍA SE TRATA DEL CÓMO</vt:lpstr>
      <vt:lpstr>Presentación de PowerPoint</vt:lpstr>
      <vt:lpstr>Presentación de PowerPoint</vt:lpstr>
      <vt:lpstr>Presentación de PowerPoint</vt:lpstr>
      <vt:lpstr>Conceptos Básicos  Política Gerencial</vt:lpstr>
      <vt:lpstr>Objetivos de la planeación estratégica</vt:lpstr>
      <vt:lpstr>Cómo definir un plan estratégico</vt:lpstr>
      <vt:lpstr>Pruebas para la estrategia</vt:lpstr>
      <vt:lpstr>Nuevo plan estratégico</vt:lpstr>
      <vt:lpstr>FLEXIBILIDAD ESTRATÉGICA</vt:lpstr>
      <vt:lpstr>FLEXIBILIDAD ESTRATÉGICA</vt:lpstr>
    </vt:vector>
  </TitlesOfParts>
  <Company>Universidad de Ibagué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E0955</dc:creator>
  <cp:lastModifiedBy>Jefe de Procesos</cp:lastModifiedBy>
  <cp:revision>83</cp:revision>
  <cp:lastPrinted>2011-08-16T02:22:10Z</cp:lastPrinted>
  <dcterms:created xsi:type="dcterms:W3CDTF">2011-08-09T14:42:27Z</dcterms:created>
  <dcterms:modified xsi:type="dcterms:W3CDTF">2014-07-31T13:42:32Z</dcterms:modified>
</cp:coreProperties>
</file>