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9" r:id="rId3"/>
    <p:sldMasterId id="2147483661" r:id="rId4"/>
    <p:sldMasterId id="2147483665" r:id="rId5"/>
    <p:sldMasterId id="2147483667" r:id="rId6"/>
    <p:sldMasterId id="2147483669" r:id="rId7"/>
    <p:sldMasterId id="2147483671" r:id="rId8"/>
    <p:sldMasterId id="2147483679" r:id="rId9"/>
    <p:sldMasterId id="2147483681" r:id="rId10"/>
    <p:sldMasterId id="2147483683" r:id="rId11"/>
    <p:sldMasterId id="2147483685" r:id="rId12"/>
    <p:sldMasterId id="2147483689" r:id="rId13"/>
    <p:sldMasterId id="2147483691" r:id="rId14"/>
    <p:sldMasterId id="2147483693" r:id="rId15"/>
    <p:sldMasterId id="2147483697" r:id="rId16"/>
  </p:sldMasterIdLst>
  <p:notesMasterIdLst>
    <p:notesMasterId r:id="rId42"/>
  </p:notesMasterIdLst>
  <p:sldIdLst>
    <p:sldId id="284" r:id="rId17"/>
    <p:sldId id="280" r:id="rId18"/>
    <p:sldId id="281" r:id="rId19"/>
    <p:sldId id="258" r:id="rId20"/>
    <p:sldId id="259" r:id="rId21"/>
    <p:sldId id="260" r:id="rId22"/>
    <p:sldId id="261" r:id="rId23"/>
    <p:sldId id="262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3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66"/>
    <a:srgbClr val="0000FF"/>
    <a:srgbClr val="6699FF"/>
    <a:srgbClr val="1B92C7"/>
    <a:srgbClr val="5236F8"/>
    <a:srgbClr val="7D7D7D"/>
    <a:srgbClr val="9BA6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AB35B7A-5217-4403-AAE0-B01914E6425C}" type="datetimeFigureOut">
              <a:rPr lang="es-ES"/>
              <a:pPr>
                <a:defRPr/>
              </a:pPr>
              <a:t>29/05/2014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EF3830-806D-4B59-8EBF-C8B7ED2F7A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0D847-63DE-4E4B-B6B7-09E680D74EED}" type="slidenum">
              <a:rPr lang="es-CO"/>
              <a:pPr/>
              <a:t>1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23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B1883-8733-4DE4-A41C-AB0B871218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4832-405D-4CFD-AECF-9F36F7A16E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F8C4-D95F-4F0D-9577-4C93450B40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AE92-5B9E-4BB9-8E5C-E69078E9FE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4664-CBE8-43EA-9E04-892569DEF1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F9DF7-43E6-4510-8A8C-86DAD316DC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D83D-C90E-41D9-8CD5-EE2DA29DC0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A1E4-6038-4521-8C22-FD99DA12AA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EA8F-586E-45B0-85A5-C69238DCAD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2973BE-49D0-4443-A7EC-ECC625FAFF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431D-67BB-4127-85DC-06DC9EEF1B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1F51-DB34-48D3-B22F-21629FC50A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EFAE6-97B8-4410-A00F-481D2DF24B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0E9E-F985-4275-839D-07A9CAE87E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3D89-6FEC-47D6-94B4-CCF3922312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2ED0-8125-47FB-96FC-1478474714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BE7B6-CBBA-4ADA-80FE-92AEF538D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D109-F366-4198-905F-D109748C19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C8EB-CD1B-468B-9A20-E524537DB2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3B406-F4F9-48D3-AF55-4B6EA93BCC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0618-E513-4D5D-909F-0CBFFAE3ED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18AF-9ADF-4319-9472-8476FF4C27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65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304D3-4BFE-4578-A06F-BA5B9228B4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B3F6-E5DA-46C5-A530-38AAF74F0B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764-7410-4939-8141-3582EB6BEE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51E50-2EA2-4538-B21F-1297E4425C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F8FB-3204-481F-BDF9-631DE26089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37F8-DCE7-41DF-8590-EF170F2D18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FFCDF-3B07-4250-A053-39E9C543D4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98C7-59F7-489B-B924-65EE653BB5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E5D49-B3C9-4BA9-AF97-E2C29F42CB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CBB4E-0E16-4312-AF47-01E2AA7173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B420-37A1-42B5-8CED-41C27D70C9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20D6-09A9-4B6A-884B-8AEB9497C9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4BFF6-5B3E-414F-8843-5F0F7B7B89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9D8F-798D-4F11-88A1-A3401DD189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116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16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AB948E-37C5-49EB-AA45-015BB5833F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81FB8-FB0F-4FAD-9AB6-7F080BF384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9D90-61C0-415E-A6F3-DB0AFDD96C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7887B-2EE2-4FFE-80D8-D33883B179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0EA6-CF70-4E7B-A9F2-98E61C4FC7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664B5-B249-4CF6-AE89-2B87D7317F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1A4D-80C0-48A0-A245-E8BC4F87D3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A7C6-8A56-49D0-813C-68C51BD845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7B61-EEBC-4D4E-A18E-63AC52B846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6DF61-F52F-4733-9597-3924372F4A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1F59-13A7-43E3-AC58-D77E9AC3FF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E98B-665B-46AB-A411-25F02DB5D2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E784A-4829-4778-9D95-0310A4B6B3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249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49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C75CA7-45C5-4B77-ACD5-8C1CA5D956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2F9F-D9AE-411A-A4AF-254EFC0C67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6493-AADF-4F3E-B3B7-6740F39B06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02FE-5B69-4D7E-98D2-5C684EDC15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CAC2-C001-404A-9CFC-904F26C1A9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C5A22-3188-4B10-863D-0545FC1CDF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BE0E-8486-4EA7-9026-48BBC56934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3398-0A16-422F-B714-C979A714B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7B70-C8FA-4A86-88BF-FC9D36C9A3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FEAB-B9AF-42A5-8AA9-3A26A05DF2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CCC5-E776-4663-8976-EF5DC8EFAB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0C578-EC7C-4DFC-8A4C-897E24AE4D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CF80-4544-4E26-924B-8B80AB2935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33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3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3520B-087C-429A-AC9C-7B5C41DAE5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8BA8-62BD-4315-971E-1D789C0BEC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1A9E-35D1-4CB9-8709-9A0E99862A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81B7-C0B7-4564-8E1B-F75A7CF980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3715-B430-4025-BBA0-01E56CCC80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88BB-CDE0-41F2-9DB3-D90F9B0E5F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8E7F-DED2-4799-A67E-EE56F6F781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5B34-6AB9-4DE0-B434-FE1B7807EC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4364-7E85-454B-BAF4-ACD79E623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87B9-5AFE-4FEA-B03C-10012F17D9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1955-E6D0-48AA-9106-389032AFED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6835-3B40-4D97-8B55-175260E52C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81DA-6200-441F-95CA-E3747B9BA3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sp>
        <p:nvSpPr>
          <p:cNvPr id="1639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639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616A9-51C2-487F-873C-88DFA524E8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F7C1-577D-4B2E-9C63-81E5F66B5D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A3D4-74F7-4B31-B528-586A3ACCDD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020A-C311-465E-B65C-CABD786D63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F5B9-FB48-4F25-A767-FB84475373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E21A0-2007-40AE-8351-B8B83AD0E5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E2AC-8997-46BC-91C9-8D869CE300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333E-7992-4CDD-AA16-FDED52ABC3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AD79-7587-42B3-8C23-4F4B369113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70FB-7546-4C8E-AF64-3B866532D6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989C-870B-4803-ABB7-65AE8CDE43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87957-C4D4-445D-9D78-B621BDF375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058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58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09487-BB3E-4386-B008-E77671291C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FDE4-C5E4-41E5-943B-300F433F23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6406E-B601-4999-8A50-3383B059BA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A9A2-3017-4FDD-8A39-EFBC842643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DE1F-3E0C-4FE3-8B80-A948D596BD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EE6D-029F-40E1-85A9-C02ADE3D5F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9E44A-FEF5-42D1-A1B2-884C03878E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8ED6-0D07-469A-A6E2-775125C18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CEB63-7D33-40F3-A0F5-D6230F313A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3718-67E1-4A3F-836B-C964812349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24CDE-6690-4BB1-B579-F8135B5E3B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9A06-2BE8-4C8F-9176-8ECCE2402D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AB29-6A97-410F-BB8A-30904388D3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B21B-3164-42EB-A59C-FDE89236B3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8E19-8CB5-46F1-905A-79C3566BE0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C3DC-F022-4BA8-932F-16F4D3D65F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5375-2BDA-4588-8222-8EE70A55FB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37BE-F405-42FD-B192-A58E7E2D92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0383-66DA-4C63-AF06-ED18044396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873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874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9E74A7-F0FC-453C-B63C-F3408407E1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9ED8-D483-4386-AC0A-3747DF33BF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8242-6A39-4F46-99EB-33C0A68FA5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2E0C-5061-4729-88DB-C76DC6E02D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2C7E-3B27-48DA-B872-1641861EE9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1B0F1-332D-4EDB-8FE9-48C0C6B96F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EC0E-A366-4BA1-8BAC-42A737329D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BB60F-7121-4139-9166-DC083B035A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226A-5FB8-4B4D-AEED-E9266CB3C4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3B56-B962-46DD-8EA4-209D061BBB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BE32-EE7F-4548-AD5C-9E69DB07E9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B313-4DA2-469C-A2D7-57B9C2A50D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07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B371E-4CA9-462A-836F-0FF5EACED5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35E63-F540-4975-B248-8713D2DB6E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C8C9-8D3C-4A83-8865-9D3647D46C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0E2F-B2E4-499E-84F4-9B2B2CF0C6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4F66-3634-41A0-854B-213E82A2CB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F509-3E4D-49A7-B704-4E137CBCF6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1D5E-9DAF-4834-83D4-594A1DB01D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DB37-BFFD-4EBB-A65D-0667CC37F9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7539-2325-41ED-A379-9E4B9B2242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A8D7F-EAC2-4729-886D-8AC256A4E2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E448-F331-4F6D-90BA-F8AC9A6EC8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3CD3C-D112-4EA0-AA41-B3AB07BAE0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425A02-8AC5-4052-AF33-3386BD9FA9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4485-48C1-4383-BACF-1DD4CC6776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C932-818D-4206-B5C7-60EDC51090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FFD0-C08D-4CD5-9BB3-1FC4EFA67A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AB31-9652-4797-ADCF-869D5A21E7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5BCC-E548-4077-BFE4-0EA6F0A89E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ADD-C1DF-49D4-AAF4-72AFE20615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6679-47F3-4102-82D7-6461F978DC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98933-A608-4546-9162-66DDF9A51D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E0A6-8116-4731-8247-E3F762719C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5A80-065E-43A1-852F-E9B7A328EE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2A9F-0220-4A05-8BD2-76A03B5B7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E74C-174B-4996-888F-0467285170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19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E6F39-F527-4016-9EF4-30BD87CA7B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12D1-423C-43F8-9C58-9C15CBB01C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E9DB1-7235-4097-8D08-01ADB9D7E3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1D07-D636-47E0-BAEF-F32F238955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58E3-A87E-46C6-8383-27E3F6A55F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FBED9-AD08-4843-A6F1-397F936BB8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5250C-06CE-4199-9182-3F9C70B46A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60CD-7AD9-4A6F-9EE8-1AFF844E58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4FED7-D375-44BC-96AF-91BAAC9EEF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787E-5D4A-4F50-9E64-E4A0A5736A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C956-FAEE-4377-87FB-D93F83227A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5273C-6CCF-4BC3-B3EC-5D40FC8D87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719A-9225-461F-8C35-DC4809B740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47D31-2F7F-48A8-9476-1F2E38936D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12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2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2DC58E-46F4-48C1-8559-BAF8E2AA65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B084-E8C4-441C-BFE8-5B0278D349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D571-0A59-44C7-8789-025166E983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A323-F384-4B59-916F-6D368C7C46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8B5DA-2F32-46CE-B422-41A491AACE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DB43-1127-4B68-ADE0-B936F469F1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FFD06-9B94-41A6-B9CF-E94A847C32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762C2-4BF1-4E38-A72B-3096564B00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35D0-4A44-45B2-BCF3-B881B9D90C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F497-E6EA-47C3-AF9B-5B53ED2728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276EB-47C8-4E04-A0E5-9EB62DBB7F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70267-9A84-4AF5-9403-58BD3D9A9A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7E10-B9C1-4776-AC9A-98B64B892F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AE96-4F67-4FE2-8A5A-C499A09F68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s-ES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1" y="1811"/>
                          <a:ext cx="3672" cy="2049"/>
                          <a:chOff x="6" y="1815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5" y="287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7" y="100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8"/>
              <a:ext cx="3325" cy="2956"/>
              <a:chOff x="16" y="1318"/>
              <a:chExt cx="3325" cy="2956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70" y="1318"/>
                <a:ext cx="262" cy="297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1" y="1468"/>
                  <a:ext cx="282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sp>
        <p:nvSpPr>
          <p:cNvPr id="5849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849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fld id="{6B9A7A99-196A-460E-B659-2B2D734223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1E3B-CDF0-402E-9D0F-A2D2C912E2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1E11-1986-4CEB-8330-EB21B101F3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280A-6E31-4006-A014-E5B65CD223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A4B73-6225-4731-8A56-2E1B4BF204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2A6D-7B6C-438E-B564-1B564EC278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BDC8-25B8-4616-A581-F50AD99F19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0388-B4DF-43AC-82AD-F04FF43708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ED85-F3F3-48C2-8AC8-5050E564AF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819C-9FC9-4EBD-9C71-2EDD53B61D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78E7-EF2B-4161-ACF1-EFB240ACB5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19273-EE2F-4EDB-801C-BB3F1342A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6EF5-4537-41D4-9011-E7C18247CD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8821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821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C928FFB-6C7F-400D-A0D5-5E25E678D1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8F79-5201-49B4-8847-21D95790E8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87F7-5736-48A6-9B96-D42CDB6223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DA06-C409-4FDB-A6B6-B716D53C79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62A2-84B4-4D25-B14E-22FFBFDF1F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A29CDA4-3702-49B1-B0B1-CDFD5960F0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1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6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421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1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1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1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1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1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1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1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1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2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2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2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2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2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422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942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942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42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E257FF85-4143-4C2D-A9CE-A892B8C406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42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0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4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6" grpId="0"/>
      <p:bldP spid="9423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42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42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42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42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42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547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547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54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54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C461C6-F08F-488C-B9F1-C5F21EBF5B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54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54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6" grpId="0"/>
      <p:bldP spid="1054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54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05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5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5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5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5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106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106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6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6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FD212E34-6310-4833-8981-9711D2B7BA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2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9" grpId="0"/>
      <p:bldP spid="11063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06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39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39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332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39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9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9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9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9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9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9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9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39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239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39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39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39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39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5EBC77E-16F7-4661-A575-0448445D0F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3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/>
      <p:bldP spid="1239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210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1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434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210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10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434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21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1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434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34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211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3211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grpSp>
            <p:nvGrpSpPr>
              <p:cNvPr id="1434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37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21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7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21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7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21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7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21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7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21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7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21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7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21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7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21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1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1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1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1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1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1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1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1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1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8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1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9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9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1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9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1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sp>
              <p:nvSpPr>
                <p:cNvPr id="1321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321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grpSp>
              <p:nvGrpSpPr>
                <p:cNvPr id="1439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1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9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1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9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1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9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1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39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1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40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1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40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1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1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40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2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2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40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2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2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40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2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2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440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2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22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</p:grpSp>
          <p:sp>
            <p:nvSpPr>
              <p:cNvPr id="1322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1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1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1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223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3223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223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2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2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2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814E594-3362-489F-8441-53A0F61647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4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233" grpId="0"/>
      <p:bldP spid="13223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2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28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537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28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537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28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537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28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537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28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28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538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28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28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28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28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sp>
        <p:nvSpPr>
          <p:cNvPr id="1628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628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28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28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28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FE112CC-D680-4859-A046-193B4EA709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83" grpId="0"/>
      <p:bldP spid="162884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288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288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288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288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288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28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04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F1240-2398-4325-A3DD-B4555007D6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6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0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48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F938F12-6FC2-4B60-BF23-97F59EFCEB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84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765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308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765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5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6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7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7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7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7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7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7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7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67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3107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767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8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9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9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9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9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grpSp>
            <p:nvGrpSpPr>
              <p:cNvPr id="310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769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9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grpSp>
            <p:nvGrpSpPr>
              <p:cNvPr id="310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769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69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70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70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70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70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70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70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770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sp>
            <p:nvSpPr>
              <p:cNvPr id="2770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70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70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71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71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71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71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71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77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1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7CF7A38-C8C5-4DA2-8CC9-B6419F2463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771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3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5" grpId="0"/>
      <p:bldP spid="2771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97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97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297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59B32F3-2446-44EC-A909-9EAF5316DF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5" grpId="0"/>
      <p:bldP spid="29739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97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7A544C9-8101-4494-99C8-14EC0082EF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586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5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09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9FB3545-E32F-4B0B-AA4A-C15FC368B1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971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7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01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01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718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01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501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01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2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304E0B6-6085-4AD3-9FB6-22D80D04F3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7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0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0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50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0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/>
      <p:bldP spid="5019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0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821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73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grpSp>
              <p:nvGrpSpPr>
                <p:cNvPr id="8229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73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3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3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grpSp>
                <p:nvGrpSpPr>
                  <p:cNvPr id="823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73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grpSp>
                  <p:nvGrpSpPr>
                    <p:cNvPr id="8235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73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s-ES"/>
                      </a:p>
                    </p:txBody>
                  </p:sp>
                  <p:grpSp>
                    <p:nvGrpSpPr>
                      <p:cNvPr id="8237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73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3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grpSp>
                      <p:nvGrpSpPr>
                        <p:cNvPr id="8274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573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3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3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3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4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4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4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4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4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4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5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4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  <p:sp>
                        <p:nvSpPr>
                          <p:cNvPr id="574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7" y="100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s-ES"/>
                          </a:p>
                        </p:txBody>
                      </p:sp>
                    </p:grpSp>
                    <p:sp>
                      <p:nvSpPr>
                        <p:cNvPr id="574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  <p:sp>
                      <p:nvSpPr>
                        <p:cNvPr id="574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8215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74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74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grpSp>
              <p:nvGrpSpPr>
                <p:cNvPr id="8218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74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4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4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4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4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4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4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4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4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</p:grpSp>
        </p:grpSp>
        <p:grpSp>
          <p:nvGrpSpPr>
            <p:cNvPr id="820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74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74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820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574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74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74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74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74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sp>
        <p:nvSpPr>
          <p:cNvPr id="5747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47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47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288E64D-FB10-4699-A135-9890CCD8D9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747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747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8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7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47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47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47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47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47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4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47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9224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704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4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4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4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4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4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5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5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5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922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70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0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9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719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8719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719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19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19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B51B0936-7268-49D0-A991-BD74C470AB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719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9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6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s-CO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33796" name="3 Imagen" descr="plantil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4 Rectángulo"/>
          <p:cNvSpPr>
            <a:spLocks noChangeArrowheads="1"/>
          </p:cNvSpPr>
          <p:nvPr/>
        </p:nvSpPr>
        <p:spPr bwMode="auto">
          <a:xfrm>
            <a:off x="357188" y="285750"/>
            <a:ext cx="8429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432003"/>
                </a:solidFill>
                <a:latin typeface="Calibri" pitchFamily="34" charset="0"/>
              </a:rPr>
              <a:t>PROGRAMA FORTALECIMIENTO DEL SISTEMA DE EMPRENDIMIENTO DE MEDELLÍN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4500570"/>
            <a:ext cx="7929618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/>
              <a:t>GENERACION DE IDEAS DE NEGOCIOS</a:t>
            </a:r>
            <a:endParaRPr lang="es-ES" sz="3200" dirty="0"/>
          </a:p>
        </p:txBody>
      </p:sp>
      <p:pic>
        <p:nvPicPr>
          <p:cNvPr id="33801" name="6 Imagen" descr="LOGO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5689600"/>
            <a:ext cx="7191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5.Piense como un niño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los niños no hay última vez. Cada vez es como la primera; y así, cuando andan explorando ideas, se aventuran a un territorio fresco y original,  sin reglas … que promete infinitas oportunidades.</a:t>
            </a: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Olvídese de lo que había antes. Rompa las reglas. Sea ilógico. Haga tonterías. Sea libre. Sea niño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6.Obtenga más datos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“Una idea nueva no es más ni menos que una nueva combinación de viejos elementos”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recordar elementos viejos: 1salgase de la rutina y haga cosas diferentes, cosas que en su vida se le hubiese ocurrido hacer. 2.Aprenda a observar  y sacarle pequeños detalles a las cosas</a:t>
            </a:r>
          </a:p>
        </p:txBody>
      </p:sp>
      <p:pic>
        <p:nvPicPr>
          <p:cNvPr id="44036" name="Picture 11" descr="j02977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3238"/>
            <a:ext cx="3529013" cy="3311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6.Obtenga mas datos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Cuantas más cosas recordemos, más cosas tendremos para combinar a fin de formar nuevas ideas</a:t>
            </a:r>
          </a:p>
        </p:txBody>
      </p:sp>
      <p:pic>
        <p:nvPicPr>
          <p:cNvPr id="45060" name="Picture 7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844675"/>
            <a:ext cx="3455988" cy="34559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7.Ármese de Valor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temor al rechazo hace que cierren la fábrica de ideas.</a:t>
            </a: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Todo el mundo siente temor, todos</a:t>
            </a: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hay malas ideas solo se debe arriesgarse a mostrarlas</a:t>
            </a:r>
          </a:p>
        </p:txBody>
      </p:sp>
      <p:pic>
        <p:nvPicPr>
          <p:cNvPr id="46084" name="Picture 7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2575" y="2022475"/>
            <a:ext cx="2609850" cy="36861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7.Ármese de valor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A uno siempre puede ocurrírsele otra idea … inclusive mejor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Nunca se critica  a la gente por tener demasiadas ideas.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Vale la pena tener una idea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8.Piense como piensa</a:t>
            </a:r>
          </a:p>
        </p:txBody>
      </p:sp>
      <p:sp>
        <p:nvSpPr>
          <p:cNvPr id="6554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Cuantos más pensamientos tengamos, más materia prima habrá para producir ideas.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Piense visualmente, ya que una vez se tiene la idea visual, las palabras vienen fácil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esté frente a un problema trate de visualizarlo en lugar de verbalizarlo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132" name="Picture 7" descr="j02176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7350" y="1985963"/>
            <a:ext cx="3436938" cy="3860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4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8.Piense como piensa</a:t>
            </a:r>
            <a:br>
              <a:rPr lang="es-ES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s-ES" sz="4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86" name="Rectangle 10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Piense lateralmente, sálgase de los esquemas.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vea barreras donde no existen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Establezca unos límites, la limitación más estimulante  que se pueda tener es el tiempo. Las fechas limites hacen que logre cosas.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 Aprenda a combinar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Busque parecidos</a:t>
            </a: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Rompa las normas</a:t>
            </a: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Juegue a “¿Qué tal si..?</a:t>
            </a: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Busque ayuda en otros campos</a:t>
            </a: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Arriésguese hacer algo que nunca hubiese imaginado.</a:t>
            </a:r>
          </a:p>
          <a:p>
            <a:pPr eaLnBrk="1" hangingPunct="1">
              <a:defRPr/>
            </a:pPr>
            <a:endParaRPr lang="es-E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es-E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0180" name="Picture 7" descr="j0186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2200275"/>
            <a:ext cx="2952750" cy="37163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10. Defina el problema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4958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Fíjese el tipo de preguntas que se hace y cómo define su problema</a:t>
            </a: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Formular un problema es más importante que solucionarlo</a:t>
            </a:r>
          </a:p>
          <a:p>
            <a:pPr eaLnBrk="1" hangingPunct="1">
              <a:defRPr/>
            </a:pPr>
            <a:endParaRPr lang="es-E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04" name="Picture 9" descr="j02788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557338"/>
            <a:ext cx="2808287" cy="3887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11.Reúna Información</a:t>
            </a:r>
          </a:p>
        </p:txBody>
      </p:sp>
      <p:sp>
        <p:nvSpPr>
          <p:cNvPr id="9830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“Un hombre creativo no puede saltar de la nada hasta una gran idea. Necesita un trampolín de información”</a:t>
            </a:r>
          </a:p>
          <a:p>
            <a:pPr eaLnBrk="1" hangingPunct="1">
              <a:defRPr/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Haga todo lo que pueda para obtener la información antes de ponerse a trabajar</a:t>
            </a:r>
          </a:p>
          <a:p>
            <a:pPr eaLnBrk="1" hangingPunct="1">
              <a:defRPr/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Pregunte, pregunte ….</a:t>
            </a:r>
          </a:p>
        </p:txBody>
      </p:sp>
      <p:pic>
        <p:nvPicPr>
          <p:cNvPr id="52228" name="Picture 7" descr="j0196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2413" y="1931988"/>
            <a:ext cx="3363912" cy="3825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9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INTRODUCCIÓN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presente trabajo se hace un análisis del proceso de ¿Cómo generar una  idea ? y que hacer para llevarla a cabo.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 ideas son la base del progreso y de un constante cambio; sin ellas el mundo se quedaría estancado en un mismo punto sin saber que hacer con todo lo bello que nos rodea, no podríamos innovar . Siempre nos veríamos atados a las mismas cosas y eso no es lo que le gusta al hombre.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eso es de gran importancia darnos la oportunidad de crear una idea, manejar un proceso con ellas y luego darla a conocer. Correr el riesgo, así como lo hicieron muchos de los personajes que hoy distinguimos y que alcanzaron el éxito con una idea que al principio pudo haber sido muy loca pero que hoy es de mucha utilidad y reconocimiento.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 Busque una idea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600200"/>
            <a:ext cx="4037012" cy="45307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se sabe si una idea es buena hasta que tiene otras para compararla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“La mejor forma de tener una buena idea es teniendo muchas ideas”</a:t>
            </a:r>
          </a:p>
        </p:txBody>
      </p:sp>
      <p:pic>
        <p:nvPicPr>
          <p:cNvPr id="53252" name="Picture 7" descr="j01494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844675"/>
            <a:ext cx="3384550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13. Olvide el asunto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esté atascado en una idea, proyecto o problema(…), entonces olvídelo y trabaje en otra cosa. </a:t>
            </a:r>
          </a:p>
          <a:p>
            <a:pPr eaLnBrk="1" hangingPunct="1">
              <a:defRPr/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Nunca se quede sin hacer nada siempre ocúpese en algo para generar nuevas ideas.</a:t>
            </a:r>
          </a:p>
        </p:txBody>
      </p:sp>
      <p:pic>
        <p:nvPicPr>
          <p:cNvPr id="54276" name="Picture 7" descr="j01863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2133600"/>
            <a:ext cx="2808288" cy="38877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14. Ponga la idea en acción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Comience ya mismo, esperar para empezar algo es siempre equivocado</a:t>
            </a:r>
          </a:p>
          <a:p>
            <a:pPr eaLnBrk="1" hangingPunct="1"/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 vez que se arriesgue  las ideas toman vida propia y empiezan a entrar en terrenos que usted nunca imaginó.</a:t>
            </a:r>
          </a:p>
          <a:p>
            <a:pPr eaLnBrk="1" hangingPunct="1"/>
            <a:endParaRPr lang="es-ES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5300" name="Picture 6" descr="j02991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916113"/>
            <a:ext cx="3167062" cy="4105275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14. Ponga la idea en acción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lo va hacer, hágalo; no espere a que luego se tenga que lamentar por no haberlo hecho.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Impóngase un plazo límite, cuanto más corto mejor.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Escriba una lista de las cosas que tiene que hacer para poner a funcionar su idea.</a:t>
            </a:r>
          </a:p>
          <a:p>
            <a:pPr eaLnBrk="1" hangingPunct="1">
              <a:lnSpc>
                <a:spcPct val="90000"/>
              </a:lnSpc>
            </a:pPr>
            <a:endParaRPr lang="es-E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14. Ponga la idea en acción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tiene problemas en vender su idea a alguien, póngalo en práctica usted mismo</a:t>
            </a:r>
          </a:p>
          <a:p>
            <a:pPr eaLnBrk="1" hangingPunct="1"/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Persevere, ya que quien persevera alcanza</a:t>
            </a:r>
          </a:p>
          <a:p>
            <a:pPr eaLnBrk="1" hangingPunct="1"/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Busque una razón por la que quiere llevar su idea a cabo.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CONCLUSIONES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Es necesario sacar ese niño que llevamos dentro para trabajar en una idea sin importarnos los esquemas ya plasmados.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Despertar la curiosidad nos ayuda a visualizar nuevas metas.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El enfrentarnos a los miedos y arriesgarnos a presentar nuestros ideales nos hacen crecer como personas y como seres generadores de proyectos.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El éxito se basa en la proyección de verdaderas metas para la vida.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rgbClr val="002F47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OBJETIVOS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Entender que es una idea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Como preparar la mente para llevar a cabo una idea.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Conocer el procedimiento para generar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1.¿Qué es una idea?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 idea sintetiza  lo complejo en algo asombrosamente simple.</a:t>
            </a:r>
          </a:p>
          <a:p>
            <a:pPr eaLnBrk="1" hangingPunct="1"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 idea no es más ni menos que una nueva combinación de viejos elementos</a:t>
            </a:r>
            <a:r>
              <a:rPr lang="es-ES" sz="2800" smtClean="0"/>
              <a:t>.</a:t>
            </a:r>
          </a:p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36868" name="Picture 7" descr="j01958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989138"/>
            <a:ext cx="3600450" cy="3965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A3A3A"/>
            </a:gs>
            <a:gs pos="100000">
              <a:srgbClr val="7D7D7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Diviértase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“</a:t>
            </a: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gente seria tiene pocas ideas. Las personas  con ideas nunca son serias.</a:t>
            </a: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la hora de generar una idea diviértase, si no es divertido ¿para qué hacerlo?</a:t>
            </a: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Quien no se divierte está desperdiciando la vida.</a:t>
            </a: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persona que goza lo que hace alcanza más fácilmente el éxito.</a:t>
            </a:r>
          </a:p>
          <a:p>
            <a:pPr eaLnBrk="1" hangingPunct="1">
              <a:defRPr/>
            </a:pPr>
            <a:endParaRPr lang="es-E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3.Cultive la inclinación a las ideas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 ideas existe y si se piensa que lo que se va hacer es fácil, así será; siempre habrá una nueva idea y una nueva solución.</a:t>
            </a: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Convénzase de que encontrará las ideas</a:t>
            </a: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 que piensa de usted mismo es el factor más importante de su éxito</a:t>
            </a:r>
          </a:p>
          <a:p>
            <a:pPr eaLnBrk="1" hangingPunct="1">
              <a:defRPr/>
            </a:pPr>
            <a:endParaRPr lang="es-E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3.Cultive la inclinación a las ideas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actitud es más importante que los hechos</a:t>
            </a:r>
          </a:p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Generar ideas depende de creer que existen, y de creer en usted mismo</a:t>
            </a:r>
          </a:p>
          <a:p>
            <a:pPr eaLnBrk="1" hangingPunct="1">
              <a:defRPr/>
            </a:pPr>
            <a:endParaRPr lang="es-E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4.Póngase Metas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 mente descubrirá la forma de tener ideas si usted se fija metas.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debe visualizar una meta para llevarla a cabo.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piense que va a tener una idea, piense que ya la tiene.</a:t>
            </a:r>
          </a:p>
          <a:p>
            <a:pPr eaLnBrk="1" hangingPunct="1">
              <a:lnSpc>
                <a:spcPct val="90000"/>
              </a:lnSpc>
            </a:pPr>
            <a:endParaRPr lang="es-ES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64" name="Picture 7" descr="j02991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205038"/>
            <a:ext cx="2447925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5.Piense como un niño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se pretende ser creativo, debe permanecer en parte, como un niño, con la creatividad e inventiva que los caracteriza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hay forma más fácil de generar una idea que volviéndose un niño.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800" smtClean="0"/>
          </a:p>
        </p:txBody>
      </p:sp>
      <p:pic>
        <p:nvPicPr>
          <p:cNvPr id="41988" name="Picture 7" descr="j02167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060575"/>
            <a:ext cx="2952750" cy="4032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rabajo en equipo">
  <a:themeElements>
    <a:clrScheme name="Trabajo en equipo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rabajo en equip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bajo en equipo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eflejos">
  <a:themeElements>
    <a:clrScheme name="Reflejos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Fuegos artificiales">
  <a:themeElements>
    <a:clrScheme name="Fuegos artificiale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uegos artificiale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egos artificiale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egos artificiale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egos artificiale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egos artificiale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egos artificiale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egos artificiale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orte">
  <a:themeElements>
    <a:clrScheme name="Cort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Cor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t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t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adrícula difuminada">
  <a:themeElements>
    <a:clrScheme name="Cuadrícula difuminad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Cuadrícula difumin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adrícula difuminad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scada">
  <a:themeElements>
    <a:clrScheme name="Cascada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a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a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mbre">
  <a:themeElements>
    <a:clrScheme name="Cumbr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Cumb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mbr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atélite">
  <a:themeElements>
    <a:clrScheme name="Satélite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élit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télite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élit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élite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rújula">
  <a:themeElements>
    <a:clrScheme name="Brúj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rúj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új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új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316</TotalTime>
  <Words>1105</Words>
  <Application>Microsoft Office PowerPoint</Application>
  <PresentationFormat>Presentación en pantalla (4:3)</PresentationFormat>
  <Paragraphs>101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16</vt:i4>
      </vt:variant>
      <vt:variant>
        <vt:lpstr>Títulos de diapositiva</vt:lpstr>
      </vt:variant>
      <vt:variant>
        <vt:i4>25</vt:i4>
      </vt:variant>
    </vt:vector>
  </HeadingPairs>
  <TitlesOfParts>
    <vt:vector size="50" baseType="lpstr">
      <vt:lpstr>Verdana</vt:lpstr>
      <vt:lpstr>Arial</vt:lpstr>
      <vt:lpstr>Wingdings</vt:lpstr>
      <vt:lpstr>Calibri</vt:lpstr>
      <vt:lpstr>Times New Roman</vt:lpstr>
      <vt:lpstr>Tahoma</vt:lpstr>
      <vt:lpstr>Garamond</vt:lpstr>
      <vt:lpstr>Arial Black</vt:lpstr>
      <vt:lpstr>Arial Unicode MS</vt:lpstr>
      <vt:lpstr>Acantilado</vt:lpstr>
      <vt:lpstr>Textura</vt:lpstr>
      <vt:lpstr>Cuadrícula difuminada</vt:lpstr>
      <vt:lpstr>Globo</vt:lpstr>
      <vt:lpstr>Cascada</vt:lpstr>
      <vt:lpstr>Órbita</vt:lpstr>
      <vt:lpstr>Cumbre</vt:lpstr>
      <vt:lpstr>Satélite</vt:lpstr>
      <vt:lpstr>Brújula</vt:lpstr>
      <vt:lpstr>Trabajo en equipo</vt:lpstr>
      <vt:lpstr>Capas de cristal</vt:lpstr>
      <vt:lpstr>Balance</vt:lpstr>
      <vt:lpstr>Reflejos</vt:lpstr>
      <vt:lpstr>Fuegos artificiales</vt:lpstr>
      <vt:lpstr>Onda</vt:lpstr>
      <vt:lpstr>Corte</vt:lpstr>
      <vt:lpstr>Diapositiva 1</vt:lpstr>
      <vt:lpstr>INTRODUCCIÓN</vt:lpstr>
      <vt:lpstr>OBJETIVOS</vt:lpstr>
      <vt:lpstr>1.¿Qué es una idea?</vt:lpstr>
      <vt:lpstr>2. Diviértase</vt:lpstr>
      <vt:lpstr>3.Cultive la inclinación a las ideas</vt:lpstr>
      <vt:lpstr>3.Cultive la inclinación a las ideas</vt:lpstr>
      <vt:lpstr>4.Póngase Metas</vt:lpstr>
      <vt:lpstr>5.Piense como un niño</vt:lpstr>
      <vt:lpstr>5.Piense como un niño</vt:lpstr>
      <vt:lpstr>6.Obtenga más datos</vt:lpstr>
      <vt:lpstr>6.Obtenga mas datos</vt:lpstr>
      <vt:lpstr>7.Ármese de Valor</vt:lpstr>
      <vt:lpstr>7.Ármese de valor</vt:lpstr>
      <vt:lpstr>8.Piense como piensa</vt:lpstr>
      <vt:lpstr>8.Piense como piensa </vt:lpstr>
      <vt:lpstr>9. Aprenda a combinar</vt:lpstr>
      <vt:lpstr>10. Defina el problema</vt:lpstr>
      <vt:lpstr>11.Reúna Información</vt:lpstr>
      <vt:lpstr>12. Busque una idea</vt:lpstr>
      <vt:lpstr>13. Olvide el asunto</vt:lpstr>
      <vt:lpstr>14. Ponga la idea en acción</vt:lpstr>
      <vt:lpstr>14. Ponga la idea en acción</vt:lpstr>
      <vt:lpstr>14. Ponga la idea en acción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GENERAR IDEAS?</dc:title>
  <dc:creator>DEISY LONDOÑO</dc:creator>
  <cp:lastModifiedBy>Produccion</cp:lastModifiedBy>
  <cp:revision>13</cp:revision>
  <dcterms:created xsi:type="dcterms:W3CDTF">2006-03-05T19:18:19Z</dcterms:created>
  <dcterms:modified xsi:type="dcterms:W3CDTF">2014-05-29T21:27:50Z</dcterms:modified>
</cp:coreProperties>
</file>