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910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8344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5621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95311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1953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6139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4241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9207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41370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6694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4405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13BA-B420-4CC0-90A2-F7FE3CA51A61}" type="datetimeFigureOut">
              <a:rPr lang="es-CO" smtClean="0"/>
              <a:pPr/>
              <a:t>25/02/2014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DE42-ED05-4240-9AB1-AC373A9B263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9027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83768" y="2623844"/>
            <a:ext cx="4955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ECONOMIA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INTERNACIONAL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http://www.comex-online.com.ar/data/img_cont/img_imagenes/img_gr/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71" y="309672"/>
            <a:ext cx="3049415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unipymes.com/wp-content/uploads/2012/02/economia-mundial-mejo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9672"/>
            <a:ext cx="4824536" cy="23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ei.gov.ar/userfiles/Clipboard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7920880" cy="23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91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476672"/>
            <a:ext cx="5022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KEYNESIANISMO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Elipse"/>
          <p:cNvSpPr/>
          <p:nvPr/>
        </p:nvSpPr>
        <p:spPr>
          <a:xfrm>
            <a:off x="2051720" y="1474399"/>
            <a:ext cx="6912768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TEORIA DEL EMPLEO, EL INTERES Y EL DINERO</a:t>
            </a:r>
            <a:endParaRPr lang="es-CO" b="1" dirty="0"/>
          </a:p>
        </p:txBody>
      </p:sp>
      <p:sp>
        <p:nvSpPr>
          <p:cNvPr id="4" name="3 Elipse"/>
          <p:cNvSpPr/>
          <p:nvPr/>
        </p:nvSpPr>
        <p:spPr>
          <a:xfrm>
            <a:off x="3707904" y="2564904"/>
            <a:ext cx="5256584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INCLINACION MARGINAL A CONSUMIR</a:t>
            </a:r>
            <a:endParaRPr lang="es-CO" b="1" dirty="0"/>
          </a:p>
        </p:txBody>
      </p:sp>
      <p:sp>
        <p:nvSpPr>
          <p:cNvPr id="5" name="4 Elipse"/>
          <p:cNvSpPr/>
          <p:nvPr/>
        </p:nvSpPr>
        <p:spPr>
          <a:xfrm>
            <a:off x="3717954" y="3861048"/>
            <a:ext cx="5256584" cy="11152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EFICIENCIA MARGINAL DEL CAPITAL</a:t>
            </a:r>
          </a:p>
        </p:txBody>
      </p:sp>
      <p:sp>
        <p:nvSpPr>
          <p:cNvPr id="6" name="5 Elipse"/>
          <p:cNvSpPr/>
          <p:nvPr/>
        </p:nvSpPr>
        <p:spPr>
          <a:xfrm>
            <a:off x="3707904" y="5157192"/>
            <a:ext cx="5256584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TASA DE INTERES</a:t>
            </a:r>
            <a:endParaRPr lang="es-CO" b="1" dirty="0"/>
          </a:p>
        </p:txBody>
      </p:sp>
      <p:sp>
        <p:nvSpPr>
          <p:cNvPr id="7" name="6 Flecha curvada hacia la derecha"/>
          <p:cNvSpPr/>
          <p:nvPr/>
        </p:nvSpPr>
        <p:spPr>
          <a:xfrm rot="20757077">
            <a:off x="3125795" y="2036452"/>
            <a:ext cx="781448" cy="380601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7 Flecha curvada hacia la derecha"/>
          <p:cNvSpPr/>
          <p:nvPr/>
        </p:nvSpPr>
        <p:spPr>
          <a:xfrm rot="20183018">
            <a:off x="3239852" y="2071349"/>
            <a:ext cx="663795" cy="2404613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8 Flecha curvada hacia la derecha"/>
          <p:cNvSpPr/>
          <p:nvPr/>
        </p:nvSpPr>
        <p:spPr>
          <a:xfrm rot="19945909">
            <a:off x="3269841" y="2097846"/>
            <a:ext cx="497460" cy="120287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7170" name="Picture 2" descr="https://encrypted-tbn2.gstatic.com/images?q=tbn:ANd9GcSYR1GF1Vxebiq1CLGw78oS70-GX0jtQeVmdwtArahjmi9KWdY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12" y="2338495"/>
            <a:ext cx="2368120" cy="18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aeconomia.com.mx/wp-content/uploads/bienes-complementar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12" y="4149080"/>
            <a:ext cx="2712323" cy="23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10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4220" y="2780928"/>
            <a:ext cx="55755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GRACIAS…</a:t>
            </a:r>
            <a:endParaRPr lang="es-E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21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7972" y="476672"/>
            <a:ext cx="840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ECONOMIA INTERNACIONAL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179512" y="1516374"/>
            <a:ext cx="297989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PRODUCCION</a:t>
            </a:r>
          </a:p>
          <a:p>
            <a:pPr algn="ctr"/>
            <a:r>
              <a:rPr lang="es-ES" b="1" dirty="0" smtClean="0"/>
              <a:t>INTERCAMBIO</a:t>
            </a:r>
          </a:p>
          <a:p>
            <a:pPr algn="ctr"/>
            <a:r>
              <a:rPr lang="es-ES" b="1" dirty="0" smtClean="0"/>
              <a:t>CONSUMO</a:t>
            </a:r>
            <a:endParaRPr lang="es-CO" b="1" dirty="0"/>
          </a:p>
        </p:txBody>
      </p:sp>
      <p:sp>
        <p:nvSpPr>
          <p:cNvPr id="8" name="7 Elipse"/>
          <p:cNvSpPr/>
          <p:nvPr/>
        </p:nvSpPr>
        <p:spPr>
          <a:xfrm>
            <a:off x="1521787" y="3164485"/>
            <a:ext cx="297989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BIENES Y SERVICIOS</a:t>
            </a:r>
          </a:p>
        </p:txBody>
      </p:sp>
      <p:sp>
        <p:nvSpPr>
          <p:cNvPr id="9" name="8 Elipse"/>
          <p:cNvSpPr/>
          <p:nvPr/>
        </p:nvSpPr>
        <p:spPr>
          <a:xfrm>
            <a:off x="367972" y="4751264"/>
            <a:ext cx="297989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PAISES DEL MUNDO</a:t>
            </a:r>
          </a:p>
        </p:txBody>
      </p:sp>
      <p:sp>
        <p:nvSpPr>
          <p:cNvPr id="12" name="11 Flecha curvada hacia la izquierda"/>
          <p:cNvSpPr/>
          <p:nvPr/>
        </p:nvSpPr>
        <p:spPr>
          <a:xfrm rot="19312225">
            <a:off x="3261030" y="1980460"/>
            <a:ext cx="503468" cy="1359263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 rot="1703577">
            <a:off x="3492815" y="4157666"/>
            <a:ext cx="454754" cy="1643898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028" name="Picture 4" descr="http://2.bp.blogspot.com/-xJ5GJcqagQY/UWYqTh_hiKI/AAAAAAAAABc/VHEtZF_G-q4/s1600/comerc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802" y="1463537"/>
            <a:ext cx="4051549" cy="44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3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7972" y="476672"/>
            <a:ext cx="8405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ECONOMIA INTERNACIONAL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 rot="16200000">
            <a:off x="-986256" y="3172537"/>
            <a:ext cx="4220623" cy="15121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GANANCIAS DEL COMERCIO</a:t>
            </a:r>
          </a:p>
          <a:p>
            <a:pPr algn="ctr"/>
            <a:r>
              <a:rPr lang="es-ES" b="1" dirty="0" smtClean="0"/>
              <a:t>PATRONES DE COMERCIO</a:t>
            </a:r>
          </a:p>
          <a:p>
            <a:pPr algn="ctr"/>
            <a:r>
              <a:rPr lang="es-ES" b="1" dirty="0" smtClean="0"/>
              <a:t>PROTECCIONISMO</a:t>
            </a:r>
          </a:p>
          <a:p>
            <a:pPr algn="ctr"/>
            <a:endParaRPr lang="es-ES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sp>
        <p:nvSpPr>
          <p:cNvPr id="7" name="6 Elipse"/>
          <p:cNvSpPr/>
          <p:nvPr/>
        </p:nvSpPr>
        <p:spPr>
          <a:xfrm rot="5400000">
            <a:off x="6315042" y="3249652"/>
            <a:ext cx="3836881" cy="10801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MONEDAS</a:t>
            </a:r>
          </a:p>
          <a:p>
            <a:pPr algn="ctr"/>
            <a:r>
              <a:rPr lang="es-ES" b="1" dirty="0" smtClean="0"/>
              <a:t>BALANZA DE PAGOS</a:t>
            </a:r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sp>
        <p:nvSpPr>
          <p:cNvPr id="8" name="7 Elipse"/>
          <p:cNvSpPr/>
          <p:nvPr/>
        </p:nvSpPr>
        <p:spPr>
          <a:xfrm>
            <a:off x="2586093" y="4570625"/>
            <a:ext cx="4202786" cy="216023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ACCCIONES ECONOMICAS:</a:t>
            </a:r>
          </a:p>
          <a:p>
            <a:pPr algn="ctr"/>
            <a:r>
              <a:rPr lang="es-ES" b="1" dirty="0" smtClean="0"/>
              <a:t>COMERCIALES</a:t>
            </a:r>
          </a:p>
          <a:p>
            <a:pPr algn="ctr"/>
            <a:r>
              <a:rPr lang="es-ES" b="1" dirty="0" smtClean="0"/>
              <a:t>FINANCIERAS</a:t>
            </a:r>
          </a:p>
          <a:p>
            <a:pPr algn="ctr"/>
            <a:r>
              <a:rPr lang="es-ES" b="1" dirty="0" smtClean="0"/>
              <a:t>TURISTICAS</a:t>
            </a:r>
          </a:p>
          <a:p>
            <a:pPr algn="ctr"/>
            <a:r>
              <a:rPr lang="es-ES" b="1" dirty="0" smtClean="0"/>
              <a:t>TECNOLOGICAS</a:t>
            </a:r>
          </a:p>
          <a:p>
            <a:pPr algn="ctr"/>
            <a:endParaRPr lang="es-ES" b="1" dirty="0" smtClean="0"/>
          </a:p>
          <a:p>
            <a:pPr algn="ctr"/>
            <a:endParaRPr lang="es-ES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pic>
        <p:nvPicPr>
          <p:cNvPr id="2050" name="Picture 2" descr="http://www.altonivel.com.mx/assets/images/Estructura_V2/Actualidad/Internacional/g20_mu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00002"/>
            <a:ext cx="4680520" cy="30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23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5577" y="2564904"/>
            <a:ext cx="772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DOCTRINAS ECONOMICAS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mayeuticos.bligoo.com.co/media/users/22/1125576/images/public/303692/doctrinas.jpg?v=13435307686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86" y="3488234"/>
            <a:ext cx="4488160" cy="2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5Ltvm4p5UCU/USErTUTrj2I/AAAAAAAAfd0/uC-Bh47rtpA/s1600/imagesCAUP6J4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88234"/>
            <a:ext cx="3284096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_NMSQVX9S_Ho/SsqDWV3G_aI/AAAAAAAAARg/IK8s2Q0e5kw/s320/6-econo+meercan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86" y="404664"/>
            <a:ext cx="80090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487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11353" y="348208"/>
            <a:ext cx="4670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ANTECEDENTES</a:t>
            </a:r>
          </a:p>
        </p:txBody>
      </p:sp>
      <p:sp>
        <p:nvSpPr>
          <p:cNvPr id="3" name="2 Elipse"/>
          <p:cNvSpPr/>
          <p:nvPr/>
        </p:nvSpPr>
        <p:spPr>
          <a:xfrm>
            <a:off x="445067" y="1296531"/>
            <a:ext cx="2232246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GRECIA</a:t>
            </a:r>
            <a:endParaRPr lang="es-ES" b="1" dirty="0"/>
          </a:p>
          <a:p>
            <a:pPr algn="ctr"/>
            <a:r>
              <a:rPr lang="es-ES" b="1" dirty="0" smtClean="0"/>
              <a:t>POLITICA</a:t>
            </a:r>
            <a:endParaRPr lang="es-CO" b="1" dirty="0"/>
          </a:p>
        </p:txBody>
      </p:sp>
      <p:sp>
        <p:nvSpPr>
          <p:cNvPr id="4" name="3 Elipse"/>
          <p:cNvSpPr/>
          <p:nvPr/>
        </p:nvSpPr>
        <p:spPr>
          <a:xfrm>
            <a:off x="6156176" y="2053238"/>
            <a:ext cx="2772305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ROMA</a:t>
            </a:r>
            <a:endParaRPr lang="es-ES" b="1" dirty="0"/>
          </a:p>
          <a:p>
            <a:pPr algn="ctr"/>
            <a:r>
              <a:rPr lang="es-ES" b="1" dirty="0" smtClean="0"/>
              <a:t>EL ORDEN SOCIAL</a:t>
            </a:r>
            <a:endParaRPr lang="es-CO" b="1" dirty="0"/>
          </a:p>
        </p:txBody>
      </p:sp>
      <p:sp>
        <p:nvSpPr>
          <p:cNvPr id="5" name="4 Elipse"/>
          <p:cNvSpPr/>
          <p:nvPr/>
        </p:nvSpPr>
        <p:spPr>
          <a:xfrm>
            <a:off x="3131840" y="4160765"/>
            <a:ext cx="3312368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EDAD MEDIA</a:t>
            </a:r>
            <a:endParaRPr lang="es-ES" b="1" dirty="0"/>
          </a:p>
          <a:p>
            <a:pPr algn="ctr"/>
            <a:r>
              <a:rPr lang="es-ES" b="1" dirty="0" smtClean="0"/>
              <a:t>RELIGION – FILOSOFIA  </a:t>
            </a:r>
            <a:endParaRPr lang="es-CO" b="1" dirty="0"/>
          </a:p>
        </p:txBody>
      </p:sp>
      <p:pic>
        <p:nvPicPr>
          <p:cNvPr id="2052" name="Picture 4" descr="http://mm.queaprendemoshoy.com/wp-content/uploads/2012/06/democracia-grieg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889" y="3647109"/>
            <a:ext cx="2664296" cy="27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scuelapedia.com/wp-content/uploads/2011/05/democracia-atenien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853" y="1327994"/>
            <a:ext cx="2983307" cy="26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restaurantebeltane.files.wordpress.com/2013/02/ordem-e-alegria-medieval-gloria-da-idade-med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84521"/>
            <a:ext cx="2268249" cy="30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curvada hacia la derecha"/>
          <p:cNvSpPr/>
          <p:nvPr/>
        </p:nvSpPr>
        <p:spPr>
          <a:xfrm rot="17018724">
            <a:off x="5460046" y="4856102"/>
            <a:ext cx="528167" cy="179836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6 Flecha curvada hacia la derecha"/>
          <p:cNvSpPr/>
          <p:nvPr/>
        </p:nvSpPr>
        <p:spPr>
          <a:xfrm rot="6415605">
            <a:off x="6465383" y="1074003"/>
            <a:ext cx="414048" cy="1305926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7 Flecha curvada hacia la derecha"/>
          <p:cNvSpPr/>
          <p:nvPr/>
        </p:nvSpPr>
        <p:spPr>
          <a:xfrm rot="662075">
            <a:off x="1037568" y="2231947"/>
            <a:ext cx="486676" cy="1428526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18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2269" y="476672"/>
            <a:ext cx="4791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MERCANTILISTA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Elipse"/>
          <p:cNvSpPr/>
          <p:nvPr/>
        </p:nvSpPr>
        <p:spPr>
          <a:xfrm>
            <a:off x="251520" y="1592796"/>
            <a:ext cx="2376264" cy="13321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ACTITUD DE VENTA</a:t>
            </a:r>
            <a:endParaRPr lang="es-CO" b="1" dirty="0"/>
          </a:p>
        </p:txBody>
      </p:sp>
      <p:sp>
        <p:nvSpPr>
          <p:cNvPr id="4" name="3 Elipse"/>
          <p:cNvSpPr/>
          <p:nvPr/>
        </p:nvSpPr>
        <p:spPr>
          <a:xfrm>
            <a:off x="251520" y="4797152"/>
            <a:ext cx="2376264" cy="14761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OPOSICION A LA USURA</a:t>
            </a:r>
            <a:endParaRPr lang="es-CO" b="1" dirty="0"/>
          </a:p>
        </p:txBody>
      </p:sp>
      <p:sp>
        <p:nvSpPr>
          <p:cNvPr id="5" name="4 Elipse"/>
          <p:cNvSpPr/>
          <p:nvPr/>
        </p:nvSpPr>
        <p:spPr>
          <a:xfrm>
            <a:off x="251520" y="3248980"/>
            <a:ext cx="2376264" cy="12601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ACUMULACION DE DINERO</a:t>
            </a:r>
            <a:endParaRPr lang="es-CO" b="1" dirty="0"/>
          </a:p>
        </p:txBody>
      </p:sp>
      <p:sp>
        <p:nvSpPr>
          <p:cNvPr id="6" name="5 Elipse"/>
          <p:cNvSpPr/>
          <p:nvPr/>
        </p:nvSpPr>
        <p:spPr>
          <a:xfrm>
            <a:off x="2843808" y="3392996"/>
            <a:ext cx="2232248" cy="9721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CAPITALISMO</a:t>
            </a:r>
            <a:endParaRPr lang="es-CO" b="1" dirty="0"/>
          </a:p>
        </p:txBody>
      </p:sp>
      <p:pic>
        <p:nvPicPr>
          <p:cNvPr id="3074" name="Picture 2" descr="http://4.bp.blogspot.com/-r0aj43-qL4s/TZuaIHmOi6I/AAAAAAAABAg/A7QNMS02k1A/s1600/BalanaComercialMercantil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2796"/>
            <a:ext cx="3562350" cy="49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Flecha derecha"/>
          <p:cNvSpPr/>
          <p:nvPr/>
        </p:nvSpPr>
        <p:spPr>
          <a:xfrm flipV="1">
            <a:off x="2375756" y="3717032"/>
            <a:ext cx="684076" cy="3240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curvada hacia la izquierda"/>
          <p:cNvSpPr/>
          <p:nvPr/>
        </p:nvSpPr>
        <p:spPr>
          <a:xfrm rot="19421455">
            <a:off x="3055744" y="1785279"/>
            <a:ext cx="575315" cy="1753159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13 Flecha curvada hacia la derecha"/>
          <p:cNvSpPr/>
          <p:nvPr/>
        </p:nvSpPr>
        <p:spPr>
          <a:xfrm rot="12950532">
            <a:off x="3056591" y="4132520"/>
            <a:ext cx="544818" cy="185957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50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31295" y="476672"/>
            <a:ext cx="4102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FISIOCRATICA</a:t>
            </a:r>
          </a:p>
        </p:txBody>
      </p:sp>
      <p:sp>
        <p:nvSpPr>
          <p:cNvPr id="4" name="3 Elipse"/>
          <p:cNvSpPr/>
          <p:nvPr/>
        </p:nvSpPr>
        <p:spPr>
          <a:xfrm>
            <a:off x="5832140" y="3549321"/>
            <a:ext cx="3096344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TEORIA DEL PRECIO</a:t>
            </a:r>
            <a:endParaRPr lang="es-CO" b="1" dirty="0"/>
          </a:p>
        </p:txBody>
      </p:sp>
      <p:sp>
        <p:nvSpPr>
          <p:cNvPr id="6" name="5 Elipse"/>
          <p:cNvSpPr/>
          <p:nvPr/>
        </p:nvSpPr>
        <p:spPr>
          <a:xfrm>
            <a:off x="6012160" y="1628800"/>
            <a:ext cx="2736304" cy="9488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PRODUCTO NETO</a:t>
            </a:r>
            <a:endParaRPr lang="es-CO" b="1" dirty="0"/>
          </a:p>
        </p:txBody>
      </p:sp>
      <p:sp>
        <p:nvSpPr>
          <p:cNvPr id="7" name="6 Elipse"/>
          <p:cNvSpPr/>
          <p:nvPr/>
        </p:nvSpPr>
        <p:spPr>
          <a:xfrm>
            <a:off x="5436096" y="5301208"/>
            <a:ext cx="3654406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DIVISION DEL TRABAJO: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 smtClean="0"/>
              <a:t>PRODUCTIVO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 smtClean="0"/>
              <a:t>ESTERIL</a:t>
            </a:r>
            <a:endParaRPr lang="es-CO" b="1" dirty="0"/>
          </a:p>
        </p:txBody>
      </p:sp>
      <p:pic>
        <p:nvPicPr>
          <p:cNvPr id="4100" name="Picture 4" descr="http://www.deimagenesyfotos.com/fisiocracia/fisiocraci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7625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arriba y abajo"/>
          <p:cNvSpPr/>
          <p:nvPr/>
        </p:nvSpPr>
        <p:spPr>
          <a:xfrm>
            <a:off x="7233809" y="2420888"/>
            <a:ext cx="405045" cy="1224136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arriba y abajo"/>
          <p:cNvSpPr/>
          <p:nvPr/>
        </p:nvSpPr>
        <p:spPr>
          <a:xfrm>
            <a:off x="7177789" y="4293096"/>
            <a:ext cx="405045" cy="115212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68925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476672"/>
            <a:ext cx="25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CLASICA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Elipse"/>
          <p:cNvSpPr/>
          <p:nvPr/>
        </p:nvSpPr>
        <p:spPr>
          <a:xfrm>
            <a:off x="303250" y="1625321"/>
            <a:ext cx="2808312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FACTORES </a:t>
            </a:r>
          </a:p>
          <a:p>
            <a:pPr algn="ctr"/>
            <a:r>
              <a:rPr lang="es-ES" b="1" dirty="0" smtClean="0"/>
              <a:t>DE </a:t>
            </a:r>
          </a:p>
          <a:p>
            <a:pPr algn="ctr"/>
            <a:r>
              <a:rPr lang="es-ES" b="1" dirty="0" smtClean="0"/>
              <a:t>PRODUCCION</a:t>
            </a:r>
          </a:p>
        </p:txBody>
      </p:sp>
      <p:sp>
        <p:nvSpPr>
          <p:cNvPr id="4" name="3 Elipse"/>
          <p:cNvSpPr/>
          <p:nvPr/>
        </p:nvSpPr>
        <p:spPr>
          <a:xfrm>
            <a:off x="4571999" y="1841345"/>
            <a:ext cx="4362819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CAPITAL – TRABAJO – TIERRA</a:t>
            </a:r>
          </a:p>
        </p:txBody>
      </p:sp>
      <p:sp>
        <p:nvSpPr>
          <p:cNvPr id="5" name="4 Elipse"/>
          <p:cNvSpPr/>
          <p:nvPr/>
        </p:nvSpPr>
        <p:spPr>
          <a:xfrm>
            <a:off x="5313250" y="3645024"/>
            <a:ext cx="3621568" cy="22357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VENTAJA ABSOLUTA</a:t>
            </a:r>
          </a:p>
          <a:p>
            <a:pPr algn="ctr"/>
            <a:r>
              <a:rPr lang="es-ES" b="1" dirty="0" smtClean="0"/>
              <a:t>VENTAJA COMPARATIVA</a:t>
            </a:r>
          </a:p>
          <a:p>
            <a:pPr algn="ctr"/>
            <a:r>
              <a:rPr lang="es-ES" b="1" dirty="0" smtClean="0"/>
              <a:t>PROTECCIONISMO</a:t>
            </a:r>
          </a:p>
          <a:p>
            <a:pPr algn="ctr"/>
            <a:r>
              <a:rPr lang="es-ES" b="1" dirty="0" smtClean="0"/>
              <a:t>RENTA</a:t>
            </a:r>
          </a:p>
        </p:txBody>
      </p:sp>
      <p:sp>
        <p:nvSpPr>
          <p:cNvPr id="7" name="6 Flecha arriba y abajo"/>
          <p:cNvSpPr/>
          <p:nvPr/>
        </p:nvSpPr>
        <p:spPr>
          <a:xfrm rot="5400000">
            <a:off x="3612215" y="1299887"/>
            <a:ext cx="500578" cy="194950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curvada hacia la izquierda"/>
          <p:cNvSpPr/>
          <p:nvPr/>
        </p:nvSpPr>
        <p:spPr>
          <a:xfrm rot="1242303">
            <a:off x="7651936" y="2592155"/>
            <a:ext cx="555796" cy="1482126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122" name="Picture 2" descr="http://3.bp.blogspot.com/_0Fz-8Y_mNiA/TA6M01lnBgI/AAAAAAAAAAU/WbfnT2b-tdE/s1600/colage%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133675"/>
            <a:ext cx="4680521" cy="32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72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404664"/>
            <a:ext cx="356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MARXISMO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Elipse"/>
          <p:cNvSpPr/>
          <p:nvPr/>
        </p:nvSpPr>
        <p:spPr>
          <a:xfrm>
            <a:off x="467545" y="1338547"/>
            <a:ext cx="3096344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VALOR – TRABAJO</a:t>
            </a:r>
            <a:endParaRPr lang="es-CO" b="1" dirty="0"/>
          </a:p>
        </p:txBody>
      </p:sp>
      <p:sp>
        <p:nvSpPr>
          <p:cNvPr id="4" name="3 Elipse"/>
          <p:cNvSpPr/>
          <p:nvPr/>
        </p:nvSpPr>
        <p:spPr>
          <a:xfrm>
            <a:off x="1617560" y="2908354"/>
            <a:ext cx="3096344" cy="8806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FUERZA DE TRABAJO</a:t>
            </a:r>
            <a:endParaRPr lang="es-CO" b="1" dirty="0"/>
          </a:p>
        </p:txBody>
      </p:sp>
      <p:sp>
        <p:nvSpPr>
          <p:cNvPr id="5" name="4 Elipse"/>
          <p:cNvSpPr/>
          <p:nvPr/>
        </p:nvSpPr>
        <p:spPr>
          <a:xfrm>
            <a:off x="1547664" y="3933056"/>
            <a:ext cx="3096344" cy="9195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TIEMPO DE TRABAJO</a:t>
            </a:r>
            <a:endParaRPr lang="es-CO" b="1" dirty="0"/>
          </a:p>
        </p:txBody>
      </p:sp>
      <p:sp>
        <p:nvSpPr>
          <p:cNvPr id="6" name="5 Elipse"/>
          <p:cNvSpPr/>
          <p:nvPr/>
        </p:nvSpPr>
        <p:spPr>
          <a:xfrm>
            <a:off x="6300192" y="5414197"/>
            <a:ext cx="1999525" cy="8914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PLUSVALIA</a:t>
            </a:r>
            <a:endParaRPr lang="es-CO" b="1" dirty="0"/>
          </a:p>
        </p:txBody>
      </p:sp>
      <p:sp>
        <p:nvSpPr>
          <p:cNvPr id="7" name="6 Elipse"/>
          <p:cNvSpPr/>
          <p:nvPr/>
        </p:nvSpPr>
        <p:spPr>
          <a:xfrm>
            <a:off x="827584" y="5414197"/>
            <a:ext cx="4536505" cy="8504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LA CLAVE DEL EMPRESARIO</a:t>
            </a:r>
            <a:endParaRPr lang="es-CO" b="1" dirty="0"/>
          </a:p>
        </p:txBody>
      </p:sp>
      <p:sp>
        <p:nvSpPr>
          <p:cNvPr id="8" name="7 Flecha derecha"/>
          <p:cNvSpPr/>
          <p:nvPr/>
        </p:nvSpPr>
        <p:spPr>
          <a:xfrm>
            <a:off x="5220072" y="5658614"/>
            <a:ext cx="1296144" cy="3616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curvada hacia la derecha"/>
          <p:cNvSpPr/>
          <p:nvPr/>
        </p:nvSpPr>
        <p:spPr>
          <a:xfrm>
            <a:off x="323528" y="2132856"/>
            <a:ext cx="720080" cy="370655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9 Flecha curvada hacia la derecha"/>
          <p:cNvSpPr/>
          <p:nvPr/>
        </p:nvSpPr>
        <p:spPr>
          <a:xfrm rot="19645309">
            <a:off x="946774" y="2177979"/>
            <a:ext cx="508573" cy="1484495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10 Flecha curvada hacia la derecha"/>
          <p:cNvSpPr/>
          <p:nvPr/>
        </p:nvSpPr>
        <p:spPr>
          <a:xfrm rot="20234890">
            <a:off x="840415" y="2197125"/>
            <a:ext cx="615091" cy="236788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6146" name="Picture 2" descr="http://p.twimg.com/Aw5s-xICAAELd2s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7994"/>
            <a:ext cx="3888432" cy="39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34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126</Words>
  <Application>Microsoft Office PowerPoint</Application>
  <PresentationFormat>Presentación en pantalla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Windows7</dc:creator>
  <cp:lastModifiedBy>CISE</cp:lastModifiedBy>
  <cp:revision>20</cp:revision>
  <dcterms:created xsi:type="dcterms:W3CDTF">2014-02-17T19:50:14Z</dcterms:created>
  <dcterms:modified xsi:type="dcterms:W3CDTF">2014-02-25T15:00:57Z</dcterms:modified>
</cp:coreProperties>
</file>