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0"/>
  </p:notesMasterIdLst>
  <p:sldIdLst>
    <p:sldId id="389" r:id="rId2"/>
    <p:sldId id="411" r:id="rId3"/>
    <p:sldId id="416" r:id="rId4"/>
    <p:sldId id="417" r:id="rId5"/>
    <p:sldId id="470" r:id="rId6"/>
    <p:sldId id="472" r:id="rId7"/>
    <p:sldId id="471" r:id="rId8"/>
    <p:sldId id="47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1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007450-98F5-4850-BED9-52C2714BAE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Verdana" pitchFamily="34" charset="0"/>
              <a:buNone/>
            </a:pPr>
            <a:fld id="{829A026D-BCC8-4D2F-ADA3-2FC676995A11}" type="slidenum">
              <a:rPr lang="es-ES_tradnl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Verdana" pitchFamily="34" charset="0"/>
                <a:buNone/>
              </a:pPr>
              <a:t>1</a:t>
            </a:fld>
            <a:endParaRPr lang="es-ES_tradnl" smtClean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18436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24325"/>
          </a:xfrm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C" smtClean="0">
              <a:latin typeface="Times New Roman" pitchFamily="18" charset="0"/>
            </a:endParaRPr>
          </a:p>
        </p:txBody>
      </p:sp>
      <p:sp>
        <p:nvSpPr>
          <p:cNvPr id="18437" name="7 Marcador de encabezado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Verdana" pitchFamily="34" charset="0"/>
              <a:buNone/>
            </a:pPr>
            <a:r>
              <a:rPr lang="es-ES_tradnl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utpl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6B34E82-AA61-44B2-9444-1B56ED053B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AFFF-2244-43C1-9581-F4E7B53CC4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72F2-3E27-4A5B-9D73-6958D1B01E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02510-CBE2-44F1-9719-85BCEA6125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650042-AD47-401A-9A8C-2C58CE647B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417795-1A62-4B95-8C71-575F367755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0B68E1-1AF7-4B18-8409-19B5B68F21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070956-F684-4B31-B18B-563BA7652D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9E3-115C-44A8-B026-71A427F3E5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0DE511-D075-4546-9C3E-4AA202F79A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DD4FA1-EE02-49D3-B8DF-AE826E10F2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AC1381-B0C2-46C4-936B-0B02EA8F71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3" r:id="rId2"/>
    <p:sldLayoutId id="2147484378" r:id="rId3"/>
    <p:sldLayoutId id="2147484379" r:id="rId4"/>
    <p:sldLayoutId id="2147484380" r:id="rId5"/>
    <p:sldLayoutId id="2147484381" r:id="rId6"/>
    <p:sldLayoutId id="2147484374" r:id="rId7"/>
    <p:sldLayoutId id="2147484382" r:id="rId8"/>
    <p:sldLayoutId id="2147484383" r:id="rId9"/>
    <p:sldLayoutId id="2147484375" r:id="rId10"/>
    <p:sldLayoutId id="21474843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533400" y="4191000"/>
            <a:ext cx="6313488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C" sz="2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	   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68313" y="4581525"/>
            <a:ext cx="19288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95288" y="1027113"/>
            <a:ext cx="8353425" cy="64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C" sz="3600" b="1">
                <a:solidFill>
                  <a:srgbClr val="000000"/>
                </a:solidFill>
                <a:latin typeface="Broadway" pitchFamily="82" charset="0"/>
                <a:cs typeface="Arial" charset="0"/>
              </a:rPr>
              <a:t> 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124200" y="2971800"/>
            <a:ext cx="5616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9222" name="16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8CBA7D-AA6E-4290-9308-F2FDC11D487A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9223" name="1 Rectángulo"/>
          <p:cNvSpPr>
            <a:spLocks noChangeArrowheads="1"/>
          </p:cNvSpPr>
          <p:nvPr/>
        </p:nvSpPr>
        <p:spPr bwMode="auto">
          <a:xfrm>
            <a:off x="1835150" y="1933575"/>
            <a:ext cx="5473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DISEÑO Y CICLO DE VIDA DE UN PRODUCTO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779463"/>
            <a:ext cx="7889875" cy="6076950"/>
          </a:xfrm>
        </p:spPr>
        <p:txBody>
          <a:bodyPr/>
          <a:lstStyle/>
          <a:p>
            <a:pPr lvl="1"/>
            <a:endParaRPr lang="es-ES" sz="2800" b="1" smtClean="0"/>
          </a:p>
          <a:p>
            <a:r>
              <a:rPr lang="es-ES" sz="1100" smtClean="0"/>
              <a:t> </a:t>
            </a:r>
            <a:r>
              <a:rPr lang="es-EC" smtClean="0"/>
              <a:t> </a:t>
            </a:r>
            <a:br>
              <a:rPr lang="es-EC" smtClean="0"/>
            </a:br>
            <a:r>
              <a:rPr lang="es-ES" sz="1100" smtClean="0"/>
              <a:t>	</a:t>
            </a:r>
            <a:endParaRPr lang="es-EC" sz="1200" smtClean="0"/>
          </a:p>
          <a:p>
            <a:r>
              <a:rPr lang="es-ES" sz="2800" smtClean="0"/>
              <a:t> </a:t>
            </a:r>
            <a:endParaRPr lang="es-EC" sz="3200" smtClean="0"/>
          </a:p>
          <a:p>
            <a:r>
              <a:rPr lang="es-ES" sz="2800" smtClean="0"/>
              <a:t> </a:t>
            </a:r>
            <a:endParaRPr lang="es-EC" sz="3200" smtClean="0"/>
          </a:p>
          <a:p>
            <a:r>
              <a:rPr lang="es-ES" sz="2800" smtClean="0"/>
              <a:t> </a:t>
            </a:r>
            <a:endParaRPr lang="es-EC" sz="3200" smtClean="0"/>
          </a:p>
          <a:p>
            <a:r>
              <a:rPr lang="es-ES" sz="2800" smtClean="0"/>
              <a:t> </a:t>
            </a:r>
            <a:endParaRPr lang="es-EC" sz="3200" smtClean="0"/>
          </a:p>
          <a:p>
            <a:r>
              <a:rPr lang="es-ES" sz="2800" smtClean="0"/>
              <a:t> </a:t>
            </a:r>
            <a:endParaRPr lang="es-EC" sz="3200" smtClean="0"/>
          </a:p>
          <a:p>
            <a:pPr lvl="1"/>
            <a:endParaRPr lang="es-ES" sz="2800" b="1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104" y="5229200"/>
            <a:ext cx="8229600" cy="96614"/>
          </a:xfrm>
        </p:spPr>
        <p:txBody>
          <a:bodyPr>
            <a:normAutofit fontScale="90000"/>
          </a:bodyPr>
          <a:lstStyle/>
          <a:p>
            <a:pPr lvl="1">
              <a:defRPr/>
            </a:pP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   	</a:t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>	</a:t>
            </a:r>
            <a:endParaRPr lang="es-ES" sz="9600" dirty="0" smtClean="0">
              <a:solidFill>
                <a:srgbClr val="002060"/>
              </a:solidFill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7345362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104" y="5229200"/>
            <a:ext cx="8229600" cy="96614"/>
          </a:xfrm>
        </p:spPr>
        <p:txBody>
          <a:bodyPr>
            <a:normAutofit fontScale="90000"/>
          </a:bodyPr>
          <a:lstStyle/>
          <a:p>
            <a:pPr lvl="1">
              <a:defRPr/>
            </a:pP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   	</a:t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>	</a:t>
            </a:r>
            <a:endParaRPr lang="es-ES" sz="9600" dirty="0" smtClean="0">
              <a:solidFill>
                <a:srgbClr val="00206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170487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s-EC" b="1" dirty="0" smtClean="0"/>
              <a:t>CICLO DE VIDA DE UN PRODUCTO</a:t>
            </a:r>
            <a:endParaRPr lang="es-EC" b="1" dirty="0"/>
          </a:p>
          <a:p>
            <a:pPr algn="just">
              <a:defRPr/>
            </a:pPr>
            <a:r>
              <a:rPr lang="es-ES" dirty="0"/>
              <a:t>Al producto se lo ha comparado con un organismo </a:t>
            </a:r>
            <a:r>
              <a:rPr lang="es-ES" dirty="0" smtClean="0"/>
              <a:t>vivo.</a:t>
            </a:r>
          </a:p>
          <a:p>
            <a:pPr algn="just">
              <a:defRPr/>
            </a:pPr>
            <a:r>
              <a:rPr lang="es-ES" dirty="0" smtClean="0"/>
              <a:t>La evolución </a:t>
            </a:r>
            <a:r>
              <a:rPr lang="es-ES" dirty="0"/>
              <a:t>se la mide a través de la curva de ventas. </a:t>
            </a:r>
            <a:endParaRPr lang="es-ES" dirty="0" smtClean="0"/>
          </a:p>
          <a:p>
            <a:pPr algn="just">
              <a:defRPr/>
            </a:pPr>
            <a:r>
              <a:rPr lang="es-ES" dirty="0" smtClean="0"/>
              <a:t>El </a:t>
            </a:r>
            <a:r>
              <a:rPr lang="es-ES" dirty="0"/>
              <a:t>producto nace </a:t>
            </a:r>
            <a:r>
              <a:rPr lang="es-ES" dirty="0" smtClean="0"/>
              <a:t> de una </a:t>
            </a:r>
            <a:r>
              <a:rPr lang="es-ES" dirty="0"/>
              <a:t>necesidad que es satisfecha por un producto que va evolucionando con el tiempo. </a:t>
            </a:r>
            <a:endParaRPr lang="es-ES" dirty="0" smtClean="0"/>
          </a:p>
          <a:p>
            <a:pPr algn="just">
              <a:defRPr/>
            </a:pPr>
            <a:r>
              <a:rPr lang="es-ES" dirty="0" smtClean="0"/>
              <a:t>Existirán </a:t>
            </a:r>
            <a:r>
              <a:rPr lang="es-ES" dirty="0"/>
              <a:t>factores internos y externos a la empresa que acortarán, prolongará o finalizará el ciclo de vida de un producto. </a:t>
            </a:r>
            <a:endParaRPr lang="es-EC" dirty="0"/>
          </a:p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104" y="5229200"/>
            <a:ext cx="8229600" cy="96614"/>
          </a:xfrm>
        </p:spPr>
        <p:txBody>
          <a:bodyPr>
            <a:normAutofit fontScale="90000"/>
          </a:bodyPr>
          <a:lstStyle/>
          <a:p>
            <a:pPr lvl="1">
              <a:defRPr/>
            </a:pP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   	</a:t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>
                <a:latin typeface="Arial" pitchFamily="34" charset="0"/>
                <a:cs typeface="Arial" pitchFamily="34" charset="0"/>
              </a:rPr>
              <a:t>	</a:t>
            </a:r>
            <a:endParaRPr lang="es-ES" sz="9600" dirty="0" smtClean="0">
              <a:solidFill>
                <a:srgbClr val="002060"/>
              </a:solidFill>
            </a:endParaRP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765175"/>
            <a:ext cx="7272338" cy="5327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19-12-13_17.35[02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  <p:sp>
        <p:nvSpPr>
          <p:cNvPr id="13314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Introducción.- </a:t>
            </a:r>
            <a:r>
              <a:rPr lang="es-ES" dirty="0" smtClean="0"/>
              <a:t>Cuando el producto se lanza por primera vez al mercado</a:t>
            </a:r>
            <a:endParaRPr lang="es-EC" dirty="0" smtClean="0"/>
          </a:p>
          <a:p>
            <a:pPr algn="just"/>
            <a:r>
              <a:rPr lang="es-ES" b="1" dirty="0" smtClean="0"/>
              <a:t>Crecimiento</a:t>
            </a:r>
            <a:r>
              <a:rPr lang="es-ES" dirty="0" smtClean="0"/>
              <a:t>.- El producto ha sido aceptado por el consumidor y las ventas se incrementan</a:t>
            </a:r>
            <a:endParaRPr lang="es-EC" dirty="0" smtClean="0"/>
          </a:p>
          <a:p>
            <a:pPr algn="just"/>
            <a:r>
              <a:rPr lang="es-ES" b="1" dirty="0" smtClean="0"/>
              <a:t>Madurez.- </a:t>
            </a:r>
            <a:r>
              <a:rPr lang="es-ES" dirty="0" smtClean="0"/>
              <a:t>El ritmo de crecimiento en las ventas disminuye, se estabilizan y decrecen</a:t>
            </a:r>
            <a:endParaRPr lang="es-EC" dirty="0" smtClean="0"/>
          </a:p>
          <a:p>
            <a:pPr algn="just"/>
            <a:r>
              <a:rPr lang="es-ES" b="1" dirty="0" smtClean="0"/>
              <a:t>Declive.- </a:t>
            </a:r>
            <a:r>
              <a:rPr lang="es-ES" dirty="0" smtClean="0"/>
              <a:t>Las ventas definitivamente van a la baja</a:t>
            </a:r>
            <a:endParaRPr lang="es-EC" dirty="0" smtClean="0"/>
          </a:p>
          <a:p>
            <a:endParaRPr lang="es-EC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smtClean="0"/>
              <a:t>Las empresas y productos que desean mantenerse en el mercado deben:</a:t>
            </a:r>
          </a:p>
          <a:p>
            <a:pPr algn="just"/>
            <a:r>
              <a:rPr lang="es-EC" smtClean="0"/>
              <a:t>Aumentar las actividades de promoción.</a:t>
            </a:r>
          </a:p>
          <a:p>
            <a:pPr algn="just"/>
            <a:r>
              <a:rPr lang="es-EC" smtClean="0"/>
              <a:t>Modificaciones de su mercado.</a:t>
            </a:r>
          </a:p>
          <a:p>
            <a:pPr algn="just"/>
            <a:r>
              <a:rPr lang="es-EC" smtClean="0"/>
              <a:t>Modificaciones del producto.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smtClean="0"/>
              <a:t>VIDA UTIL DE UN PRODUCTO:</a:t>
            </a:r>
          </a:p>
          <a:p>
            <a:pPr algn="just"/>
            <a:r>
              <a:rPr lang="es-ES" smtClean="0"/>
              <a:t>Es el tiempo que transcurre desde el lanzamiento del producto al mercado hasta la fecha de caducidad del mismo.</a:t>
            </a:r>
          </a:p>
          <a:p>
            <a:pPr algn="just"/>
            <a:r>
              <a:rPr lang="es-ES" smtClean="0"/>
              <a:t>Durante ese período el producto conservará las características y estará apto para su consumo. </a:t>
            </a:r>
            <a:endParaRPr lang="es-EC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30388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6387" name="2 Subtítulo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/>
            <a:r>
              <a:rPr lang="es-ES" sz="3200" smtClean="0"/>
              <a:t>GRACIAS</a:t>
            </a:r>
            <a:endParaRPr lang="es-ES_tradnl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3746</TotalTime>
  <Words>203</Words>
  <Application>Microsoft Office PowerPoint</Application>
  <PresentationFormat>Presentación en pantalla (4:3)</PresentationFormat>
  <Paragraphs>33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9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Broadway</vt:lpstr>
      <vt:lpstr>Arial Unicode MS</vt:lpstr>
      <vt:lpstr>Times New Roman</vt:lpstr>
      <vt:lpstr>Concurrencia</vt:lpstr>
      <vt:lpstr>Diapositiva 1</vt:lpstr>
      <vt:lpstr>          </vt:lpstr>
      <vt:lpstr>          </vt:lpstr>
      <vt:lpstr>          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DECISIONES</dc:title>
  <dc:creator>Usuario</dc:creator>
  <cp:lastModifiedBy>CISE</cp:lastModifiedBy>
  <cp:revision>201</cp:revision>
  <dcterms:created xsi:type="dcterms:W3CDTF">2006-12-24T02:31:52Z</dcterms:created>
  <dcterms:modified xsi:type="dcterms:W3CDTF">2014-02-22T18:57:55Z</dcterms:modified>
</cp:coreProperties>
</file>