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75" r:id="rId2"/>
    <p:sldId id="256" r:id="rId3"/>
    <p:sldId id="260" r:id="rId4"/>
    <p:sldId id="257" r:id="rId5"/>
    <p:sldId id="259" r:id="rId6"/>
    <p:sldId id="258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3" r:id="rId18"/>
    <p:sldId id="274" r:id="rId19"/>
    <p:sldId id="271" r:id="rId20"/>
    <p:sldId id="272" r:id="rId21"/>
  </p:sldIdLst>
  <p:sldSz cx="9144000" cy="6858000" type="screen4x3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>
      <p:cViewPr>
        <p:scale>
          <a:sx n="60" d="100"/>
          <a:sy n="60" d="100"/>
        </p:scale>
        <p:origin x="-978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E7E276-4A33-4493-AC35-4FB740DBF511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B2F60CA-14D6-4CA4-9843-A73CDAC8CA07}">
      <dgm:prSet phldrT="[Texto]" custT="1"/>
      <dgm:spPr/>
      <dgm:t>
        <a:bodyPr/>
        <a:lstStyle/>
        <a:p>
          <a:r>
            <a:rPr lang="en-US" sz="1500" dirty="0" err="1" smtClean="0"/>
            <a:t>Intercambio</a:t>
          </a:r>
          <a:endParaRPr lang="en-US" sz="1500" dirty="0" smtClean="0"/>
        </a:p>
        <a:p>
          <a:r>
            <a:rPr lang="en-US" sz="1500" dirty="0" smtClean="0"/>
            <a:t>Entre A y B </a:t>
          </a:r>
          <a:endParaRPr lang="es-CO" sz="1500" dirty="0"/>
        </a:p>
      </dgm:t>
    </dgm:pt>
    <dgm:pt modelId="{87AA8903-9F05-4391-A3F6-9FD864077A36}" type="parTrans" cxnId="{7F1BA5B6-51B7-4B84-9275-A8BB8D36020F}">
      <dgm:prSet/>
      <dgm:spPr/>
      <dgm:t>
        <a:bodyPr/>
        <a:lstStyle/>
        <a:p>
          <a:endParaRPr lang="es-CO" sz="1500"/>
        </a:p>
      </dgm:t>
    </dgm:pt>
    <dgm:pt modelId="{11DA2BD7-C1B2-45F5-A9F4-726CDB6C8D26}" type="sibTrans" cxnId="{7F1BA5B6-51B7-4B84-9275-A8BB8D36020F}">
      <dgm:prSet/>
      <dgm:spPr/>
      <dgm:t>
        <a:bodyPr/>
        <a:lstStyle/>
        <a:p>
          <a:endParaRPr lang="es-CO" sz="1500"/>
        </a:p>
      </dgm:t>
    </dgm:pt>
    <dgm:pt modelId="{40B9906C-9D03-44F4-94A2-12778ACFCA90}">
      <dgm:prSet phldrT="[Texto]" custT="1"/>
      <dgm:spPr/>
      <dgm:t>
        <a:bodyPr/>
        <a:lstStyle/>
        <a:p>
          <a:r>
            <a:rPr lang="en-US" sz="1500" dirty="0" err="1" smtClean="0"/>
            <a:t>Producto</a:t>
          </a:r>
          <a:endParaRPr lang="es-CO" sz="1500" dirty="0"/>
        </a:p>
      </dgm:t>
    </dgm:pt>
    <dgm:pt modelId="{76938B01-318F-484D-9402-F69C4EB8D7C5}" type="parTrans" cxnId="{CCF51577-7A24-4F41-9510-DD2DE06D51B2}">
      <dgm:prSet/>
      <dgm:spPr/>
      <dgm:t>
        <a:bodyPr/>
        <a:lstStyle/>
        <a:p>
          <a:endParaRPr lang="es-CO" sz="1500"/>
        </a:p>
      </dgm:t>
    </dgm:pt>
    <dgm:pt modelId="{950F6080-6EAE-4F72-88C7-26AFB0C2E32A}" type="sibTrans" cxnId="{CCF51577-7A24-4F41-9510-DD2DE06D51B2}">
      <dgm:prSet/>
      <dgm:spPr/>
      <dgm:t>
        <a:bodyPr/>
        <a:lstStyle/>
        <a:p>
          <a:endParaRPr lang="es-CO" sz="1500"/>
        </a:p>
      </dgm:t>
    </dgm:pt>
    <dgm:pt modelId="{F1D64839-1CAF-44EF-BFBC-BC9B3038854A}">
      <dgm:prSet phldrT="[Texto]" custT="1"/>
      <dgm:spPr/>
      <dgm:t>
        <a:bodyPr/>
        <a:lstStyle/>
        <a:p>
          <a:r>
            <a:rPr lang="en-US" sz="1500" dirty="0" err="1" smtClean="0"/>
            <a:t>Promocion</a:t>
          </a:r>
          <a:endParaRPr lang="es-CO" sz="1500" dirty="0"/>
        </a:p>
      </dgm:t>
    </dgm:pt>
    <dgm:pt modelId="{26F49B17-3951-4699-8D01-32E6131446C2}" type="parTrans" cxnId="{7032AA3E-9351-4072-8029-124B19335B39}">
      <dgm:prSet/>
      <dgm:spPr/>
      <dgm:t>
        <a:bodyPr/>
        <a:lstStyle/>
        <a:p>
          <a:endParaRPr lang="es-CO" sz="1500"/>
        </a:p>
      </dgm:t>
    </dgm:pt>
    <dgm:pt modelId="{2A300CEB-F778-4346-AF6C-064B76938C19}" type="sibTrans" cxnId="{7032AA3E-9351-4072-8029-124B19335B39}">
      <dgm:prSet/>
      <dgm:spPr/>
      <dgm:t>
        <a:bodyPr/>
        <a:lstStyle/>
        <a:p>
          <a:endParaRPr lang="es-CO" sz="1500"/>
        </a:p>
      </dgm:t>
    </dgm:pt>
    <dgm:pt modelId="{92668635-CF70-47B3-9B50-CBAD43FD5DA6}">
      <dgm:prSet phldrT="[Texto]" custT="1"/>
      <dgm:spPr/>
      <dgm:t>
        <a:bodyPr/>
        <a:lstStyle/>
        <a:p>
          <a:r>
            <a:rPr lang="en-US" sz="1500" dirty="0" err="1" smtClean="0"/>
            <a:t>Precio</a:t>
          </a:r>
          <a:endParaRPr lang="es-CO" sz="1500" dirty="0"/>
        </a:p>
      </dgm:t>
    </dgm:pt>
    <dgm:pt modelId="{25140A4E-892A-407E-9CDA-8782A4642CF1}" type="parTrans" cxnId="{AED37A17-BD1A-4306-A95E-84393B98E740}">
      <dgm:prSet/>
      <dgm:spPr/>
      <dgm:t>
        <a:bodyPr/>
        <a:lstStyle/>
        <a:p>
          <a:endParaRPr lang="es-CO" sz="1500"/>
        </a:p>
      </dgm:t>
    </dgm:pt>
    <dgm:pt modelId="{98A2B91E-86EF-4B07-8888-C5E8060121C4}" type="sibTrans" cxnId="{AED37A17-BD1A-4306-A95E-84393B98E740}">
      <dgm:prSet/>
      <dgm:spPr/>
      <dgm:t>
        <a:bodyPr/>
        <a:lstStyle/>
        <a:p>
          <a:endParaRPr lang="es-CO" sz="1500"/>
        </a:p>
      </dgm:t>
    </dgm:pt>
    <dgm:pt modelId="{A24CA5BC-B271-4BC5-A67E-4E59416233F9}">
      <dgm:prSet phldrT="[Texto]" custT="1"/>
      <dgm:spPr/>
      <dgm:t>
        <a:bodyPr/>
        <a:lstStyle/>
        <a:p>
          <a:r>
            <a:rPr lang="en-US" sz="1500" dirty="0" smtClean="0"/>
            <a:t>Plaza</a:t>
          </a:r>
          <a:endParaRPr lang="es-CO" sz="1500" dirty="0"/>
        </a:p>
      </dgm:t>
    </dgm:pt>
    <dgm:pt modelId="{7E82E226-B9B0-4064-B15A-1028C0DB7CAB}" type="parTrans" cxnId="{49CD1C98-B7A5-4DEC-8977-551CCE953C0A}">
      <dgm:prSet/>
      <dgm:spPr/>
      <dgm:t>
        <a:bodyPr/>
        <a:lstStyle/>
        <a:p>
          <a:endParaRPr lang="es-CO" sz="1500"/>
        </a:p>
      </dgm:t>
    </dgm:pt>
    <dgm:pt modelId="{AA704A7F-6394-46F3-A6AE-C4F058034464}" type="sibTrans" cxnId="{49CD1C98-B7A5-4DEC-8977-551CCE953C0A}">
      <dgm:prSet/>
      <dgm:spPr/>
      <dgm:t>
        <a:bodyPr/>
        <a:lstStyle/>
        <a:p>
          <a:endParaRPr lang="es-CO" sz="1500"/>
        </a:p>
      </dgm:t>
    </dgm:pt>
    <dgm:pt modelId="{255B500E-8C5A-46DA-A45A-30D039945705}" type="pres">
      <dgm:prSet presAssocID="{71E7E276-4A33-4493-AC35-4FB740DBF51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329F137-DC94-4502-B855-853D9234672E}" type="pres">
      <dgm:prSet presAssocID="{DB2F60CA-14D6-4CA4-9843-A73CDAC8CA07}" presName="centerShape" presStyleLbl="node0" presStyleIdx="0" presStyleCnt="1"/>
      <dgm:spPr/>
      <dgm:t>
        <a:bodyPr/>
        <a:lstStyle/>
        <a:p>
          <a:endParaRPr lang="es-CO"/>
        </a:p>
      </dgm:t>
    </dgm:pt>
    <dgm:pt modelId="{1D543BEF-2ED3-44CC-A976-C5C887DE7657}" type="pres">
      <dgm:prSet presAssocID="{40B9906C-9D03-44F4-94A2-12778ACFCA90}" presName="node" presStyleLbl="node1" presStyleIdx="0" presStyleCnt="4" custScaleX="12604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C80B343-F67B-4690-89FB-2D7AF2FFAB2E}" type="pres">
      <dgm:prSet presAssocID="{40B9906C-9D03-44F4-94A2-12778ACFCA90}" presName="dummy" presStyleCnt="0"/>
      <dgm:spPr/>
    </dgm:pt>
    <dgm:pt modelId="{C6733C38-1E45-4E8D-AEE9-BCF8DBF1A075}" type="pres">
      <dgm:prSet presAssocID="{950F6080-6EAE-4F72-88C7-26AFB0C2E32A}" presName="sibTrans" presStyleLbl="sibTrans2D1" presStyleIdx="0" presStyleCnt="4"/>
      <dgm:spPr/>
      <dgm:t>
        <a:bodyPr/>
        <a:lstStyle/>
        <a:p>
          <a:endParaRPr lang="es-CO"/>
        </a:p>
      </dgm:t>
    </dgm:pt>
    <dgm:pt modelId="{4D531CF0-559A-4AEE-98A1-FF5F902D402D}" type="pres">
      <dgm:prSet presAssocID="{F1D64839-1CAF-44EF-BFBC-BC9B3038854A}" presName="node" presStyleLbl="node1" presStyleIdx="1" presStyleCnt="4" custScaleX="13485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7715E4E-C8B7-4B00-8740-FF485383DC55}" type="pres">
      <dgm:prSet presAssocID="{F1D64839-1CAF-44EF-BFBC-BC9B3038854A}" presName="dummy" presStyleCnt="0"/>
      <dgm:spPr/>
    </dgm:pt>
    <dgm:pt modelId="{94F2DC51-D93C-4A56-8633-7AEABA7E41B7}" type="pres">
      <dgm:prSet presAssocID="{2A300CEB-F778-4346-AF6C-064B76938C19}" presName="sibTrans" presStyleLbl="sibTrans2D1" presStyleIdx="1" presStyleCnt="4"/>
      <dgm:spPr/>
      <dgm:t>
        <a:bodyPr/>
        <a:lstStyle/>
        <a:p>
          <a:endParaRPr lang="es-CO"/>
        </a:p>
      </dgm:t>
    </dgm:pt>
    <dgm:pt modelId="{E3E5FB7A-F4A3-493E-9DFC-5523490E1C13}" type="pres">
      <dgm:prSet presAssocID="{92668635-CF70-47B3-9B50-CBAD43FD5DA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3F84EFB-C2D8-48A6-B416-E0426EFACDA1}" type="pres">
      <dgm:prSet presAssocID="{92668635-CF70-47B3-9B50-CBAD43FD5DA6}" presName="dummy" presStyleCnt="0"/>
      <dgm:spPr/>
    </dgm:pt>
    <dgm:pt modelId="{887C61ED-C17E-48FF-8F48-0C1863931936}" type="pres">
      <dgm:prSet presAssocID="{98A2B91E-86EF-4B07-8888-C5E8060121C4}" presName="sibTrans" presStyleLbl="sibTrans2D1" presStyleIdx="2" presStyleCnt="4"/>
      <dgm:spPr/>
      <dgm:t>
        <a:bodyPr/>
        <a:lstStyle/>
        <a:p>
          <a:endParaRPr lang="es-CO"/>
        </a:p>
      </dgm:t>
    </dgm:pt>
    <dgm:pt modelId="{8C01582B-A0F8-46E0-95C2-0B53AAAC7ABA}" type="pres">
      <dgm:prSet presAssocID="{A24CA5BC-B271-4BC5-A67E-4E59416233F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07971E7-5477-41DD-AAB1-854BED6FBF85}" type="pres">
      <dgm:prSet presAssocID="{A24CA5BC-B271-4BC5-A67E-4E59416233F9}" presName="dummy" presStyleCnt="0"/>
      <dgm:spPr/>
    </dgm:pt>
    <dgm:pt modelId="{F6F2CFB6-0B9A-4E1A-A66B-BB9F8FB1B531}" type="pres">
      <dgm:prSet presAssocID="{AA704A7F-6394-46F3-A6AE-C4F058034464}" presName="sibTrans" presStyleLbl="sibTrans2D1" presStyleIdx="3" presStyleCnt="4"/>
      <dgm:spPr/>
      <dgm:t>
        <a:bodyPr/>
        <a:lstStyle/>
        <a:p>
          <a:endParaRPr lang="es-CO"/>
        </a:p>
      </dgm:t>
    </dgm:pt>
  </dgm:ptLst>
  <dgm:cxnLst>
    <dgm:cxn modelId="{49CD1C98-B7A5-4DEC-8977-551CCE953C0A}" srcId="{DB2F60CA-14D6-4CA4-9843-A73CDAC8CA07}" destId="{A24CA5BC-B271-4BC5-A67E-4E59416233F9}" srcOrd="3" destOrd="0" parTransId="{7E82E226-B9B0-4064-B15A-1028C0DB7CAB}" sibTransId="{AA704A7F-6394-46F3-A6AE-C4F058034464}"/>
    <dgm:cxn modelId="{A54B17D3-B943-4476-9B67-2D6FAD44B945}" type="presOf" srcId="{71E7E276-4A33-4493-AC35-4FB740DBF511}" destId="{255B500E-8C5A-46DA-A45A-30D039945705}" srcOrd="0" destOrd="0" presId="urn:microsoft.com/office/officeart/2005/8/layout/radial6"/>
    <dgm:cxn modelId="{7F1BA5B6-51B7-4B84-9275-A8BB8D36020F}" srcId="{71E7E276-4A33-4493-AC35-4FB740DBF511}" destId="{DB2F60CA-14D6-4CA4-9843-A73CDAC8CA07}" srcOrd="0" destOrd="0" parTransId="{87AA8903-9F05-4391-A3F6-9FD864077A36}" sibTransId="{11DA2BD7-C1B2-45F5-A9F4-726CDB6C8D26}"/>
    <dgm:cxn modelId="{9DFE8406-2503-473C-9F55-CD086E49E476}" type="presOf" srcId="{950F6080-6EAE-4F72-88C7-26AFB0C2E32A}" destId="{C6733C38-1E45-4E8D-AEE9-BCF8DBF1A075}" srcOrd="0" destOrd="0" presId="urn:microsoft.com/office/officeart/2005/8/layout/radial6"/>
    <dgm:cxn modelId="{F716455C-69DE-48ED-8FD2-4D140C8A9502}" type="presOf" srcId="{2A300CEB-F778-4346-AF6C-064B76938C19}" destId="{94F2DC51-D93C-4A56-8633-7AEABA7E41B7}" srcOrd="0" destOrd="0" presId="urn:microsoft.com/office/officeart/2005/8/layout/radial6"/>
    <dgm:cxn modelId="{638072B9-6EAC-4A7F-9271-64276BDC582F}" type="presOf" srcId="{98A2B91E-86EF-4B07-8888-C5E8060121C4}" destId="{887C61ED-C17E-48FF-8F48-0C1863931936}" srcOrd="0" destOrd="0" presId="urn:microsoft.com/office/officeart/2005/8/layout/radial6"/>
    <dgm:cxn modelId="{CCF51577-7A24-4F41-9510-DD2DE06D51B2}" srcId="{DB2F60CA-14D6-4CA4-9843-A73CDAC8CA07}" destId="{40B9906C-9D03-44F4-94A2-12778ACFCA90}" srcOrd="0" destOrd="0" parTransId="{76938B01-318F-484D-9402-F69C4EB8D7C5}" sibTransId="{950F6080-6EAE-4F72-88C7-26AFB0C2E32A}"/>
    <dgm:cxn modelId="{1BB1276C-78AB-4BC7-B44A-79EFDC8A8750}" type="presOf" srcId="{92668635-CF70-47B3-9B50-CBAD43FD5DA6}" destId="{E3E5FB7A-F4A3-493E-9DFC-5523490E1C13}" srcOrd="0" destOrd="0" presId="urn:microsoft.com/office/officeart/2005/8/layout/radial6"/>
    <dgm:cxn modelId="{7FD42735-921D-475E-8E09-FCD3113CD8C0}" type="presOf" srcId="{F1D64839-1CAF-44EF-BFBC-BC9B3038854A}" destId="{4D531CF0-559A-4AEE-98A1-FF5F902D402D}" srcOrd="0" destOrd="0" presId="urn:microsoft.com/office/officeart/2005/8/layout/radial6"/>
    <dgm:cxn modelId="{9EEE015A-F79C-4FF4-AFFB-BD82F38A72DF}" type="presOf" srcId="{AA704A7F-6394-46F3-A6AE-C4F058034464}" destId="{F6F2CFB6-0B9A-4E1A-A66B-BB9F8FB1B531}" srcOrd="0" destOrd="0" presId="urn:microsoft.com/office/officeart/2005/8/layout/radial6"/>
    <dgm:cxn modelId="{3E2B80D9-E84C-4524-BB58-78CCC1BF477F}" type="presOf" srcId="{A24CA5BC-B271-4BC5-A67E-4E59416233F9}" destId="{8C01582B-A0F8-46E0-95C2-0B53AAAC7ABA}" srcOrd="0" destOrd="0" presId="urn:microsoft.com/office/officeart/2005/8/layout/radial6"/>
    <dgm:cxn modelId="{7032AA3E-9351-4072-8029-124B19335B39}" srcId="{DB2F60CA-14D6-4CA4-9843-A73CDAC8CA07}" destId="{F1D64839-1CAF-44EF-BFBC-BC9B3038854A}" srcOrd="1" destOrd="0" parTransId="{26F49B17-3951-4699-8D01-32E6131446C2}" sibTransId="{2A300CEB-F778-4346-AF6C-064B76938C19}"/>
    <dgm:cxn modelId="{DA761639-2BB6-4A5B-AFB0-3E58C83B0DE9}" type="presOf" srcId="{DB2F60CA-14D6-4CA4-9843-A73CDAC8CA07}" destId="{7329F137-DC94-4502-B855-853D9234672E}" srcOrd="0" destOrd="0" presId="urn:microsoft.com/office/officeart/2005/8/layout/radial6"/>
    <dgm:cxn modelId="{4DD66227-0144-425C-BA9C-0642CBCD9868}" type="presOf" srcId="{40B9906C-9D03-44F4-94A2-12778ACFCA90}" destId="{1D543BEF-2ED3-44CC-A976-C5C887DE7657}" srcOrd="0" destOrd="0" presId="urn:microsoft.com/office/officeart/2005/8/layout/radial6"/>
    <dgm:cxn modelId="{AED37A17-BD1A-4306-A95E-84393B98E740}" srcId="{DB2F60CA-14D6-4CA4-9843-A73CDAC8CA07}" destId="{92668635-CF70-47B3-9B50-CBAD43FD5DA6}" srcOrd="2" destOrd="0" parTransId="{25140A4E-892A-407E-9CDA-8782A4642CF1}" sibTransId="{98A2B91E-86EF-4B07-8888-C5E8060121C4}"/>
    <dgm:cxn modelId="{559F523D-E4A6-4F9D-899E-FC459265A0D1}" type="presParOf" srcId="{255B500E-8C5A-46DA-A45A-30D039945705}" destId="{7329F137-DC94-4502-B855-853D9234672E}" srcOrd="0" destOrd="0" presId="urn:microsoft.com/office/officeart/2005/8/layout/radial6"/>
    <dgm:cxn modelId="{2EA3208F-7283-4C17-BE4B-1B84D4744E8C}" type="presParOf" srcId="{255B500E-8C5A-46DA-A45A-30D039945705}" destId="{1D543BEF-2ED3-44CC-A976-C5C887DE7657}" srcOrd="1" destOrd="0" presId="urn:microsoft.com/office/officeart/2005/8/layout/radial6"/>
    <dgm:cxn modelId="{C763A58C-8BE9-4F54-8F6B-DB1FB05AE32C}" type="presParOf" srcId="{255B500E-8C5A-46DA-A45A-30D039945705}" destId="{FC80B343-F67B-4690-89FB-2D7AF2FFAB2E}" srcOrd="2" destOrd="0" presId="urn:microsoft.com/office/officeart/2005/8/layout/radial6"/>
    <dgm:cxn modelId="{F5B1C95E-A93A-41F7-BACF-776080D6C1C3}" type="presParOf" srcId="{255B500E-8C5A-46DA-A45A-30D039945705}" destId="{C6733C38-1E45-4E8D-AEE9-BCF8DBF1A075}" srcOrd="3" destOrd="0" presId="urn:microsoft.com/office/officeart/2005/8/layout/radial6"/>
    <dgm:cxn modelId="{378CCAD2-3666-4C78-8463-7AC5A43F4E71}" type="presParOf" srcId="{255B500E-8C5A-46DA-A45A-30D039945705}" destId="{4D531CF0-559A-4AEE-98A1-FF5F902D402D}" srcOrd="4" destOrd="0" presId="urn:microsoft.com/office/officeart/2005/8/layout/radial6"/>
    <dgm:cxn modelId="{ABC29C4D-D61D-423A-80D1-6494AB296515}" type="presParOf" srcId="{255B500E-8C5A-46DA-A45A-30D039945705}" destId="{57715E4E-C8B7-4B00-8740-FF485383DC55}" srcOrd="5" destOrd="0" presId="urn:microsoft.com/office/officeart/2005/8/layout/radial6"/>
    <dgm:cxn modelId="{8F41AFA3-9A65-4052-8948-D49320DBAC9A}" type="presParOf" srcId="{255B500E-8C5A-46DA-A45A-30D039945705}" destId="{94F2DC51-D93C-4A56-8633-7AEABA7E41B7}" srcOrd="6" destOrd="0" presId="urn:microsoft.com/office/officeart/2005/8/layout/radial6"/>
    <dgm:cxn modelId="{9913BAEE-67B3-43CA-8F7B-0E733953754A}" type="presParOf" srcId="{255B500E-8C5A-46DA-A45A-30D039945705}" destId="{E3E5FB7A-F4A3-493E-9DFC-5523490E1C13}" srcOrd="7" destOrd="0" presId="urn:microsoft.com/office/officeart/2005/8/layout/radial6"/>
    <dgm:cxn modelId="{ED29499C-908E-4107-9B59-991D101188A7}" type="presParOf" srcId="{255B500E-8C5A-46DA-A45A-30D039945705}" destId="{23F84EFB-C2D8-48A6-B416-E0426EFACDA1}" srcOrd="8" destOrd="0" presId="urn:microsoft.com/office/officeart/2005/8/layout/radial6"/>
    <dgm:cxn modelId="{E49C7564-24C2-4983-8E17-628D4AC732F0}" type="presParOf" srcId="{255B500E-8C5A-46DA-A45A-30D039945705}" destId="{887C61ED-C17E-48FF-8F48-0C1863931936}" srcOrd="9" destOrd="0" presId="urn:microsoft.com/office/officeart/2005/8/layout/radial6"/>
    <dgm:cxn modelId="{4875A504-CA1F-4DDC-962E-BE794EF3E254}" type="presParOf" srcId="{255B500E-8C5A-46DA-A45A-30D039945705}" destId="{8C01582B-A0F8-46E0-95C2-0B53AAAC7ABA}" srcOrd="10" destOrd="0" presId="urn:microsoft.com/office/officeart/2005/8/layout/radial6"/>
    <dgm:cxn modelId="{F4190A06-EC5B-4AC0-A5A3-DB93477DAAC5}" type="presParOf" srcId="{255B500E-8C5A-46DA-A45A-30D039945705}" destId="{007971E7-5477-41DD-AAB1-854BED6FBF85}" srcOrd="11" destOrd="0" presId="urn:microsoft.com/office/officeart/2005/8/layout/radial6"/>
    <dgm:cxn modelId="{9C500594-7AEA-42A7-8599-E46A2ADCD115}" type="presParOf" srcId="{255B500E-8C5A-46DA-A45A-30D039945705}" destId="{F6F2CFB6-0B9A-4E1A-A66B-BB9F8FB1B53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2F3488-98A1-49FF-B040-3155F9BFE1D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41463B6-B0B7-4B63-AB55-54C3B58BAD7A}">
      <dgm:prSet phldrT="[Texto]" custT="1"/>
      <dgm:spPr/>
      <dgm:t>
        <a:bodyPr/>
        <a:lstStyle/>
        <a:p>
          <a:r>
            <a:rPr lang="en-US" sz="1800" dirty="0" err="1" smtClean="0"/>
            <a:t>Produ-cción</a:t>
          </a:r>
          <a:endParaRPr lang="es-CO" sz="1800" dirty="0"/>
        </a:p>
      </dgm:t>
    </dgm:pt>
    <dgm:pt modelId="{A08BC68A-CA17-4D78-B1A1-FCC6B49A653A}" type="parTrans" cxnId="{7AEA33D3-529A-4AEA-80BE-0D6F3C697BF0}">
      <dgm:prSet/>
      <dgm:spPr/>
      <dgm:t>
        <a:bodyPr/>
        <a:lstStyle/>
        <a:p>
          <a:endParaRPr lang="es-CO" sz="1800"/>
        </a:p>
      </dgm:t>
    </dgm:pt>
    <dgm:pt modelId="{6CA86907-0B75-403D-AD4E-6338D1C2D943}" type="sibTrans" cxnId="{7AEA33D3-529A-4AEA-80BE-0D6F3C697BF0}">
      <dgm:prSet/>
      <dgm:spPr/>
      <dgm:t>
        <a:bodyPr/>
        <a:lstStyle/>
        <a:p>
          <a:endParaRPr lang="es-CO" sz="1800"/>
        </a:p>
      </dgm:t>
    </dgm:pt>
    <dgm:pt modelId="{4F33CEB7-A715-4B44-B283-C7F3FBABCF77}">
      <dgm:prSet phldrT="[Texto]" custT="1"/>
      <dgm:spPr/>
      <dgm:t>
        <a:bodyPr/>
        <a:lstStyle/>
        <a:p>
          <a:r>
            <a:rPr lang="en-US" sz="1800" dirty="0" err="1" smtClean="0"/>
            <a:t>Qué</a:t>
          </a:r>
          <a:r>
            <a:rPr lang="en-US" sz="1800" dirty="0" smtClean="0"/>
            <a:t> </a:t>
          </a:r>
          <a:r>
            <a:rPr lang="en-US" sz="1800" dirty="0" err="1" smtClean="0"/>
            <a:t>podemos</a:t>
          </a:r>
          <a:r>
            <a:rPr lang="en-US" sz="1800" dirty="0" smtClean="0"/>
            <a:t> </a:t>
          </a:r>
          <a:r>
            <a:rPr lang="en-US" sz="1800" dirty="0" err="1" smtClean="0"/>
            <a:t>frabricar</a:t>
          </a:r>
          <a:r>
            <a:rPr lang="en-US" sz="1800" dirty="0" smtClean="0"/>
            <a:t> o </a:t>
          </a:r>
          <a:r>
            <a:rPr lang="en-US" sz="1800" dirty="0" err="1" smtClean="0"/>
            <a:t>hacer</a:t>
          </a:r>
          <a:r>
            <a:rPr lang="en-US" sz="1800" dirty="0" smtClean="0"/>
            <a:t> </a:t>
          </a:r>
          <a:r>
            <a:rPr lang="en-US" sz="1800" dirty="0" err="1" smtClean="0"/>
            <a:t>mejor</a:t>
          </a:r>
          <a:r>
            <a:rPr lang="en-US" sz="1800" dirty="0" smtClean="0"/>
            <a:t>?</a:t>
          </a:r>
          <a:endParaRPr lang="es-CO" sz="1800" dirty="0"/>
        </a:p>
      </dgm:t>
    </dgm:pt>
    <dgm:pt modelId="{6B8D3BF3-E7CD-46D9-824F-5C62851809BF}" type="parTrans" cxnId="{A28C0345-7C23-45A2-AE3F-5BD23EB73D8A}">
      <dgm:prSet/>
      <dgm:spPr/>
      <dgm:t>
        <a:bodyPr/>
        <a:lstStyle/>
        <a:p>
          <a:endParaRPr lang="es-CO" sz="1800"/>
        </a:p>
      </dgm:t>
    </dgm:pt>
    <dgm:pt modelId="{279FC85F-FFB7-495E-B191-F34E5070E407}" type="sibTrans" cxnId="{A28C0345-7C23-45A2-AE3F-5BD23EB73D8A}">
      <dgm:prSet/>
      <dgm:spPr/>
      <dgm:t>
        <a:bodyPr/>
        <a:lstStyle/>
        <a:p>
          <a:endParaRPr lang="es-CO" sz="1800"/>
        </a:p>
      </dgm:t>
    </dgm:pt>
    <dgm:pt modelId="{877455FA-C349-4FE0-9752-969D40CF09A3}">
      <dgm:prSet phldrT="[Texto]" custT="1"/>
      <dgm:spPr/>
      <dgm:t>
        <a:bodyPr/>
        <a:lstStyle/>
        <a:p>
          <a:r>
            <a:rPr lang="en-US" sz="1800" dirty="0" err="1" smtClean="0"/>
            <a:t>Ventas</a:t>
          </a:r>
          <a:endParaRPr lang="es-CO" sz="1800" dirty="0"/>
        </a:p>
      </dgm:t>
    </dgm:pt>
    <dgm:pt modelId="{C14782C7-3FA9-4F1D-9659-E01DB3CD90B9}" type="parTrans" cxnId="{B49F3117-E0D5-4A2F-8F76-F05815CB228D}">
      <dgm:prSet/>
      <dgm:spPr/>
      <dgm:t>
        <a:bodyPr/>
        <a:lstStyle/>
        <a:p>
          <a:endParaRPr lang="es-CO" sz="1800"/>
        </a:p>
      </dgm:t>
    </dgm:pt>
    <dgm:pt modelId="{DD604A82-CD39-445E-B74B-70708D3B7C18}" type="sibTrans" cxnId="{B49F3117-E0D5-4A2F-8F76-F05815CB228D}">
      <dgm:prSet/>
      <dgm:spPr/>
      <dgm:t>
        <a:bodyPr/>
        <a:lstStyle/>
        <a:p>
          <a:endParaRPr lang="es-CO" sz="1800"/>
        </a:p>
      </dgm:t>
    </dgm:pt>
    <dgm:pt modelId="{EBE9B1D3-5C0C-4A76-A899-ACEFFC3DB94F}">
      <dgm:prSet phldrT="[Texto]" custT="1"/>
      <dgm:spPr/>
      <dgm:t>
        <a:bodyPr/>
        <a:lstStyle/>
        <a:p>
          <a:r>
            <a:rPr lang="en-US" sz="1800" dirty="0" err="1" smtClean="0"/>
            <a:t>Cómo</a:t>
          </a:r>
          <a:r>
            <a:rPr lang="en-US" sz="1800" dirty="0" smtClean="0"/>
            <a:t> </a:t>
          </a:r>
          <a:r>
            <a:rPr lang="en-US" sz="1800" dirty="0" err="1" smtClean="0"/>
            <a:t>podemos</a:t>
          </a:r>
          <a:r>
            <a:rPr lang="en-US" sz="1800" dirty="0" smtClean="0"/>
            <a:t> vender con mayor </a:t>
          </a:r>
          <a:r>
            <a:rPr lang="en-US" sz="1800" dirty="0" err="1" smtClean="0"/>
            <a:t>agresividad</a:t>
          </a:r>
          <a:r>
            <a:rPr lang="en-US" sz="1800" dirty="0" smtClean="0"/>
            <a:t>?</a:t>
          </a:r>
          <a:endParaRPr lang="es-CO" sz="1800" dirty="0"/>
        </a:p>
      </dgm:t>
    </dgm:pt>
    <dgm:pt modelId="{67813E8F-A9B3-4A6B-8EC7-17C50EDA42E7}" type="parTrans" cxnId="{92F65B4C-037C-469B-B6C5-68E0D9503DA5}">
      <dgm:prSet/>
      <dgm:spPr/>
      <dgm:t>
        <a:bodyPr/>
        <a:lstStyle/>
        <a:p>
          <a:endParaRPr lang="es-CO" sz="1800"/>
        </a:p>
      </dgm:t>
    </dgm:pt>
    <dgm:pt modelId="{974A56A6-C251-4259-8607-B642EDBE7EDB}" type="sibTrans" cxnId="{92F65B4C-037C-469B-B6C5-68E0D9503DA5}">
      <dgm:prSet/>
      <dgm:spPr/>
      <dgm:t>
        <a:bodyPr/>
        <a:lstStyle/>
        <a:p>
          <a:endParaRPr lang="es-CO" sz="1800"/>
        </a:p>
      </dgm:t>
    </dgm:pt>
    <dgm:pt modelId="{3F719865-48E1-44E0-AC8A-51C027DEB4C8}">
      <dgm:prSet phldrT="[Texto]" custT="1"/>
      <dgm:spPr/>
      <dgm:t>
        <a:bodyPr/>
        <a:lstStyle/>
        <a:p>
          <a:r>
            <a:rPr lang="en-US" sz="1800" dirty="0" err="1" smtClean="0"/>
            <a:t>Marke</a:t>
          </a:r>
          <a:r>
            <a:rPr lang="en-US" sz="1800" dirty="0" smtClean="0"/>
            <a:t>-ting</a:t>
          </a:r>
          <a:endParaRPr lang="es-CO" sz="1800" dirty="0"/>
        </a:p>
      </dgm:t>
    </dgm:pt>
    <dgm:pt modelId="{BAB0F908-E205-452D-87F6-9D45E049BE7D}" type="parTrans" cxnId="{70029F6D-5A1E-4BE2-B9AB-C461FEB00171}">
      <dgm:prSet/>
      <dgm:spPr/>
      <dgm:t>
        <a:bodyPr/>
        <a:lstStyle/>
        <a:p>
          <a:endParaRPr lang="es-CO" sz="1800"/>
        </a:p>
      </dgm:t>
    </dgm:pt>
    <dgm:pt modelId="{CA1BB720-814C-46A0-8A46-62A4DB6DB19F}" type="sibTrans" cxnId="{70029F6D-5A1E-4BE2-B9AB-C461FEB00171}">
      <dgm:prSet/>
      <dgm:spPr/>
      <dgm:t>
        <a:bodyPr/>
        <a:lstStyle/>
        <a:p>
          <a:endParaRPr lang="es-CO" sz="1800"/>
        </a:p>
      </dgm:t>
    </dgm:pt>
    <dgm:pt modelId="{2D74D887-EBEC-4EE8-9BFA-5A8F5FD65BCC}">
      <dgm:prSet phldrT="[Texto]" custT="1"/>
      <dgm:spPr/>
      <dgm:t>
        <a:bodyPr/>
        <a:lstStyle/>
        <a:p>
          <a:r>
            <a:rPr lang="en-US" sz="1800" dirty="0" err="1" smtClean="0"/>
            <a:t>Qué</a:t>
          </a:r>
          <a:r>
            <a:rPr lang="en-US" sz="1800" dirty="0" smtClean="0"/>
            <a:t> </a:t>
          </a:r>
          <a:r>
            <a:rPr lang="en-US" sz="1800" dirty="0" err="1" smtClean="0"/>
            <a:t>desean</a:t>
          </a:r>
          <a:r>
            <a:rPr lang="en-US" sz="1800" dirty="0" smtClean="0"/>
            <a:t> y </a:t>
          </a:r>
          <a:r>
            <a:rPr lang="en-US" sz="1800" dirty="0" err="1" smtClean="0"/>
            <a:t>necesitan</a:t>
          </a:r>
          <a:r>
            <a:rPr lang="en-US" sz="1800" dirty="0" smtClean="0"/>
            <a:t> los </a:t>
          </a:r>
          <a:r>
            <a:rPr lang="en-US" sz="1800" dirty="0" err="1" smtClean="0"/>
            <a:t>clientes</a:t>
          </a:r>
          <a:r>
            <a:rPr lang="en-US" sz="1800" dirty="0" smtClean="0"/>
            <a:t>?</a:t>
          </a:r>
          <a:endParaRPr lang="es-CO" sz="1800" dirty="0"/>
        </a:p>
      </dgm:t>
    </dgm:pt>
    <dgm:pt modelId="{97D5E24F-0A24-4CB4-9D8A-B689E3A89EC6}" type="parTrans" cxnId="{FF9140FF-9BC8-4A1B-88F8-6F636496F9AE}">
      <dgm:prSet/>
      <dgm:spPr/>
      <dgm:t>
        <a:bodyPr/>
        <a:lstStyle/>
        <a:p>
          <a:endParaRPr lang="es-CO" sz="1800"/>
        </a:p>
      </dgm:t>
    </dgm:pt>
    <dgm:pt modelId="{6C025FB5-3411-4C56-AC65-8C3B2D493522}" type="sibTrans" cxnId="{FF9140FF-9BC8-4A1B-88F8-6F636496F9AE}">
      <dgm:prSet/>
      <dgm:spPr/>
      <dgm:t>
        <a:bodyPr/>
        <a:lstStyle/>
        <a:p>
          <a:endParaRPr lang="es-CO" sz="1800"/>
        </a:p>
      </dgm:t>
    </dgm:pt>
    <dgm:pt modelId="{6C231D1A-62C7-476A-A7ED-AFFF26D69D26}">
      <dgm:prSet custT="1"/>
      <dgm:spPr/>
      <dgm:t>
        <a:bodyPr/>
        <a:lstStyle/>
        <a:p>
          <a:r>
            <a:rPr lang="en-US" sz="1800" dirty="0" smtClean="0"/>
            <a:t>Social</a:t>
          </a:r>
          <a:endParaRPr lang="es-CO" sz="1800" dirty="0"/>
        </a:p>
      </dgm:t>
    </dgm:pt>
    <dgm:pt modelId="{EA7EC55C-A485-4002-92EF-AB3C4D2C7949}" type="parTrans" cxnId="{C3908D9B-133B-489A-9E6A-07878E7496C8}">
      <dgm:prSet/>
      <dgm:spPr/>
      <dgm:t>
        <a:bodyPr/>
        <a:lstStyle/>
        <a:p>
          <a:endParaRPr lang="es-CO" sz="1800"/>
        </a:p>
      </dgm:t>
    </dgm:pt>
    <dgm:pt modelId="{3E11B1AB-0EAC-44BC-80A6-26AA9500F1E7}" type="sibTrans" cxnId="{C3908D9B-133B-489A-9E6A-07878E7496C8}">
      <dgm:prSet/>
      <dgm:spPr/>
      <dgm:t>
        <a:bodyPr/>
        <a:lstStyle/>
        <a:p>
          <a:endParaRPr lang="es-CO" sz="1800"/>
        </a:p>
      </dgm:t>
    </dgm:pt>
    <dgm:pt modelId="{1D5E0973-D8D8-4FEF-BDBD-C0FDC351AE51}">
      <dgm:prSet custT="1"/>
      <dgm:spPr/>
      <dgm:t>
        <a:bodyPr/>
        <a:lstStyle/>
        <a:p>
          <a:r>
            <a:rPr lang="en-US" sz="1800" dirty="0" err="1" smtClean="0"/>
            <a:t>Qué</a:t>
          </a:r>
          <a:r>
            <a:rPr lang="en-US" sz="1800" dirty="0" smtClean="0"/>
            <a:t> </a:t>
          </a:r>
          <a:r>
            <a:rPr lang="en-US" sz="1800" dirty="0" err="1" smtClean="0"/>
            <a:t>quieren</a:t>
          </a:r>
          <a:r>
            <a:rPr lang="en-US" sz="1800" dirty="0" smtClean="0"/>
            <a:t> y </a:t>
          </a:r>
          <a:r>
            <a:rPr lang="en-US" sz="1800" dirty="0" err="1" smtClean="0"/>
            <a:t>necesitan</a:t>
          </a:r>
          <a:r>
            <a:rPr lang="en-US" sz="1800" dirty="0" smtClean="0"/>
            <a:t> los </a:t>
          </a:r>
          <a:r>
            <a:rPr lang="en-US" sz="1800" dirty="0" err="1" smtClean="0"/>
            <a:t>clientes</a:t>
          </a:r>
          <a:r>
            <a:rPr lang="en-US" sz="1800" dirty="0" smtClean="0"/>
            <a:t> y </a:t>
          </a:r>
          <a:r>
            <a:rPr lang="en-US" sz="1800" dirty="0" err="1" smtClean="0"/>
            <a:t>cómo</a:t>
          </a:r>
          <a:r>
            <a:rPr lang="en-US" sz="1800" dirty="0" smtClean="0"/>
            <a:t> </a:t>
          </a:r>
          <a:r>
            <a:rPr lang="en-US" sz="1800" dirty="0" err="1" smtClean="0"/>
            <a:t>podemos</a:t>
          </a:r>
          <a:r>
            <a:rPr lang="en-US" sz="1800" dirty="0" smtClean="0"/>
            <a:t> </a:t>
          </a:r>
          <a:r>
            <a:rPr lang="en-US" sz="1800" dirty="0" err="1" smtClean="0"/>
            <a:t>beneficiar</a:t>
          </a:r>
          <a:r>
            <a:rPr lang="en-US" sz="1800" dirty="0" smtClean="0"/>
            <a:t> a la </a:t>
          </a:r>
          <a:r>
            <a:rPr lang="en-US" sz="1800" dirty="0" err="1" smtClean="0"/>
            <a:t>sociedad</a:t>
          </a:r>
          <a:r>
            <a:rPr lang="en-US" sz="1800" dirty="0" smtClean="0"/>
            <a:t>?</a:t>
          </a:r>
          <a:endParaRPr lang="es-CO" sz="1800" dirty="0"/>
        </a:p>
      </dgm:t>
    </dgm:pt>
    <dgm:pt modelId="{2A1EE2B5-6CEF-4E13-884F-7F65103AE0AD}" type="parTrans" cxnId="{F99A9760-E37D-4B5C-B03A-3CCD45FD337D}">
      <dgm:prSet/>
      <dgm:spPr/>
      <dgm:t>
        <a:bodyPr/>
        <a:lstStyle/>
        <a:p>
          <a:endParaRPr lang="es-CO" sz="1800"/>
        </a:p>
      </dgm:t>
    </dgm:pt>
    <dgm:pt modelId="{6A030CEA-E90F-4348-877B-F4B2B364E2EE}" type="sibTrans" cxnId="{F99A9760-E37D-4B5C-B03A-3CCD45FD337D}">
      <dgm:prSet/>
      <dgm:spPr/>
      <dgm:t>
        <a:bodyPr/>
        <a:lstStyle/>
        <a:p>
          <a:endParaRPr lang="es-CO" sz="1800"/>
        </a:p>
      </dgm:t>
    </dgm:pt>
    <dgm:pt modelId="{66932EC5-14D5-40CE-A274-5C9E4B871123}" type="pres">
      <dgm:prSet presAssocID="{F62F3488-98A1-49FF-B040-3155F9BFE1D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CF871F7-09B9-4F66-897A-856BD40E21F7}" type="pres">
      <dgm:prSet presAssocID="{D41463B6-B0B7-4B63-AB55-54C3B58BAD7A}" presName="composite" presStyleCnt="0"/>
      <dgm:spPr/>
    </dgm:pt>
    <dgm:pt modelId="{70C5A977-883A-4844-B8EB-EA267508F633}" type="pres">
      <dgm:prSet presAssocID="{D41463B6-B0B7-4B63-AB55-54C3B58BAD7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55C6BCE-9C0C-41AB-92E9-0249BBA11B0E}" type="pres">
      <dgm:prSet presAssocID="{D41463B6-B0B7-4B63-AB55-54C3B58BAD7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C68398A-B3FB-416F-B64E-6CCE6734807D}" type="pres">
      <dgm:prSet presAssocID="{6CA86907-0B75-403D-AD4E-6338D1C2D943}" presName="sp" presStyleCnt="0"/>
      <dgm:spPr/>
    </dgm:pt>
    <dgm:pt modelId="{A644A03F-1CC6-4E5B-8C42-2F4A841254E5}" type="pres">
      <dgm:prSet presAssocID="{877455FA-C349-4FE0-9752-969D40CF09A3}" presName="composite" presStyleCnt="0"/>
      <dgm:spPr/>
    </dgm:pt>
    <dgm:pt modelId="{9E05EB4B-6284-45C7-992D-7A316A01F663}" type="pres">
      <dgm:prSet presAssocID="{877455FA-C349-4FE0-9752-969D40CF09A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A58F70D-8482-4764-B74D-9E71DDC7A4FD}" type="pres">
      <dgm:prSet presAssocID="{877455FA-C349-4FE0-9752-969D40CF09A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02B01CE-D47D-43A2-AFFA-EA9A43352D1C}" type="pres">
      <dgm:prSet presAssocID="{DD604A82-CD39-445E-B74B-70708D3B7C18}" presName="sp" presStyleCnt="0"/>
      <dgm:spPr/>
    </dgm:pt>
    <dgm:pt modelId="{061D6D9B-B0D1-4CFF-AAF1-7E35A6EB2FF3}" type="pres">
      <dgm:prSet presAssocID="{3F719865-48E1-44E0-AC8A-51C027DEB4C8}" presName="composite" presStyleCnt="0"/>
      <dgm:spPr/>
    </dgm:pt>
    <dgm:pt modelId="{A032744E-9BDC-4981-ACB9-143823008BC1}" type="pres">
      <dgm:prSet presAssocID="{3F719865-48E1-44E0-AC8A-51C027DEB4C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B0F096D-15AA-4F87-9C4D-7845FD82D33B}" type="pres">
      <dgm:prSet presAssocID="{3F719865-48E1-44E0-AC8A-51C027DEB4C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223E61E-A679-45D4-AA8B-4B9EC75CC0A8}" type="pres">
      <dgm:prSet presAssocID="{CA1BB720-814C-46A0-8A46-62A4DB6DB19F}" presName="sp" presStyleCnt="0"/>
      <dgm:spPr/>
    </dgm:pt>
    <dgm:pt modelId="{3E628F11-C62C-448D-B532-B4CFCB4B4F84}" type="pres">
      <dgm:prSet presAssocID="{6C231D1A-62C7-476A-A7ED-AFFF26D69D26}" presName="composite" presStyleCnt="0"/>
      <dgm:spPr/>
    </dgm:pt>
    <dgm:pt modelId="{107657F6-3A3B-4F83-A59B-8D0538EE559E}" type="pres">
      <dgm:prSet presAssocID="{6C231D1A-62C7-476A-A7ED-AFFF26D69D2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1C58682-72F2-41BC-AFCF-30AED8AFD3AE}" type="pres">
      <dgm:prSet presAssocID="{6C231D1A-62C7-476A-A7ED-AFFF26D69D2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F9140FF-9BC8-4A1B-88F8-6F636496F9AE}" srcId="{3F719865-48E1-44E0-AC8A-51C027DEB4C8}" destId="{2D74D887-EBEC-4EE8-9BFA-5A8F5FD65BCC}" srcOrd="0" destOrd="0" parTransId="{97D5E24F-0A24-4CB4-9D8A-B689E3A89EC6}" sibTransId="{6C025FB5-3411-4C56-AC65-8C3B2D493522}"/>
    <dgm:cxn modelId="{70029F6D-5A1E-4BE2-B9AB-C461FEB00171}" srcId="{F62F3488-98A1-49FF-B040-3155F9BFE1D6}" destId="{3F719865-48E1-44E0-AC8A-51C027DEB4C8}" srcOrd="2" destOrd="0" parTransId="{BAB0F908-E205-452D-87F6-9D45E049BE7D}" sibTransId="{CA1BB720-814C-46A0-8A46-62A4DB6DB19F}"/>
    <dgm:cxn modelId="{92F65B4C-037C-469B-B6C5-68E0D9503DA5}" srcId="{877455FA-C349-4FE0-9752-969D40CF09A3}" destId="{EBE9B1D3-5C0C-4A76-A899-ACEFFC3DB94F}" srcOrd="0" destOrd="0" parTransId="{67813E8F-A9B3-4A6B-8EC7-17C50EDA42E7}" sibTransId="{974A56A6-C251-4259-8607-B642EDBE7EDB}"/>
    <dgm:cxn modelId="{A35ADDF7-DDA2-475C-9CBD-4347EC8AB00D}" type="presOf" srcId="{F62F3488-98A1-49FF-B040-3155F9BFE1D6}" destId="{66932EC5-14D5-40CE-A274-5C9E4B871123}" srcOrd="0" destOrd="0" presId="urn:microsoft.com/office/officeart/2005/8/layout/chevron2"/>
    <dgm:cxn modelId="{A28C0345-7C23-45A2-AE3F-5BD23EB73D8A}" srcId="{D41463B6-B0B7-4B63-AB55-54C3B58BAD7A}" destId="{4F33CEB7-A715-4B44-B283-C7F3FBABCF77}" srcOrd="0" destOrd="0" parTransId="{6B8D3BF3-E7CD-46D9-824F-5C62851809BF}" sibTransId="{279FC85F-FFB7-495E-B191-F34E5070E407}"/>
    <dgm:cxn modelId="{553AF051-9583-4109-9A3B-D6A852E8FCB9}" type="presOf" srcId="{877455FA-C349-4FE0-9752-969D40CF09A3}" destId="{9E05EB4B-6284-45C7-992D-7A316A01F663}" srcOrd="0" destOrd="0" presId="urn:microsoft.com/office/officeart/2005/8/layout/chevron2"/>
    <dgm:cxn modelId="{BAA0C8C1-AE67-4DD1-8841-8FC07C201E16}" type="presOf" srcId="{4F33CEB7-A715-4B44-B283-C7F3FBABCF77}" destId="{655C6BCE-9C0C-41AB-92E9-0249BBA11B0E}" srcOrd="0" destOrd="0" presId="urn:microsoft.com/office/officeart/2005/8/layout/chevron2"/>
    <dgm:cxn modelId="{8A665835-1656-4850-A2C9-7BCC87EB7EF8}" type="presOf" srcId="{6C231D1A-62C7-476A-A7ED-AFFF26D69D26}" destId="{107657F6-3A3B-4F83-A59B-8D0538EE559E}" srcOrd="0" destOrd="0" presId="urn:microsoft.com/office/officeart/2005/8/layout/chevron2"/>
    <dgm:cxn modelId="{BF703548-4B3E-4458-98E7-34564A29159E}" type="presOf" srcId="{2D74D887-EBEC-4EE8-9BFA-5A8F5FD65BCC}" destId="{4B0F096D-15AA-4F87-9C4D-7845FD82D33B}" srcOrd="0" destOrd="0" presId="urn:microsoft.com/office/officeart/2005/8/layout/chevron2"/>
    <dgm:cxn modelId="{EDF21704-210F-4592-B91F-830712E0C74C}" type="presOf" srcId="{3F719865-48E1-44E0-AC8A-51C027DEB4C8}" destId="{A032744E-9BDC-4981-ACB9-143823008BC1}" srcOrd="0" destOrd="0" presId="urn:microsoft.com/office/officeart/2005/8/layout/chevron2"/>
    <dgm:cxn modelId="{C3908D9B-133B-489A-9E6A-07878E7496C8}" srcId="{F62F3488-98A1-49FF-B040-3155F9BFE1D6}" destId="{6C231D1A-62C7-476A-A7ED-AFFF26D69D26}" srcOrd="3" destOrd="0" parTransId="{EA7EC55C-A485-4002-92EF-AB3C4D2C7949}" sibTransId="{3E11B1AB-0EAC-44BC-80A6-26AA9500F1E7}"/>
    <dgm:cxn modelId="{C7C8142F-343B-4647-9D41-8078A53A0CF9}" type="presOf" srcId="{1D5E0973-D8D8-4FEF-BDBD-C0FDC351AE51}" destId="{51C58682-72F2-41BC-AFCF-30AED8AFD3AE}" srcOrd="0" destOrd="0" presId="urn:microsoft.com/office/officeart/2005/8/layout/chevron2"/>
    <dgm:cxn modelId="{0D6D1A0C-F182-4662-919A-31244A9A3AE1}" type="presOf" srcId="{D41463B6-B0B7-4B63-AB55-54C3B58BAD7A}" destId="{70C5A977-883A-4844-B8EB-EA267508F633}" srcOrd="0" destOrd="0" presId="urn:microsoft.com/office/officeart/2005/8/layout/chevron2"/>
    <dgm:cxn modelId="{B49F3117-E0D5-4A2F-8F76-F05815CB228D}" srcId="{F62F3488-98A1-49FF-B040-3155F9BFE1D6}" destId="{877455FA-C349-4FE0-9752-969D40CF09A3}" srcOrd="1" destOrd="0" parTransId="{C14782C7-3FA9-4F1D-9659-E01DB3CD90B9}" sibTransId="{DD604A82-CD39-445E-B74B-70708D3B7C18}"/>
    <dgm:cxn modelId="{04BA38CA-5A37-489C-91A9-5544F3350D69}" type="presOf" srcId="{EBE9B1D3-5C0C-4A76-A899-ACEFFC3DB94F}" destId="{0A58F70D-8482-4764-B74D-9E71DDC7A4FD}" srcOrd="0" destOrd="0" presId="urn:microsoft.com/office/officeart/2005/8/layout/chevron2"/>
    <dgm:cxn modelId="{7AEA33D3-529A-4AEA-80BE-0D6F3C697BF0}" srcId="{F62F3488-98A1-49FF-B040-3155F9BFE1D6}" destId="{D41463B6-B0B7-4B63-AB55-54C3B58BAD7A}" srcOrd="0" destOrd="0" parTransId="{A08BC68A-CA17-4D78-B1A1-FCC6B49A653A}" sibTransId="{6CA86907-0B75-403D-AD4E-6338D1C2D943}"/>
    <dgm:cxn modelId="{F99A9760-E37D-4B5C-B03A-3CCD45FD337D}" srcId="{6C231D1A-62C7-476A-A7ED-AFFF26D69D26}" destId="{1D5E0973-D8D8-4FEF-BDBD-C0FDC351AE51}" srcOrd="0" destOrd="0" parTransId="{2A1EE2B5-6CEF-4E13-884F-7F65103AE0AD}" sibTransId="{6A030CEA-E90F-4348-877B-F4B2B364E2EE}"/>
    <dgm:cxn modelId="{D7409835-FF84-45AF-B4EB-B4257575072A}" type="presParOf" srcId="{66932EC5-14D5-40CE-A274-5C9E4B871123}" destId="{CCF871F7-09B9-4F66-897A-856BD40E21F7}" srcOrd="0" destOrd="0" presId="urn:microsoft.com/office/officeart/2005/8/layout/chevron2"/>
    <dgm:cxn modelId="{1628FCE2-4E5C-4A1D-987F-4F62319D4F34}" type="presParOf" srcId="{CCF871F7-09B9-4F66-897A-856BD40E21F7}" destId="{70C5A977-883A-4844-B8EB-EA267508F633}" srcOrd="0" destOrd="0" presId="urn:microsoft.com/office/officeart/2005/8/layout/chevron2"/>
    <dgm:cxn modelId="{9326FCF2-160D-4906-9BEB-EBFCAABBA510}" type="presParOf" srcId="{CCF871F7-09B9-4F66-897A-856BD40E21F7}" destId="{655C6BCE-9C0C-41AB-92E9-0249BBA11B0E}" srcOrd="1" destOrd="0" presId="urn:microsoft.com/office/officeart/2005/8/layout/chevron2"/>
    <dgm:cxn modelId="{449D8149-DD2D-46AA-81E1-FEA5C7C5C8BB}" type="presParOf" srcId="{66932EC5-14D5-40CE-A274-5C9E4B871123}" destId="{4C68398A-B3FB-416F-B64E-6CCE6734807D}" srcOrd="1" destOrd="0" presId="urn:microsoft.com/office/officeart/2005/8/layout/chevron2"/>
    <dgm:cxn modelId="{741F8BD9-9952-48E8-93A9-3D3CAAE3C07A}" type="presParOf" srcId="{66932EC5-14D5-40CE-A274-5C9E4B871123}" destId="{A644A03F-1CC6-4E5B-8C42-2F4A841254E5}" srcOrd="2" destOrd="0" presId="urn:microsoft.com/office/officeart/2005/8/layout/chevron2"/>
    <dgm:cxn modelId="{F31D5957-AEA5-4BCC-A7B5-66A9FDDBC99C}" type="presParOf" srcId="{A644A03F-1CC6-4E5B-8C42-2F4A841254E5}" destId="{9E05EB4B-6284-45C7-992D-7A316A01F663}" srcOrd="0" destOrd="0" presId="urn:microsoft.com/office/officeart/2005/8/layout/chevron2"/>
    <dgm:cxn modelId="{0E979FCF-6F91-49A4-970C-523C61DA51D8}" type="presParOf" srcId="{A644A03F-1CC6-4E5B-8C42-2F4A841254E5}" destId="{0A58F70D-8482-4764-B74D-9E71DDC7A4FD}" srcOrd="1" destOrd="0" presId="urn:microsoft.com/office/officeart/2005/8/layout/chevron2"/>
    <dgm:cxn modelId="{0C2B8B02-E7EF-42C7-ABA8-FDE0619F5CD0}" type="presParOf" srcId="{66932EC5-14D5-40CE-A274-5C9E4B871123}" destId="{F02B01CE-D47D-43A2-AFFA-EA9A43352D1C}" srcOrd="3" destOrd="0" presId="urn:microsoft.com/office/officeart/2005/8/layout/chevron2"/>
    <dgm:cxn modelId="{EA006065-2CFC-4BB4-90B1-6312F008369A}" type="presParOf" srcId="{66932EC5-14D5-40CE-A274-5C9E4B871123}" destId="{061D6D9B-B0D1-4CFF-AAF1-7E35A6EB2FF3}" srcOrd="4" destOrd="0" presId="urn:microsoft.com/office/officeart/2005/8/layout/chevron2"/>
    <dgm:cxn modelId="{1CEB5994-E1CF-4617-A3B5-56B2871C168A}" type="presParOf" srcId="{061D6D9B-B0D1-4CFF-AAF1-7E35A6EB2FF3}" destId="{A032744E-9BDC-4981-ACB9-143823008BC1}" srcOrd="0" destOrd="0" presId="urn:microsoft.com/office/officeart/2005/8/layout/chevron2"/>
    <dgm:cxn modelId="{1F121E5F-9C9C-4B90-A633-CFA3859D8F72}" type="presParOf" srcId="{061D6D9B-B0D1-4CFF-AAF1-7E35A6EB2FF3}" destId="{4B0F096D-15AA-4F87-9C4D-7845FD82D33B}" srcOrd="1" destOrd="0" presId="urn:microsoft.com/office/officeart/2005/8/layout/chevron2"/>
    <dgm:cxn modelId="{04C255BF-7DD4-4C80-B34C-D96DEC1AB939}" type="presParOf" srcId="{66932EC5-14D5-40CE-A274-5C9E4B871123}" destId="{6223E61E-A679-45D4-AA8B-4B9EC75CC0A8}" srcOrd="5" destOrd="0" presId="urn:microsoft.com/office/officeart/2005/8/layout/chevron2"/>
    <dgm:cxn modelId="{11692D2B-8C57-47E5-8C2D-A695BD1B247A}" type="presParOf" srcId="{66932EC5-14D5-40CE-A274-5C9E4B871123}" destId="{3E628F11-C62C-448D-B532-B4CFCB4B4F84}" srcOrd="6" destOrd="0" presId="urn:microsoft.com/office/officeart/2005/8/layout/chevron2"/>
    <dgm:cxn modelId="{D1C6C306-D593-4C12-B9C0-C30BF2B14107}" type="presParOf" srcId="{3E628F11-C62C-448D-B532-B4CFCB4B4F84}" destId="{107657F6-3A3B-4F83-A59B-8D0538EE559E}" srcOrd="0" destOrd="0" presId="urn:microsoft.com/office/officeart/2005/8/layout/chevron2"/>
    <dgm:cxn modelId="{45F3BBDE-7F66-4FCF-ACE9-F86ACEF0E0DC}" type="presParOf" srcId="{3E628F11-C62C-448D-B532-B4CFCB4B4F84}" destId="{51C58682-72F2-41BC-AFCF-30AED8AFD3A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AB8B4D-EC5C-45C0-8BE4-0C31D2718148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F4E6D8C1-CDEC-4975-AFE8-25F8249707C1}">
      <dgm:prSet phldrT="[Texto]" custT="1"/>
      <dgm:spPr/>
      <dgm:t>
        <a:bodyPr/>
        <a:lstStyle/>
        <a:p>
          <a:r>
            <a:rPr lang="en-US" sz="2000" b="1" dirty="0" err="1" smtClean="0"/>
            <a:t>Buenas</a:t>
          </a:r>
          <a:r>
            <a:rPr lang="en-US" sz="2000" b="1" dirty="0" smtClean="0"/>
            <a:t> </a:t>
          </a:r>
          <a:r>
            <a:rPr lang="en-US" sz="2000" b="1" dirty="0" err="1" smtClean="0"/>
            <a:t>oportunidades</a:t>
          </a:r>
          <a:r>
            <a:rPr lang="en-US" sz="2000" b="1" dirty="0" smtClean="0"/>
            <a:t> </a:t>
          </a:r>
          <a:r>
            <a:rPr lang="en-US" sz="2000" b="1" dirty="0" err="1" smtClean="0"/>
            <a:t>para</a:t>
          </a:r>
          <a:r>
            <a:rPr lang="en-US" sz="2000" b="1" dirty="0" smtClean="0"/>
            <a:t> </a:t>
          </a:r>
          <a:r>
            <a:rPr lang="en-US" sz="2000" b="1" dirty="0" err="1" smtClean="0"/>
            <a:t>su</a:t>
          </a:r>
          <a:r>
            <a:rPr lang="en-US" sz="2000" b="1" dirty="0" smtClean="0"/>
            <a:t> </a:t>
          </a:r>
          <a:r>
            <a:rPr lang="en-US" sz="2000" b="1" dirty="0" err="1" smtClean="0"/>
            <a:t>carrera</a:t>
          </a:r>
          <a:endParaRPr lang="es-CO" sz="2000" b="1" dirty="0"/>
        </a:p>
      </dgm:t>
    </dgm:pt>
    <dgm:pt modelId="{B6022828-0028-4B69-AB6E-B63BC8EC0678}" type="parTrans" cxnId="{2B366C2A-7D68-4DDA-90D1-400D67E96426}">
      <dgm:prSet/>
      <dgm:spPr/>
      <dgm:t>
        <a:bodyPr/>
        <a:lstStyle/>
        <a:p>
          <a:endParaRPr lang="es-CO" sz="2000" b="1"/>
        </a:p>
      </dgm:t>
    </dgm:pt>
    <dgm:pt modelId="{A7988B63-8E9E-41DA-A1CD-43FD683FF63E}" type="sibTrans" cxnId="{2B366C2A-7D68-4DDA-90D1-400D67E96426}">
      <dgm:prSet/>
      <dgm:spPr/>
      <dgm:t>
        <a:bodyPr/>
        <a:lstStyle/>
        <a:p>
          <a:endParaRPr lang="es-CO" sz="2000" b="1"/>
        </a:p>
      </dgm:t>
    </dgm:pt>
    <dgm:pt modelId="{9DE7835B-EA29-45D1-967F-B9AE16B990F8}">
      <dgm:prSet phldrT="[Texto]" custT="1"/>
      <dgm:spPr/>
      <dgm:t>
        <a:bodyPr/>
        <a:lstStyle/>
        <a:p>
          <a:r>
            <a:rPr lang="en-US" sz="2000" b="1" dirty="0" err="1" smtClean="0"/>
            <a:t>Importante</a:t>
          </a:r>
          <a:r>
            <a:rPr lang="en-US" sz="2000" b="1" dirty="0" smtClean="0"/>
            <a:t> </a:t>
          </a:r>
          <a:r>
            <a:rPr lang="en-US" sz="2000" b="1" dirty="0" err="1" smtClean="0"/>
            <a:t>para</a:t>
          </a:r>
          <a:r>
            <a:rPr lang="en-US" sz="2000" b="1" dirty="0" smtClean="0"/>
            <a:t> los </a:t>
          </a:r>
          <a:r>
            <a:rPr lang="en-US" sz="2000" b="1" dirty="0" err="1" smtClean="0"/>
            <a:t>negocias</a:t>
          </a:r>
          <a:endParaRPr lang="es-CO" sz="2000" b="1" dirty="0"/>
        </a:p>
      </dgm:t>
    </dgm:pt>
    <dgm:pt modelId="{CFEF1B13-F6FE-453E-BDB6-EA77E54C1B2F}" type="parTrans" cxnId="{90A49F8A-5B55-4BC1-9B8E-B8C7B68B3B55}">
      <dgm:prSet/>
      <dgm:spPr/>
      <dgm:t>
        <a:bodyPr/>
        <a:lstStyle/>
        <a:p>
          <a:endParaRPr lang="es-CO" sz="2000" b="1"/>
        </a:p>
      </dgm:t>
    </dgm:pt>
    <dgm:pt modelId="{F7674C04-8A21-4595-BDF6-5C45B7EC21F0}" type="sibTrans" cxnId="{90A49F8A-5B55-4BC1-9B8E-B8C7B68B3B55}">
      <dgm:prSet/>
      <dgm:spPr/>
      <dgm:t>
        <a:bodyPr/>
        <a:lstStyle/>
        <a:p>
          <a:endParaRPr lang="es-CO" sz="2000" b="1"/>
        </a:p>
      </dgm:t>
    </dgm:pt>
    <dgm:pt modelId="{88A9600C-88E0-419E-9AEE-A668DDFD2EA5}">
      <dgm:prSet phldrT="[Texto]" custT="1"/>
      <dgm:spPr/>
      <dgm:t>
        <a:bodyPr/>
        <a:lstStyle/>
        <a:p>
          <a:r>
            <a:rPr lang="en-US" sz="2000" b="1" dirty="0" err="1" smtClean="0"/>
            <a:t>Importante</a:t>
          </a:r>
          <a:r>
            <a:rPr lang="en-US" sz="2000" b="1" dirty="0" smtClean="0"/>
            <a:t> </a:t>
          </a:r>
          <a:r>
            <a:rPr lang="en-US" sz="2000" b="1" dirty="0" err="1" smtClean="0"/>
            <a:t>para</a:t>
          </a:r>
          <a:r>
            <a:rPr lang="en-US" sz="2000" b="1" dirty="0" smtClean="0"/>
            <a:t> la </a:t>
          </a:r>
          <a:r>
            <a:rPr lang="en-US" sz="2000" b="1" dirty="0" err="1" smtClean="0"/>
            <a:t>sociedad</a:t>
          </a:r>
          <a:endParaRPr lang="es-CO" sz="2000" b="1" dirty="0"/>
        </a:p>
      </dgm:t>
    </dgm:pt>
    <dgm:pt modelId="{D47B08FF-D330-453C-B738-B3D585C151AB}" type="parTrans" cxnId="{8F9DE297-1B3C-4C39-83A1-EBFDF6198202}">
      <dgm:prSet/>
      <dgm:spPr/>
      <dgm:t>
        <a:bodyPr/>
        <a:lstStyle/>
        <a:p>
          <a:endParaRPr lang="es-CO" sz="2000" b="1"/>
        </a:p>
      </dgm:t>
    </dgm:pt>
    <dgm:pt modelId="{70D45596-B53B-4F9B-9784-42D45FA5946F}" type="sibTrans" cxnId="{8F9DE297-1B3C-4C39-83A1-EBFDF6198202}">
      <dgm:prSet/>
      <dgm:spPr/>
      <dgm:t>
        <a:bodyPr/>
        <a:lstStyle/>
        <a:p>
          <a:endParaRPr lang="es-CO" sz="2000" b="1"/>
        </a:p>
      </dgm:t>
    </dgm:pt>
    <dgm:pt modelId="{EA65E087-3943-4CF2-9E38-6BF9BE1D732C}" type="pres">
      <dgm:prSet presAssocID="{AFAB8B4D-EC5C-45C0-8BE4-0C31D271814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94D72F6-34D0-4809-B66B-D4B640EFAF1C}" type="pres">
      <dgm:prSet presAssocID="{F4E6D8C1-CDEC-4975-AFE8-25F8249707C1}" presName="circ1" presStyleLbl="vennNode1" presStyleIdx="0" presStyleCnt="3"/>
      <dgm:spPr/>
      <dgm:t>
        <a:bodyPr/>
        <a:lstStyle/>
        <a:p>
          <a:endParaRPr lang="es-CO"/>
        </a:p>
      </dgm:t>
    </dgm:pt>
    <dgm:pt modelId="{748165C0-755D-482C-8B1E-C4BF01FBD06C}" type="pres">
      <dgm:prSet presAssocID="{F4E6D8C1-CDEC-4975-AFE8-25F8249707C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1DAFACB-81DF-4059-BFBD-F7751CB8C20A}" type="pres">
      <dgm:prSet presAssocID="{9DE7835B-EA29-45D1-967F-B9AE16B990F8}" presName="circ2" presStyleLbl="vennNode1" presStyleIdx="1" presStyleCnt="3"/>
      <dgm:spPr/>
      <dgm:t>
        <a:bodyPr/>
        <a:lstStyle/>
        <a:p>
          <a:endParaRPr lang="es-CO"/>
        </a:p>
      </dgm:t>
    </dgm:pt>
    <dgm:pt modelId="{E203AAFE-B1E8-492C-9B1F-7C2DFCD282F8}" type="pres">
      <dgm:prSet presAssocID="{9DE7835B-EA29-45D1-967F-B9AE16B990F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D5B11DE-C0C9-4A5A-93A2-405C9A36CFC3}" type="pres">
      <dgm:prSet presAssocID="{88A9600C-88E0-419E-9AEE-A668DDFD2EA5}" presName="circ3" presStyleLbl="vennNode1" presStyleIdx="2" presStyleCnt="3"/>
      <dgm:spPr/>
      <dgm:t>
        <a:bodyPr/>
        <a:lstStyle/>
        <a:p>
          <a:endParaRPr lang="es-CO"/>
        </a:p>
      </dgm:t>
    </dgm:pt>
    <dgm:pt modelId="{EBD9B7D2-BDD5-4620-859D-D6E326365DF6}" type="pres">
      <dgm:prSet presAssocID="{88A9600C-88E0-419E-9AEE-A668DDFD2EA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458C9A7-F954-4C46-B468-BA23387C15E6}" type="presOf" srcId="{9DE7835B-EA29-45D1-967F-B9AE16B990F8}" destId="{01DAFACB-81DF-4059-BFBD-F7751CB8C20A}" srcOrd="0" destOrd="0" presId="urn:microsoft.com/office/officeart/2005/8/layout/venn1"/>
    <dgm:cxn modelId="{91998AD3-6744-4F14-AD57-8DF954989B9C}" type="presOf" srcId="{AFAB8B4D-EC5C-45C0-8BE4-0C31D2718148}" destId="{EA65E087-3943-4CF2-9E38-6BF9BE1D732C}" srcOrd="0" destOrd="0" presId="urn:microsoft.com/office/officeart/2005/8/layout/venn1"/>
    <dgm:cxn modelId="{8F9DE297-1B3C-4C39-83A1-EBFDF6198202}" srcId="{AFAB8B4D-EC5C-45C0-8BE4-0C31D2718148}" destId="{88A9600C-88E0-419E-9AEE-A668DDFD2EA5}" srcOrd="2" destOrd="0" parTransId="{D47B08FF-D330-453C-B738-B3D585C151AB}" sibTransId="{70D45596-B53B-4F9B-9784-42D45FA5946F}"/>
    <dgm:cxn modelId="{7EF26C9A-AAAC-4759-ADAD-F5AECBDAF9A2}" type="presOf" srcId="{88A9600C-88E0-419E-9AEE-A668DDFD2EA5}" destId="{EBD9B7D2-BDD5-4620-859D-D6E326365DF6}" srcOrd="1" destOrd="0" presId="urn:microsoft.com/office/officeart/2005/8/layout/venn1"/>
    <dgm:cxn modelId="{2B366C2A-7D68-4DDA-90D1-400D67E96426}" srcId="{AFAB8B4D-EC5C-45C0-8BE4-0C31D2718148}" destId="{F4E6D8C1-CDEC-4975-AFE8-25F8249707C1}" srcOrd="0" destOrd="0" parTransId="{B6022828-0028-4B69-AB6E-B63BC8EC0678}" sibTransId="{A7988B63-8E9E-41DA-A1CD-43FD683FF63E}"/>
    <dgm:cxn modelId="{879349A3-1B4D-466A-BDAE-FB2D3D319990}" type="presOf" srcId="{9DE7835B-EA29-45D1-967F-B9AE16B990F8}" destId="{E203AAFE-B1E8-492C-9B1F-7C2DFCD282F8}" srcOrd="1" destOrd="0" presId="urn:microsoft.com/office/officeart/2005/8/layout/venn1"/>
    <dgm:cxn modelId="{ABF366F4-C760-47B2-B5C6-315FD1455B03}" type="presOf" srcId="{F4E6D8C1-CDEC-4975-AFE8-25F8249707C1}" destId="{748165C0-755D-482C-8B1E-C4BF01FBD06C}" srcOrd="1" destOrd="0" presId="urn:microsoft.com/office/officeart/2005/8/layout/venn1"/>
    <dgm:cxn modelId="{7C568DD2-EC06-434E-8ADF-D2AD5E7A65EB}" type="presOf" srcId="{F4E6D8C1-CDEC-4975-AFE8-25F8249707C1}" destId="{A94D72F6-34D0-4809-B66B-D4B640EFAF1C}" srcOrd="0" destOrd="0" presId="urn:microsoft.com/office/officeart/2005/8/layout/venn1"/>
    <dgm:cxn modelId="{90A49F8A-5B55-4BC1-9B8E-B8C7B68B3B55}" srcId="{AFAB8B4D-EC5C-45C0-8BE4-0C31D2718148}" destId="{9DE7835B-EA29-45D1-967F-B9AE16B990F8}" srcOrd="1" destOrd="0" parTransId="{CFEF1B13-F6FE-453E-BDB6-EA77E54C1B2F}" sibTransId="{F7674C04-8A21-4595-BDF6-5C45B7EC21F0}"/>
    <dgm:cxn modelId="{CF2AD5B2-AEEC-4E8E-BA30-E6C927AC846F}" type="presOf" srcId="{88A9600C-88E0-419E-9AEE-A668DDFD2EA5}" destId="{BD5B11DE-C0C9-4A5A-93A2-405C9A36CFC3}" srcOrd="0" destOrd="0" presId="urn:microsoft.com/office/officeart/2005/8/layout/venn1"/>
    <dgm:cxn modelId="{A0BF24B7-528F-450B-AB9C-E0A9D51BA80A}" type="presParOf" srcId="{EA65E087-3943-4CF2-9E38-6BF9BE1D732C}" destId="{A94D72F6-34D0-4809-B66B-D4B640EFAF1C}" srcOrd="0" destOrd="0" presId="urn:microsoft.com/office/officeart/2005/8/layout/venn1"/>
    <dgm:cxn modelId="{E8557F37-FD00-47DD-8A56-1C1481225FDA}" type="presParOf" srcId="{EA65E087-3943-4CF2-9E38-6BF9BE1D732C}" destId="{748165C0-755D-482C-8B1E-C4BF01FBD06C}" srcOrd="1" destOrd="0" presId="urn:microsoft.com/office/officeart/2005/8/layout/venn1"/>
    <dgm:cxn modelId="{B2823A5D-BA67-40F1-987F-AA10EB2C57FC}" type="presParOf" srcId="{EA65E087-3943-4CF2-9E38-6BF9BE1D732C}" destId="{01DAFACB-81DF-4059-BFBD-F7751CB8C20A}" srcOrd="2" destOrd="0" presId="urn:microsoft.com/office/officeart/2005/8/layout/venn1"/>
    <dgm:cxn modelId="{98F57E0A-4D6C-4B8A-981F-DDCBABDD0256}" type="presParOf" srcId="{EA65E087-3943-4CF2-9E38-6BF9BE1D732C}" destId="{E203AAFE-B1E8-492C-9B1F-7C2DFCD282F8}" srcOrd="3" destOrd="0" presId="urn:microsoft.com/office/officeart/2005/8/layout/venn1"/>
    <dgm:cxn modelId="{CF00FD00-63CF-4435-AE22-E68C0C3FCD99}" type="presParOf" srcId="{EA65E087-3943-4CF2-9E38-6BF9BE1D732C}" destId="{BD5B11DE-C0C9-4A5A-93A2-405C9A36CFC3}" srcOrd="4" destOrd="0" presId="urn:microsoft.com/office/officeart/2005/8/layout/venn1"/>
    <dgm:cxn modelId="{9D97F9E3-B47F-4230-9744-843FA4922110}" type="presParOf" srcId="{EA65E087-3943-4CF2-9E38-6BF9BE1D732C}" destId="{EBD9B7D2-BDD5-4620-859D-D6E326365DF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281BC2-8060-455F-8E2D-3B3732751B49}" type="datetimeFigureOut">
              <a:rPr lang="es-CO" smtClean="0"/>
              <a:pPr>
                <a:defRPr/>
              </a:pPr>
              <a:t>05/02/2014</a:t>
            </a:fld>
            <a:endParaRPr lang="es-CO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A83BFA-4E7A-4A5F-AE81-38BE3713FCEF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E00846-9C65-40FC-AF5A-C7F041014D68}" type="datetimeFigureOut">
              <a:rPr lang="es-CO" smtClean="0"/>
              <a:pPr>
                <a:defRPr/>
              </a:pPr>
              <a:t>05/02/2014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3D6A13-B670-4785-8C34-D74547096408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D09133-4C19-4ACD-ACD8-74C9561FD2A0}" type="datetimeFigureOut">
              <a:rPr lang="es-CO" smtClean="0"/>
              <a:pPr>
                <a:defRPr/>
              </a:pPr>
              <a:t>05/02/2014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04254-3951-40EF-A192-C1A5582F4CB8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38BE98B-744F-4EFD-B7ED-D89BBFDC7F11}" type="datetimeFigureOut">
              <a:rPr lang="es-CO" smtClean="0"/>
              <a:pPr>
                <a:defRPr/>
              </a:pPr>
              <a:t>05/02/2014</a:t>
            </a:fld>
            <a:endParaRPr lang="es-CO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1DE968A-4819-43D5-835D-53F5396A54D2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4F78B3-4265-44A8-9B3E-CD6F04A1D2B1}" type="datetimeFigureOut">
              <a:rPr lang="es-CO" smtClean="0"/>
              <a:pPr>
                <a:defRPr/>
              </a:pPr>
              <a:t>05/02/2014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8038BF-46DC-4684-A37F-9CFCB4B51CFA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6BAA27-E89B-48D4-B582-52B0ED9E6601}" type="datetimeFigureOut">
              <a:rPr lang="es-CO" smtClean="0"/>
              <a:pPr>
                <a:defRPr/>
              </a:pPr>
              <a:t>05/02/2014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CD9BA-36B5-42AA-814E-837E734438CF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BC4B2-49EF-4631-A11B-CFE4EBDBFEBB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0E05AC-BD2B-4FBA-AEA3-11AC61D960A4}" type="datetimeFigureOut">
              <a:rPr lang="es-CO" smtClean="0"/>
              <a:pPr>
                <a:defRPr/>
              </a:pPr>
              <a:t>05/02/2014</a:t>
            </a:fld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97AF64-110A-4DA5-AE63-8174C090F1F6}" type="datetimeFigureOut">
              <a:rPr lang="es-CO" smtClean="0"/>
              <a:pPr>
                <a:defRPr/>
              </a:pPr>
              <a:t>05/02/2014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06ED0-F983-4718-8388-7C61BC59E094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CAE94-287D-4C34-ACAB-C658BFEC7425}" type="datetimeFigureOut">
              <a:rPr lang="es-CO" smtClean="0"/>
              <a:pPr>
                <a:defRPr/>
              </a:pPr>
              <a:t>05/02/2014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1955D-1E0A-4797-8655-3BE622DCBF96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C638CBE-0BDC-4D3C-8B75-5B5F4F58660E}" type="datetimeFigureOut">
              <a:rPr lang="es-CO" smtClean="0"/>
              <a:pPr>
                <a:defRPr/>
              </a:pPr>
              <a:t>05/02/2014</a:t>
            </a:fld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0821445-4055-4B3C-8587-1078DA48BA0C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5A4021-A2AE-4F7D-A5EA-C87C43BFF3C9}" type="datetimeFigureOut">
              <a:rPr lang="es-CO" smtClean="0"/>
              <a:pPr>
                <a:defRPr/>
              </a:pPr>
              <a:t>05/02/2014</a:t>
            </a:fld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ACC855-F984-4FCD-8743-45755F813FDA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A50F6DD-4A31-4BA6-B222-68DC019233CE}" type="datetimeFigureOut">
              <a:rPr lang="es-CO" smtClean="0"/>
              <a:pPr>
                <a:defRPr/>
              </a:pPr>
              <a:t>05/02/2014</a:t>
            </a:fld>
            <a:endParaRPr lang="es-CO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B943089-CAF6-4F9D-A31C-EB102308403E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s.wikipedia.org/wiki/Archivo:Pir%C3%A1mide_de_Maslow.sv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sz="2400" b="1" dirty="0" smtClean="0"/>
              <a:t> </a:t>
            </a:r>
            <a:r>
              <a:rPr lang="es-CO" sz="1800" b="1" dirty="0" smtClean="0"/>
              <a:t>Administrador de Empresas y Negocios Internacionales, Especialista en Gerencia de Informática, T.P. en Ingeniería Industrial, Diplomado en Didáctica y Currículo. </a:t>
            </a:r>
            <a:r>
              <a:rPr lang="es-CO" sz="1800" dirty="0" smtClean="0"/>
              <a:t/>
            </a:r>
            <a:br>
              <a:rPr lang="es-CO" sz="1800" dirty="0" smtClean="0"/>
            </a:br>
            <a:r>
              <a:rPr lang="es-CO" sz="1800" b="1" dirty="0" smtClean="0"/>
              <a:t>Cursos en: Metodología de Educación a Distancia, Gerencia de la Producción, Planificación, fundamentación, Análisis, Auditoría, Medición y documentación de Sistemas de Sistemas de Gestión de Calidad ISO 9001:2008, Salud Ocupacional,  en otros.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3312368"/>
          </a:xfrm>
        </p:spPr>
        <p:txBody>
          <a:bodyPr/>
          <a:lstStyle/>
          <a:p>
            <a:r>
              <a:rPr lang="es-CO" b="1" dirty="0" smtClean="0">
                <a:solidFill>
                  <a:srgbClr val="FF0000"/>
                </a:solidFill>
                <a:latin typeface="Army Condensed" pitchFamily="2" charset="0"/>
              </a:rPr>
              <a:t>Gustavo A. </a:t>
            </a:r>
            <a:r>
              <a:rPr lang="es-CO" b="1" dirty="0" smtClean="0">
                <a:solidFill>
                  <a:srgbClr val="FF0000"/>
                </a:solidFill>
                <a:latin typeface="Army Condensed" pitchFamily="2" charset="0"/>
              </a:rPr>
              <a:t>Carrascal </a:t>
            </a:r>
            <a:r>
              <a:rPr lang="es-CO" b="1" dirty="0" smtClean="0">
                <a:solidFill>
                  <a:srgbClr val="FF0000"/>
                </a:solidFill>
                <a:latin typeface="Army Condensed" pitchFamily="2" charset="0"/>
              </a:rPr>
              <a:t>Córdoba</a:t>
            </a:r>
            <a:r>
              <a:rPr lang="es-CO" sz="2400" b="1" dirty="0" smtClean="0">
                <a:latin typeface="Army Condensed" pitchFamily="2" charset="0"/>
              </a:rPr>
              <a:t/>
            </a:r>
            <a:br>
              <a:rPr lang="es-CO" sz="2400" b="1" dirty="0" smtClean="0">
                <a:latin typeface="Army Condensed" pitchFamily="2" charset="0"/>
              </a:rPr>
            </a:br>
            <a:r>
              <a:rPr lang="es-CO" sz="2800" b="1" dirty="0" smtClean="0">
                <a:solidFill>
                  <a:srgbClr val="0070C0"/>
                </a:solidFill>
                <a:latin typeface="Army Condensed" pitchFamily="2" charset="0"/>
              </a:rPr>
              <a:t>Jefe de Área de Producción y Mercadeo</a:t>
            </a:r>
            <a:br>
              <a:rPr lang="es-CO" sz="2800" b="1" dirty="0" smtClean="0">
                <a:solidFill>
                  <a:srgbClr val="0070C0"/>
                </a:solidFill>
                <a:latin typeface="Army Condensed" pitchFamily="2" charset="0"/>
              </a:rPr>
            </a:br>
            <a:r>
              <a:rPr lang="es-CO" sz="2800" b="1" dirty="0" smtClean="0">
                <a:solidFill>
                  <a:srgbClr val="0070C0"/>
                </a:solidFill>
              </a:rPr>
              <a:t>Email: xpxcarrascal@hotmail.com</a:t>
            </a:r>
            <a:r>
              <a:rPr lang="es-CO" sz="2800" b="1" dirty="0" smtClean="0">
                <a:solidFill>
                  <a:srgbClr val="0070C0"/>
                </a:solidFill>
              </a:rPr>
              <a:t/>
            </a:r>
            <a:br>
              <a:rPr lang="es-CO" sz="2800" b="1" dirty="0" smtClean="0">
                <a:solidFill>
                  <a:srgbClr val="0070C0"/>
                </a:solidFill>
              </a:rPr>
            </a:br>
            <a:r>
              <a:rPr lang="es-CO" sz="2800" b="1" dirty="0" smtClean="0">
                <a:solidFill>
                  <a:srgbClr val="0070C0"/>
                </a:solidFill>
              </a:rPr>
              <a:t>Celular</a:t>
            </a:r>
            <a:r>
              <a:rPr lang="es-CO" sz="2800" b="1" dirty="0" smtClean="0">
                <a:solidFill>
                  <a:srgbClr val="0070C0"/>
                </a:solidFill>
              </a:rPr>
              <a:t>: </a:t>
            </a:r>
            <a:r>
              <a:rPr lang="es-CO" sz="2800" b="1" dirty="0" smtClean="0">
                <a:solidFill>
                  <a:srgbClr val="0070C0"/>
                </a:solidFill>
              </a:rPr>
              <a:t>304-4 51 52 05</a:t>
            </a:r>
            <a:r>
              <a:rPr lang="es-CO" sz="2800" b="1" dirty="0" smtClean="0">
                <a:solidFill>
                  <a:srgbClr val="0070C0"/>
                </a:solidFill>
              </a:rPr>
              <a:t/>
            </a:r>
            <a:br>
              <a:rPr lang="es-CO" sz="2800" b="1" dirty="0" smtClean="0">
                <a:solidFill>
                  <a:srgbClr val="0070C0"/>
                </a:solidFill>
              </a:rPr>
            </a:br>
            <a:r>
              <a:rPr lang="es-CO" sz="2800" b="1" dirty="0" smtClean="0">
                <a:solidFill>
                  <a:srgbClr val="0070C0"/>
                </a:solidFill>
              </a:rPr>
              <a:t>BLOG: http:/gustavoadolfocarrascal.jimdo.com</a:t>
            </a:r>
            <a:br>
              <a:rPr lang="es-CO" sz="2800" b="1" dirty="0" smtClean="0">
                <a:solidFill>
                  <a:srgbClr val="0070C0"/>
                </a:solidFill>
              </a:rPr>
            </a:br>
            <a:endParaRPr lang="es-CO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endParaRPr lang="es-CO" dirty="0" smtClean="0"/>
          </a:p>
          <a:p>
            <a:pPr algn="just" eaLnBrk="1" hangingPunct="1"/>
            <a:endParaRPr lang="es-CO" dirty="0" smtClean="0"/>
          </a:p>
          <a:p>
            <a:pPr algn="just" eaLnBrk="1" hangingPunct="1">
              <a:buFont typeface="Wingdings 2" pitchFamily="18" charset="2"/>
              <a:buNone/>
            </a:pPr>
            <a:endParaRPr lang="es-CO" dirty="0" smtClean="0"/>
          </a:p>
          <a:p>
            <a:pPr algn="just" eaLnBrk="1" hangingPunct="1"/>
            <a:endParaRPr lang="es-CO" dirty="0" smtClean="0"/>
          </a:p>
          <a:p>
            <a:pPr algn="just" eaLnBrk="1" hangingPunct="1"/>
            <a:r>
              <a:rPr lang="es-CO" dirty="0" smtClean="0"/>
              <a:t>También se le ha definido como el arte o ciencia de </a:t>
            </a:r>
            <a:r>
              <a:rPr lang="es-CO" b="1" dirty="0" smtClean="0"/>
              <a:t>satisfacer las necesidades </a:t>
            </a:r>
            <a:r>
              <a:rPr lang="es-CO" dirty="0" smtClean="0"/>
              <a:t>de los clientes y obtener ganancias al mismo tiempo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399032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solidFill>
                  <a:srgbClr val="FF0000"/>
                </a:solidFill>
              </a:rPr>
              <a:t>DEFINICIONES DE MERCADEO</a:t>
            </a:r>
            <a:endParaRPr lang="es-CO" sz="3000" dirty="0">
              <a:solidFill>
                <a:srgbClr val="FF0000"/>
              </a:solidFill>
            </a:endParaRPr>
          </a:p>
        </p:txBody>
      </p:sp>
      <p:pic>
        <p:nvPicPr>
          <p:cNvPr id="16388" name="Picture 4" descr="http://farm5.static.flickr.com/4080/4758467138_1bc2ded4d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71563"/>
            <a:ext cx="6408711" cy="242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2 Marcador de contenido"/>
          <p:cNvSpPr>
            <a:spLocks noGrp="1"/>
          </p:cNvSpPr>
          <p:nvPr>
            <p:ph idx="1"/>
          </p:nvPr>
        </p:nvSpPr>
        <p:spPr>
          <a:xfrm>
            <a:off x="500063" y="1500188"/>
            <a:ext cx="8229600" cy="4572000"/>
          </a:xfrm>
        </p:spPr>
        <p:txBody>
          <a:bodyPr/>
          <a:lstStyle/>
          <a:p>
            <a:pPr algn="just" eaLnBrk="1" hangingPunct="1"/>
            <a:r>
              <a:rPr lang="es-CO" sz="2500" smtClean="0"/>
              <a:t>Una necesidad para una persona es una sensación de carencia unida al deseo de satisfacerla. Por ejemplo, la sed, el hambre y el frío son sensaciones que indican la necesidad de agua, alimento y calor, respectivamente.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NECESIDAD</a:t>
            </a:r>
            <a:endParaRPr lang="es-CO" dirty="0">
              <a:solidFill>
                <a:srgbClr val="FF0000"/>
              </a:solidFill>
            </a:endParaRPr>
          </a:p>
        </p:txBody>
      </p:sp>
      <p:pic>
        <p:nvPicPr>
          <p:cNvPr id="17412" name="Picture 4" descr="http://www.anech-chapingo.org.mx/s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3786188"/>
            <a:ext cx="26955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PIRAMIDE DE MASLOW</a:t>
            </a:r>
            <a:endParaRPr lang="es-CO" dirty="0">
              <a:solidFill>
                <a:srgbClr val="FF0000"/>
              </a:solidFill>
            </a:endParaRPr>
          </a:p>
        </p:txBody>
      </p:sp>
      <p:pic>
        <p:nvPicPr>
          <p:cNvPr id="18435" name="Picture 2" descr="http://upload.wikimedia.org/wikipedia/commons/thumb/7/76/Pir%C3%A1mide_de_Maslow.svg/400px-Pir%C3%A1mide_de_Maslow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1785938"/>
            <a:ext cx="6929437" cy="45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s-CO" smtClean="0"/>
              <a:t>Un deseo es una necesidad que toma la forma de un producto, marca o empresa. 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NECESIDAD VS DESEO</a:t>
            </a:r>
            <a:endParaRPr lang="es-CO" dirty="0">
              <a:solidFill>
                <a:srgbClr val="FF0000"/>
              </a:solidFill>
            </a:endParaRPr>
          </a:p>
        </p:txBody>
      </p:sp>
      <p:pic>
        <p:nvPicPr>
          <p:cNvPr id="4" name="Picture 4" descr="http://www.anech-chapingo.org.mx/s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3643313"/>
            <a:ext cx="26955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://www.machacas.org/wp-content/uploads/2008/08/coca-c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3571875"/>
            <a:ext cx="27622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Flecha derecha"/>
          <p:cNvSpPr/>
          <p:nvPr/>
        </p:nvSpPr>
        <p:spPr>
          <a:xfrm>
            <a:off x="4429125" y="4572000"/>
            <a:ext cx="571500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2 Marcador de contenido"/>
          <p:cNvSpPr>
            <a:spLocks noGrp="1"/>
          </p:cNvSpPr>
          <p:nvPr>
            <p:ph idx="1"/>
          </p:nvPr>
        </p:nvSpPr>
        <p:spPr>
          <a:xfrm>
            <a:off x="414338" y="1285875"/>
            <a:ext cx="8229600" cy="4572000"/>
          </a:xfrm>
        </p:spPr>
        <p:txBody>
          <a:bodyPr/>
          <a:lstStyle/>
          <a:p>
            <a:pPr algn="just" eaLnBrk="1" hangingPunct="1"/>
            <a:r>
              <a:rPr lang="es-CO" sz="2000" smtClean="0"/>
              <a:t>Detectar necesidades, que puedan transformarse en oportunidades de negocio</a:t>
            </a:r>
          </a:p>
          <a:p>
            <a:pPr algn="just" eaLnBrk="1" hangingPunct="1"/>
            <a:r>
              <a:rPr lang="es-CO" sz="2000" smtClean="0"/>
              <a:t>Producir satisfactores (productos y/o servicios)</a:t>
            </a:r>
          </a:p>
          <a:p>
            <a:pPr algn="just" eaLnBrk="1" hangingPunct="1"/>
            <a:r>
              <a:rPr lang="es-CO" sz="2000" smtClean="0"/>
              <a:t>Despertar el deseo por dichos productos o servicios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EL PAPEL DEL MARKETING</a:t>
            </a:r>
            <a:endParaRPr lang="es-CO" dirty="0">
              <a:solidFill>
                <a:srgbClr val="FF0000"/>
              </a:solidFill>
            </a:endParaRPr>
          </a:p>
        </p:txBody>
      </p:sp>
      <p:pic>
        <p:nvPicPr>
          <p:cNvPr id="25602" name="Picture 2" descr="http://www.fayerwayer.com/up/2008/10/bm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3214688"/>
            <a:ext cx="411638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://quatrelle.online.fr/images/1984renault4_gtl_gri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071813"/>
            <a:ext cx="357187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Flecha derecha"/>
          <p:cNvSpPr/>
          <p:nvPr/>
        </p:nvSpPr>
        <p:spPr>
          <a:xfrm>
            <a:off x="4143375" y="4214813"/>
            <a:ext cx="571500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63" y="1500188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marL="448056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CO" dirty="0" smtClean="0"/>
              <a:t>El mercadeo tiene como objetivo principal favorecer el intercambio entre dos partes que ambas resulten beneficiadas. </a:t>
            </a:r>
          </a:p>
          <a:p>
            <a:pPr marL="448056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CO" dirty="0" smtClean="0"/>
              <a:t>Según </a:t>
            </a:r>
            <a:r>
              <a:rPr lang="es-CO" dirty="0" err="1" smtClean="0"/>
              <a:t>Kotler</a:t>
            </a:r>
            <a:r>
              <a:rPr lang="es-CO" dirty="0" smtClean="0"/>
              <a:t>, se entiende por intercambio «el acto de obtener un producto deseado de otra persona, ofreciéndole algo a cambio». </a:t>
            </a:r>
          </a:p>
          <a:p>
            <a:pPr marL="448056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CO" dirty="0" smtClean="0"/>
              <a:t>Para que esto se produzca, es necesario que se den cinco condiciones:</a:t>
            </a:r>
          </a:p>
          <a:p>
            <a:pPr marL="953262" lvl="1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CO" dirty="0" smtClean="0"/>
              <a:t>Debe haber al menos dos partes. </a:t>
            </a:r>
          </a:p>
          <a:p>
            <a:pPr marL="953262" lvl="1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CO" dirty="0" smtClean="0"/>
              <a:t>Cada parte debe tener algo que supone valor para la otra. </a:t>
            </a:r>
          </a:p>
          <a:p>
            <a:pPr marL="953262" lvl="1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CO" dirty="0" smtClean="0"/>
              <a:t>Cada parte debe ser capaz de comunicar y entregar. </a:t>
            </a:r>
          </a:p>
          <a:p>
            <a:pPr marL="953262" lvl="1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CO" dirty="0" smtClean="0"/>
              <a:t>Cada parte debe ser libre de aceptar o rechazar la oferta. </a:t>
            </a:r>
          </a:p>
          <a:p>
            <a:pPr marL="953262" lvl="1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CO" dirty="0" smtClean="0"/>
              <a:t>Cada parte debe creer que es apropiado. </a:t>
            </a:r>
          </a:p>
          <a:p>
            <a:pPr marL="448056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s-CO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INTERCAMBIO</a:t>
            </a:r>
            <a:endParaRPr lang="es-CO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00174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INTERCAMBIO </a:t>
            </a:r>
            <a:r>
              <a:rPr lang="en-US" dirty="0" err="1" smtClean="0">
                <a:solidFill>
                  <a:srgbClr val="FF0000"/>
                </a:solidFill>
              </a:rPr>
              <a:t>vs</a:t>
            </a:r>
            <a:r>
              <a:rPr lang="en-US" dirty="0" smtClean="0">
                <a:solidFill>
                  <a:srgbClr val="FF0000"/>
                </a:solidFill>
              </a:rPr>
              <a:t> MARKETING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22532" name="6 CuadroTexto"/>
          <p:cNvSpPr txBox="1">
            <a:spLocks noChangeArrowheads="1"/>
          </p:cNvSpPr>
          <p:nvPr/>
        </p:nvSpPr>
        <p:spPr bwMode="auto">
          <a:xfrm>
            <a:off x="6143625" y="4714875"/>
            <a:ext cx="2357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34" charset="0"/>
              </a:rPr>
              <a:t>Comunicar Valor</a:t>
            </a:r>
            <a:endParaRPr lang="es-CO">
              <a:latin typeface="Century Gothic" pitchFamily="34" charset="0"/>
            </a:endParaRPr>
          </a:p>
        </p:txBody>
      </p:sp>
      <p:sp>
        <p:nvSpPr>
          <p:cNvPr id="22533" name="7 Rectángulo"/>
          <p:cNvSpPr>
            <a:spLocks noChangeArrowheads="1"/>
          </p:cNvSpPr>
          <p:nvPr/>
        </p:nvSpPr>
        <p:spPr bwMode="auto">
          <a:xfrm>
            <a:off x="1785938" y="1857375"/>
            <a:ext cx="1466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entury Gothic" pitchFamily="34" charset="0"/>
              </a:rPr>
              <a:t>Crear Valor</a:t>
            </a:r>
          </a:p>
        </p:txBody>
      </p:sp>
      <p:sp>
        <p:nvSpPr>
          <p:cNvPr id="22534" name="8 Rectángulo"/>
          <p:cNvSpPr>
            <a:spLocks noChangeArrowheads="1"/>
          </p:cNvSpPr>
          <p:nvPr/>
        </p:nvSpPr>
        <p:spPr bwMode="auto">
          <a:xfrm>
            <a:off x="1071563" y="4786313"/>
            <a:ext cx="177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entury Gothic" pitchFamily="34" charset="0"/>
              </a:rPr>
              <a:t>Entregar Valor</a:t>
            </a:r>
          </a:p>
        </p:txBody>
      </p:sp>
      <p:sp>
        <p:nvSpPr>
          <p:cNvPr id="11" name="10 Flecha curvada hacia abajo"/>
          <p:cNvSpPr/>
          <p:nvPr/>
        </p:nvSpPr>
        <p:spPr>
          <a:xfrm rot="16691539">
            <a:off x="538956" y="2921795"/>
            <a:ext cx="1831975" cy="7985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solidFill>
                <a:schemeClr val="tx1"/>
              </a:solidFill>
            </a:endParaRPr>
          </a:p>
        </p:txBody>
      </p:sp>
      <p:sp>
        <p:nvSpPr>
          <p:cNvPr id="12" name="11 Flecha curvada hacia abajo"/>
          <p:cNvSpPr/>
          <p:nvPr/>
        </p:nvSpPr>
        <p:spPr>
          <a:xfrm rot="3418390">
            <a:off x="6030913" y="2344738"/>
            <a:ext cx="2278062" cy="7985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solidFill>
                <a:schemeClr val="tx1"/>
              </a:solidFill>
            </a:endParaRPr>
          </a:p>
        </p:txBody>
      </p:sp>
      <p:sp>
        <p:nvSpPr>
          <p:cNvPr id="13" name="12 Flecha curvada hacia abajo"/>
          <p:cNvSpPr/>
          <p:nvPr/>
        </p:nvSpPr>
        <p:spPr>
          <a:xfrm rot="10616732">
            <a:off x="3022600" y="5648325"/>
            <a:ext cx="2913063" cy="9334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Mercadeo es sinónimo de ventas</a:t>
            </a:r>
          </a:p>
          <a:p>
            <a:pPr eaLnBrk="1" hangingPunct="1"/>
            <a:r>
              <a:rPr lang="en-US" smtClean="0"/>
              <a:t>Mercadeo es sinónimo de publicidad</a:t>
            </a:r>
          </a:p>
          <a:p>
            <a:pPr eaLnBrk="1" hangingPunct="1"/>
            <a:r>
              <a:rPr lang="en-US" smtClean="0"/>
              <a:t>Mercadeo es bajar los precios</a:t>
            </a:r>
          </a:p>
          <a:p>
            <a:pPr eaLnBrk="1" hangingPunct="1"/>
            <a:r>
              <a:rPr lang="en-US" smtClean="0"/>
              <a:t>Mercadeo es sólo para empresas grandes</a:t>
            </a:r>
          </a:p>
          <a:p>
            <a:pPr eaLnBrk="1" hangingPunct="1"/>
            <a:r>
              <a:rPr lang="en-US" smtClean="0"/>
              <a:t>Mercadeo es sólo para productos de consumo masivo</a:t>
            </a:r>
          </a:p>
          <a:p>
            <a:pPr eaLnBrk="1" hangingPunct="1"/>
            <a:endParaRPr lang="es-CO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MITOS DEL MARKETING</a:t>
            </a:r>
            <a:endParaRPr lang="es-CO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Comprender al consumidor</a:t>
            </a:r>
          </a:p>
          <a:p>
            <a:pPr eaLnBrk="1" hangingPunct="1"/>
            <a:r>
              <a:rPr lang="en-US" smtClean="0"/>
              <a:t>Enfrentar a la competencia</a:t>
            </a:r>
          </a:p>
          <a:p>
            <a:pPr eaLnBrk="1" hangingPunct="1"/>
            <a:r>
              <a:rPr lang="en-US" smtClean="0"/>
              <a:t>La globalización</a:t>
            </a:r>
          </a:p>
          <a:p>
            <a:pPr eaLnBrk="1" hangingPunct="1"/>
            <a:r>
              <a:rPr lang="en-US" smtClean="0"/>
              <a:t>El mundo digital</a:t>
            </a:r>
          </a:p>
          <a:p>
            <a:pPr eaLnBrk="1" hangingPunct="1"/>
            <a:r>
              <a:rPr lang="en-US" smtClean="0"/>
              <a:t>El cambio como una constante</a:t>
            </a:r>
            <a:endParaRPr lang="es-CO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REALIDADES DEL MARKETING</a:t>
            </a:r>
            <a:endParaRPr lang="es-CO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785786" y="2071678"/>
          <a:ext cx="750099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399032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sz="3500" dirty="0" smtClean="0">
                <a:solidFill>
                  <a:srgbClr val="FF0000"/>
                </a:solidFill>
              </a:rPr>
              <a:t>FILOSOFIA DE LA ADMON DEL MARKETING</a:t>
            </a:r>
            <a:endParaRPr lang="es-CO" sz="3500" dirty="0">
              <a:solidFill>
                <a:srgbClr val="FF0000"/>
              </a:solidFill>
            </a:endParaRPr>
          </a:p>
        </p:txBody>
      </p:sp>
      <p:sp>
        <p:nvSpPr>
          <p:cNvPr id="25604" name="4 CuadroTexto"/>
          <p:cNvSpPr txBox="1">
            <a:spLocks noChangeArrowheads="1"/>
          </p:cNvSpPr>
          <p:nvPr/>
        </p:nvSpPr>
        <p:spPr bwMode="auto">
          <a:xfrm>
            <a:off x="357188" y="1571625"/>
            <a:ext cx="185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34" charset="0"/>
              </a:rPr>
              <a:t>ORIENTACIÓN</a:t>
            </a:r>
            <a:endParaRPr lang="es-CO">
              <a:latin typeface="Century Gothic" pitchFamily="34" charset="0"/>
            </a:endParaRPr>
          </a:p>
        </p:txBody>
      </p:sp>
      <p:sp>
        <p:nvSpPr>
          <p:cNvPr id="25605" name="5 CuadroTexto"/>
          <p:cNvSpPr txBox="1">
            <a:spLocks noChangeArrowheads="1"/>
          </p:cNvSpPr>
          <p:nvPr/>
        </p:nvSpPr>
        <p:spPr bwMode="auto">
          <a:xfrm>
            <a:off x="3643313" y="1500188"/>
            <a:ext cx="185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entury Gothic" pitchFamily="34" charset="0"/>
              </a:rPr>
              <a:t>ENFOQUE</a:t>
            </a:r>
            <a:endParaRPr lang="es-CO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3933056"/>
            <a:ext cx="8777260" cy="232866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CO" sz="5000" dirty="0" smtClean="0"/>
              <a:t>Presentación del Programa y Clase</a:t>
            </a:r>
            <a:r>
              <a:rPr lang="es-CO" sz="5000" dirty="0" smtClean="0"/>
              <a:t> </a:t>
            </a:r>
            <a:r>
              <a:rPr lang="es-CO" sz="5000" dirty="0" smtClean="0"/>
              <a:t>1</a:t>
            </a: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CO" sz="1400" b="1" dirty="0" smtClean="0"/>
              <a:t>Gustavo Adolfo Carrascal C</a:t>
            </a:r>
            <a:r>
              <a:rPr lang="es-CO" sz="1400" dirty="0" smtClean="0"/>
              <a:t>.</a:t>
            </a:r>
            <a:endParaRPr lang="es-CO" sz="1400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s-CO" sz="8000" b="1" dirty="0" smtClean="0">
                <a:solidFill>
                  <a:srgbClr val="FF0000"/>
                </a:solidFill>
              </a:rPr>
              <a:t>MERCADEO</a:t>
            </a:r>
            <a:endParaRPr lang="es-CO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sz="3500" dirty="0" smtClean="0">
                <a:solidFill>
                  <a:srgbClr val="FF0000"/>
                </a:solidFill>
              </a:rPr>
              <a:t>POR QUÉ ESTUDIAR MARKETING?</a:t>
            </a:r>
            <a:endParaRPr lang="es-CO" sz="3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48056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_tradnl" b="1" dirty="0" smtClean="0"/>
              <a:t>GENERAL:</a:t>
            </a:r>
            <a:endParaRPr lang="es-CO" b="1" dirty="0" smtClean="0"/>
          </a:p>
          <a:p>
            <a:pPr marL="448056" indent="-38404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_tradnl" dirty="0" smtClean="0"/>
              <a:t>	El programa busca que el estudiante aplique estrategias de mercadeo dentro del ámbito empresarial y la universidad para beneficio de estas y su propio desarrollo</a:t>
            </a:r>
            <a:endParaRPr lang="es-CO" dirty="0" smtClean="0"/>
          </a:p>
          <a:p>
            <a:pPr marL="448056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s-CO" dirty="0" smtClean="0"/>
          </a:p>
          <a:p>
            <a:pPr marL="448056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_tradnl" b="1" dirty="0" smtClean="0"/>
              <a:t>ESPECIFICOS</a:t>
            </a:r>
            <a:r>
              <a:rPr lang="es-CO" b="1" dirty="0" smtClean="0"/>
              <a:t>:</a:t>
            </a:r>
            <a:r>
              <a:rPr lang="es-MX" dirty="0" smtClean="0"/>
              <a:t> </a:t>
            </a:r>
            <a:endParaRPr lang="es-CO" dirty="0" smtClean="0"/>
          </a:p>
          <a:p>
            <a:pPr marL="822960" lvl="1" algn="just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s-MX" sz="2900" dirty="0" smtClean="0"/>
              <a:t>Conocer los conceptos básicos del mercadeo</a:t>
            </a:r>
            <a:endParaRPr lang="es-CO" sz="2900" dirty="0" smtClean="0"/>
          </a:p>
          <a:p>
            <a:pPr marL="822960" lvl="1" algn="just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s-MX" sz="2900" dirty="0" smtClean="0"/>
              <a:t>Aprender a formular un plan de marketing</a:t>
            </a:r>
            <a:endParaRPr lang="es-CO" sz="2900" dirty="0" smtClean="0"/>
          </a:p>
          <a:p>
            <a:pPr marL="822960" lvl="1" algn="just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s-MX" sz="2900" dirty="0" smtClean="0"/>
              <a:t>Aplicar los conceptos aprendidos en el desarrollo de la </a:t>
            </a:r>
            <a:r>
              <a:rPr lang="es-MX" sz="2900" u="sng" dirty="0" smtClean="0"/>
              <a:t>universidad</a:t>
            </a:r>
            <a:endParaRPr lang="es-CO" sz="2900" u="sng" dirty="0" smtClean="0"/>
          </a:p>
          <a:p>
            <a:pPr marL="822960" lvl="1" algn="just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s-MX" sz="2900" dirty="0" smtClean="0"/>
              <a:t>Buscar nuevas oportunidades de mercados.</a:t>
            </a:r>
            <a:endParaRPr lang="es-CO" sz="2900" dirty="0" smtClean="0"/>
          </a:p>
          <a:p>
            <a:pPr marL="822960" lvl="1" algn="just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s-MX" sz="2900" dirty="0" smtClean="0"/>
              <a:t>Determinar los segmentos de nuevos mercados y su aplicación.</a:t>
            </a:r>
            <a:endParaRPr lang="es-CO" sz="2900" dirty="0" smtClean="0"/>
          </a:p>
          <a:p>
            <a:pPr marL="822960" lvl="1" algn="just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s-MX" sz="2900" dirty="0" smtClean="0"/>
              <a:t>Estructurar de forma clara y ágil un Verdadero Departamento de Mercadeo</a:t>
            </a:r>
            <a:endParaRPr lang="es-CO" sz="29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CO" dirty="0" smtClean="0">
                <a:solidFill>
                  <a:srgbClr val="FF0000"/>
                </a:solidFill>
              </a:rPr>
              <a:t>OBJETIVO DEL PROGRAMA</a:t>
            </a:r>
            <a:endParaRPr lang="es-CO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1643063"/>
            <a:ext cx="8229600" cy="4572000"/>
          </a:xfrm>
        </p:spPr>
        <p:txBody>
          <a:bodyPr>
            <a:normAutofit lnSpcReduction="10000"/>
          </a:bodyPr>
          <a:lstStyle/>
          <a:p>
            <a:pPr marL="448056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dirty="0" smtClean="0"/>
              <a:t>Fundamentos del Marketing</a:t>
            </a:r>
            <a:endParaRPr lang="es-CO" dirty="0" smtClean="0"/>
          </a:p>
          <a:p>
            <a:pPr marL="822960" lvl="1" algn="just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s-ES" dirty="0" smtClean="0"/>
              <a:t>Que es el marketing</a:t>
            </a:r>
            <a:endParaRPr lang="es-CO" dirty="0" smtClean="0"/>
          </a:p>
          <a:p>
            <a:pPr marL="822960" lvl="1" algn="just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s-ES" dirty="0" smtClean="0"/>
              <a:t>Conceptos Generales</a:t>
            </a:r>
            <a:endParaRPr lang="es-CO" dirty="0" smtClean="0"/>
          </a:p>
          <a:p>
            <a:pPr marL="822960" lvl="1" algn="just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s-ES" dirty="0" smtClean="0"/>
              <a:t>Proceso del Marketing</a:t>
            </a:r>
            <a:endParaRPr lang="es-CO" dirty="0" smtClean="0"/>
          </a:p>
          <a:p>
            <a:pPr marL="822960" lvl="1" algn="just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s-ES" dirty="0" smtClean="0"/>
              <a:t>Diferencia entre el marketing y las ventas</a:t>
            </a:r>
            <a:endParaRPr lang="es-CO" dirty="0" smtClean="0"/>
          </a:p>
          <a:p>
            <a:pPr marL="448056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dirty="0" smtClean="0"/>
              <a:t>Plan de Marketing</a:t>
            </a:r>
            <a:endParaRPr lang="es-CO" dirty="0" smtClean="0"/>
          </a:p>
          <a:p>
            <a:pPr marL="822960" lvl="1" algn="just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s-ES" dirty="0" smtClean="0"/>
              <a:t>Redacción del plan</a:t>
            </a:r>
            <a:endParaRPr lang="es-CO" dirty="0" smtClean="0"/>
          </a:p>
          <a:p>
            <a:pPr marL="822960" lvl="1" algn="just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s-ES" dirty="0" smtClean="0"/>
              <a:t>Objetivos del Plan</a:t>
            </a:r>
            <a:endParaRPr lang="es-CO" dirty="0" smtClean="0"/>
          </a:p>
          <a:p>
            <a:pPr marL="822960" lvl="1" algn="just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s-ES" dirty="0" smtClean="0"/>
              <a:t>Ventaja Competitiva</a:t>
            </a:r>
            <a:endParaRPr lang="es-CO" dirty="0" smtClean="0"/>
          </a:p>
          <a:p>
            <a:pPr marL="822960" lvl="1" algn="just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s-ES" dirty="0" smtClean="0"/>
              <a:t>Mercado Meta</a:t>
            </a:r>
            <a:endParaRPr lang="es-CO" dirty="0" smtClean="0"/>
          </a:p>
          <a:p>
            <a:pPr marL="822960" lvl="1" algn="just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s-ES" dirty="0" smtClean="0"/>
              <a:t>Seguimiento del Plan</a:t>
            </a:r>
            <a:endParaRPr lang="es-CO" dirty="0" smtClean="0"/>
          </a:p>
          <a:p>
            <a:pPr marL="448056" indent="-384048" algn="just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s-CO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s-CO" dirty="0" smtClean="0">
                <a:solidFill>
                  <a:srgbClr val="FF0000"/>
                </a:solidFill>
              </a:rPr>
              <a:t>PROGRAMA</a:t>
            </a:r>
            <a:endParaRPr lang="es-CO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2 Marcador de contenido"/>
          <p:cNvSpPr>
            <a:spLocks noGrp="1"/>
          </p:cNvSpPr>
          <p:nvPr>
            <p:ph idx="1"/>
          </p:nvPr>
        </p:nvSpPr>
        <p:spPr>
          <a:xfrm>
            <a:off x="428625" y="1643063"/>
            <a:ext cx="8229600" cy="4572000"/>
          </a:xfrm>
        </p:spPr>
        <p:txBody>
          <a:bodyPr/>
          <a:lstStyle/>
          <a:p>
            <a:pPr eaLnBrk="1" hangingPunct="1"/>
            <a:r>
              <a:rPr lang="es-ES" smtClean="0"/>
              <a:t>Comportamiento del Consumidor</a:t>
            </a:r>
            <a:endParaRPr lang="es-CO" smtClean="0"/>
          </a:p>
          <a:p>
            <a:pPr eaLnBrk="1" hangingPunct="1"/>
            <a:r>
              <a:rPr lang="es-ES" smtClean="0"/>
              <a:t>Segmentación del Mercado</a:t>
            </a:r>
            <a:endParaRPr lang="es-CO" smtClean="0"/>
          </a:p>
          <a:p>
            <a:pPr eaLnBrk="1" hangingPunct="1"/>
            <a:r>
              <a:rPr lang="es-ES" smtClean="0"/>
              <a:t>4P’s</a:t>
            </a:r>
            <a:endParaRPr lang="es-CO" smtClean="0"/>
          </a:p>
          <a:p>
            <a:pPr lvl="1" eaLnBrk="1" hangingPunct="1"/>
            <a:r>
              <a:rPr lang="es-ES" smtClean="0"/>
              <a:t>Producto</a:t>
            </a:r>
            <a:endParaRPr lang="es-CO" smtClean="0"/>
          </a:p>
          <a:p>
            <a:pPr lvl="1" eaLnBrk="1" hangingPunct="1"/>
            <a:r>
              <a:rPr lang="es-ES" smtClean="0"/>
              <a:t>Plaza </a:t>
            </a:r>
            <a:endParaRPr lang="es-CO" smtClean="0"/>
          </a:p>
          <a:p>
            <a:pPr lvl="1" eaLnBrk="1" hangingPunct="1"/>
            <a:r>
              <a:rPr lang="es-ES" smtClean="0"/>
              <a:t>Promoción</a:t>
            </a:r>
            <a:endParaRPr lang="es-CO" smtClean="0"/>
          </a:p>
          <a:p>
            <a:pPr lvl="1" eaLnBrk="1" hangingPunct="1"/>
            <a:r>
              <a:rPr lang="es-ES" smtClean="0"/>
              <a:t>Precio</a:t>
            </a:r>
            <a:endParaRPr lang="es-CO" smtClean="0"/>
          </a:p>
          <a:p>
            <a:pPr eaLnBrk="1" hangingPunct="1"/>
            <a:r>
              <a:rPr lang="es-ES" smtClean="0"/>
              <a:t>Investigación de Mercado</a:t>
            </a:r>
            <a:endParaRPr lang="es-CO" smtClean="0"/>
          </a:p>
          <a:p>
            <a:pPr algn="just" eaLnBrk="1" hangingPunct="1"/>
            <a:endParaRPr lang="es-CO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s-CO" dirty="0" smtClean="0">
                <a:solidFill>
                  <a:srgbClr val="FF0000"/>
                </a:solidFill>
              </a:rPr>
              <a:t>PROGRAMA</a:t>
            </a:r>
            <a:endParaRPr lang="es-CO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CO" dirty="0" smtClean="0"/>
              <a:t>Conferencias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CO" dirty="0" smtClean="0"/>
              <a:t>Videos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CO" dirty="0" smtClean="0"/>
              <a:t>Mesas redondas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CO" dirty="0" smtClean="0"/>
              <a:t>Trabajo en equipo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CO" dirty="0" smtClean="0"/>
              <a:t>Exposiciones por parte de los alumnos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CO" dirty="0" smtClean="0"/>
              <a:t>Consultas dentro y fuera de clase (internet)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CO" dirty="0" smtClean="0"/>
              <a:t>Estudio de casos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CO" dirty="0" smtClean="0"/>
              <a:t>Talleres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CO" dirty="0" smtClean="0"/>
              <a:t>Lecturas de temas de actualidad relacionadas con la materia</a:t>
            </a:r>
            <a:endParaRPr lang="es-CO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s-CO" dirty="0" smtClean="0">
                <a:solidFill>
                  <a:srgbClr val="FF0000"/>
                </a:solidFill>
              </a:rPr>
              <a:t>METODOLOGIA</a:t>
            </a:r>
            <a:endParaRPr lang="es-CO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s-CO" dirty="0" smtClean="0">
                <a:solidFill>
                  <a:srgbClr val="FF0000"/>
                </a:solidFill>
              </a:rPr>
              <a:t>EVALUAC</a:t>
            </a:r>
            <a:r>
              <a:rPr lang="en-US" dirty="0" smtClean="0">
                <a:solidFill>
                  <a:srgbClr val="FF0000"/>
                </a:solidFill>
              </a:rPr>
              <a:t>IÓN</a:t>
            </a:r>
            <a:endParaRPr lang="es-CO" dirty="0">
              <a:solidFill>
                <a:srgbClr val="FF0000"/>
              </a:solidFill>
            </a:endParaRPr>
          </a:p>
        </p:txBody>
      </p:sp>
      <p:pic>
        <p:nvPicPr>
          <p:cNvPr id="13315" name="Picture 2" descr="http://4.bp.blogspot.com/-5SRf-D_QGvA/TV6daxVG2eI/AAAAAAAAAzs/rrCe1eYh_K0/s1600/examen+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1785938"/>
            <a:ext cx="48577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QUE ES EL MERCADEO?</a:t>
            </a:r>
            <a:endParaRPr lang="es-CO" dirty="0">
              <a:solidFill>
                <a:srgbClr val="FF0000"/>
              </a:solidFill>
            </a:endParaRPr>
          </a:p>
        </p:txBody>
      </p:sp>
      <p:pic>
        <p:nvPicPr>
          <p:cNvPr id="14339" name="Picture 2" descr="http://www.sermasyo.es/imagenes/posts/mafalda-pregunt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1428750"/>
            <a:ext cx="414337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 smtClean="0"/>
              <a:t>Segun</a:t>
            </a:r>
            <a:r>
              <a:rPr lang="en-US" dirty="0" smtClean="0"/>
              <a:t> la </a:t>
            </a:r>
            <a:r>
              <a:rPr lang="en-US" dirty="0" err="1" smtClean="0"/>
              <a:t>Asociación</a:t>
            </a:r>
            <a:r>
              <a:rPr lang="en-US" dirty="0" smtClean="0"/>
              <a:t> </a:t>
            </a:r>
            <a:r>
              <a:rPr lang="en-US" dirty="0" err="1" smtClean="0"/>
              <a:t>Norteamericana</a:t>
            </a:r>
            <a:r>
              <a:rPr lang="en-US" dirty="0" smtClean="0"/>
              <a:t> de Marketing (AMA):</a:t>
            </a:r>
          </a:p>
          <a:p>
            <a:pPr marL="731520" lvl="2" indent="-384048" eaLnBrk="1" fontAlgn="auto" hangingPunct="1">
              <a:spcAft>
                <a:spcPts val="0"/>
              </a:spcAft>
              <a:buSzPct val="80000"/>
              <a:buFont typeface="Wingdings 2"/>
              <a:buChar char=""/>
              <a:defRPr/>
            </a:pPr>
            <a:r>
              <a:rPr lang="en-US" dirty="0" smtClean="0"/>
              <a:t>El marketing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función</a:t>
            </a:r>
            <a:r>
              <a:rPr lang="en-US" dirty="0" smtClean="0"/>
              <a:t> </a:t>
            </a:r>
            <a:r>
              <a:rPr lang="en-US" dirty="0" err="1" smtClean="0"/>
              <a:t>organizacional</a:t>
            </a:r>
            <a:r>
              <a:rPr lang="en-US" dirty="0" smtClean="0"/>
              <a:t> y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serie</a:t>
            </a:r>
            <a:r>
              <a:rPr lang="en-US" dirty="0" smtClean="0"/>
              <a:t> de </a:t>
            </a:r>
            <a:r>
              <a:rPr lang="en-US" dirty="0" err="1" smtClean="0"/>
              <a:t>procesos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crear</a:t>
            </a:r>
            <a:r>
              <a:rPr lang="en-US" dirty="0" smtClean="0"/>
              <a:t>, </a:t>
            </a:r>
            <a:r>
              <a:rPr lang="en-US" dirty="0" err="1" smtClean="0"/>
              <a:t>comunicar</a:t>
            </a:r>
            <a:r>
              <a:rPr lang="en-US" dirty="0" smtClean="0"/>
              <a:t> y </a:t>
            </a:r>
            <a:r>
              <a:rPr lang="en-US" dirty="0" err="1" smtClean="0"/>
              <a:t>entregar</a:t>
            </a:r>
            <a:r>
              <a:rPr lang="en-US" dirty="0" smtClean="0"/>
              <a:t> valor al </a:t>
            </a:r>
            <a:r>
              <a:rPr lang="en-US" dirty="0" err="1" smtClean="0"/>
              <a:t>cliente</a:t>
            </a:r>
            <a:r>
              <a:rPr lang="en-US" dirty="0" smtClean="0"/>
              <a:t> y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administrar</a:t>
            </a:r>
            <a:r>
              <a:rPr lang="en-US" dirty="0" smtClean="0"/>
              <a:t> </a:t>
            </a:r>
            <a:r>
              <a:rPr lang="en-US" dirty="0" err="1" smtClean="0"/>
              <a:t>relaciones</a:t>
            </a:r>
            <a:r>
              <a:rPr lang="en-US" dirty="0" smtClean="0"/>
              <a:t> con los </a:t>
            </a:r>
            <a:r>
              <a:rPr lang="en-US" dirty="0" err="1" smtClean="0"/>
              <a:t>clientes</a:t>
            </a:r>
            <a:r>
              <a:rPr lang="en-US" dirty="0" smtClean="0"/>
              <a:t> de </a:t>
            </a:r>
            <a:r>
              <a:rPr lang="en-US" dirty="0" err="1" smtClean="0"/>
              <a:t>manera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satisfagan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metas</a:t>
            </a:r>
            <a:r>
              <a:rPr lang="en-US" dirty="0" smtClean="0"/>
              <a:t> </a:t>
            </a:r>
            <a:r>
              <a:rPr lang="en-US" dirty="0" err="1" smtClean="0"/>
              <a:t>individuales</a:t>
            </a:r>
            <a:r>
              <a:rPr lang="en-US" dirty="0" smtClean="0"/>
              <a:t> y </a:t>
            </a:r>
            <a:r>
              <a:rPr lang="en-US" dirty="0" err="1" smtClean="0"/>
              <a:t>las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empresas</a:t>
            </a:r>
            <a:endParaRPr lang="en-US" dirty="0" smtClean="0"/>
          </a:p>
          <a:p>
            <a:pPr marL="731520" lvl="2" indent="-384048" eaLnBrk="1" fontAlgn="auto" hangingPunct="1">
              <a:spcAft>
                <a:spcPts val="0"/>
              </a:spcAft>
              <a:buSzPct val="80000"/>
              <a:buFont typeface="Wingdings 2"/>
              <a:buNone/>
              <a:defRPr/>
            </a:pPr>
            <a:endParaRPr lang="en-US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 smtClean="0"/>
              <a:t>Segun</a:t>
            </a:r>
            <a:r>
              <a:rPr lang="en-US" dirty="0" smtClean="0"/>
              <a:t> </a:t>
            </a:r>
            <a:r>
              <a:rPr lang="es-CO" dirty="0" smtClean="0"/>
              <a:t>Philip </a:t>
            </a:r>
            <a:r>
              <a:rPr lang="es-CO" dirty="0" err="1" smtClean="0"/>
              <a:t>Kotler</a:t>
            </a:r>
            <a:r>
              <a:rPr lang="es-CO" dirty="0" smtClean="0"/>
              <a:t> (considerado por algunos padre del marketing):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s-CO" dirty="0" smtClean="0"/>
              <a:t>Es el proceso social y administrativo por el cual los grupos e individuos satisfacen sus necesidades al crear e intercambiar bienes y servicios</a:t>
            </a:r>
            <a:endParaRPr lang="en-US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DEFINICIONES DE MERCADEO</a:t>
            </a:r>
            <a:endParaRPr lang="es-CO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150</TotalTime>
  <Words>588</Words>
  <Application>Microsoft Office PowerPoint</Application>
  <PresentationFormat>Presentación en pantalla (4:3)</PresentationFormat>
  <Paragraphs>116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Papel</vt:lpstr>
      <vt:lpstr>Gustavo A. Carrascal Córdoba Jefe de Área de Producción y Mercadeo Email: xpxcarrascal@hotmail.com Celular: 304-4 51 52 05 BLOG: http:/gustavoadolfocarrascal.jimdo.com </vt:lpstr>
      <vt:lpstr>MERCADEO</vt:lpstr>
      <vt:lpstr>OBJETIVO DEL PROGRAMA</vt:lpstr>
      <vt:lpstr>PROGRAMA</vt:lpstr>
      <vt:lpstr>PROGRAMA</vt:lpstr>
      <vt:lpstr>METODOLOGIA</vt:lpstr>
      <vt:lpstr>EVALUACIÓN</vt:lpstr>
      <vt:lpstr>QUE ES EL MERCADEO?</vt:lpstr>
      <vt:lpstr>DEFINICIONES DE MERCADEO</vt:lpstr>
      <vt:lpstr>DEFINICIONES DE MERCADEO</vt:lpstr>
      <vt:lpstr>NECESIDAD</vt:lpstr>
      <vt:lpstr>PIRAMIDE DE MASLOW</vt:lpstr>
      <vt:lpstr>NECESIDAD VS DESEO</vt:lpstr>
      <vt:lpstr>EL PAPEL DEL MARKETING</vt:lpstr>
      <vt:lpstr>INTERCAMBIO</vt:lpstr>
      <vt:lpstr>INTERCAMBIO vs MARKETING</vt:lpstr>
      <vt:lpstr>MITOS DEL MARKETING</vt:lpstr>
      <vt:lpstr>REALIDADES DEL MARKETING</vt:lpstr>
      <vt:lpstr>FILOSOFIA DE LA ADMON DEL MARKETING</vt:lpstr>
      <vt:lpstr>POR QUÉ ESTUDIAR MARKETING?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MERCADEO</dc:title>
  <dc:creator>Eli</dc:creator>
  <cp:lastModifiedBy>CISE</cp:lastModifiedBy>
  <cp:revision>11</cp:revision>
  <dcterms:created xsi:type="dcterms:W3CDTF">2011-04-09T13:17:26Z</dcterms:created>
  <dcterms:modified xsi:type="dcterms:W3CDTF">2014-02-05T21:24:22Z</dcterms:modified>
</cp:coreProperties>
</file>