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8" r:id="rId3"/>
    <p:sldId id="270" r:id="rId4"/>
    <p:sldId id="257" r:id="rId5"/>
    <p:sldId id="259" r:id="rId6"/>
    <p:sldId id="276" r:id="rId7"/>
    <p:sldId id="260" r:id="rId8"/>
    <p:sldId id="271" r:id="rId9"/>
    <p:sldId id="262" r:id="rId10"/>
    <p:sldId id="266" r:id="rId11"/>
    <p:sldId id="263" r:id="rId12"/>
    <p:sldId id="264" r:id="rId13"/>
    <p:sldId id="268" r:id="rId14"/>
    <p:sldId id="265" r:id="rId15"/>
    <p:sldId id="272" r:id="rId16"/>
    <p:sldId id="273" r:id="rId17"/>
    <p:sldId id="275" r:id="rId18"/>
    <p:sldId id="274" r:id="rId19"/>
  </p:sldIdLst>
  <p:sldSz cx="9144000" cy="6858000" type="screen4x3"/>
  <p:notesSz cx="6858000" cy="9144000"/>
  <p:defaultTextStyle>
    <a:defPPr>
      <a:defRPr lang="es-V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8A56"/>
    <a:srgbClr val="CB0B54"/>
    <a:srgbClr val="BC1A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83" d="100"/>
          <a:sy n="83" d="100"/>
        </p:scale>
        <p:origin x="-1176" y="-90"/>
      </p:cViewPr>
      <p:guideLst>
        <p:guide orient="horz" pos="2160"/>
        <p:guide pos="2880"/>
      </p:guideLst>
    </p:cSldViewPr>
  </p:slideViewPr>
  <p:outlineViewPr>
    <p:cViewPr>
      <p:scale>
        <a:sx n="33" d="100"/>
        <a:sy n="33" d="100"/>
      </p:scale>
      <p:origin x="0" y="169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DEAB8-AAF1-440A-B59B-85D0A585B91D}" type="doc">
      <dgm:prSet loTypeId="urn:microsoft.com/office/officeart/2005/8/layout/cycle2" loCatId="cycle" qsTypeId="urn:microsoft.com/office/officeart/2005/8/quickstyle/3d2" qsCatId="3D" csTypeId="urn:microsoft.com/office/officeart/2005/8/colors/colorful3" csCatId="colorful" phldr="1"/>
      <dgm:spPr/>
      <dgm:t>
        <a:bodyPr/>
        <a:lstStyle/>
        <a:p>
          <a:endParaRPr lang="es-VE"/>
        </a:p>
      </dgm:t>
    </dgm:pt>
    <dgm:pt modelId="{935A63B7-5747-43D3-AC83-92BF2EF8842C}">
      <dgm:prSet phldrT="[Texto]" custT="1"/>
      <dgm:spPr/>
      <dgm:t>
        <a:bodyPr/>
        <a:lstStyle/>
        <a:p>
          <a:r>
            <a:rPr lang="es-VE" sz="1200" b="1" dirty="0" smtClean="0">
              <a:solidFill>
                <a:schemeClr val="tx1"/>
              </a:solidFill>
              <a:latin typeface="Comfortaa" pitchFamily="34" charset="0"/>
            </a:rPr>
            <a:t>Énfasis en la practica de la administración.</a:t>
          </a:r>
          <a:endParaRPr lang="es-VE" sz="1200" b="1" dirty="0">
            <a:solidFill>
              <a:schemeClr val="tx1"/>
            </a:solidFill>
            <a:latin typeface="Comfortaa" pitchFamily="34" charset="0"/>
          </a:endParaRPr>
        </a:p>
      </dgm:t>
    </dgm:pt>
    <dgm:pt modelId="{B942A9B5-B810-4B6D-B2E8-D1527B5187BC}" type="parTrans" cxnId="{6F589F2A-DC3B-40B4-A5DA-0631A103A8DF}">
      <dgm:prSet/>
      <dgm:spPr/>
      <dgm:t>
        <a:bodyPr/>
        <a:lstStyle/>
        <a:p>
          <a:endParaRPr lang="es-VE"/>
        </a:p>
      </dgm:t>
    </dgm:pt>
    <dgm:pt modelId="{EB5CE6CC-1E49-4946-B5C1-5DED3A19E563}" type="sibTrans" cxnId="{6F589F2A-DC3B-40B4-A5DA-0631A103A8DF}">
      <dgm:prSet/>
      <dgm:spPr/>
      <dgm:t>
        <a:bodyPr/>
        <a:lstStyle/>
        <a:p>
          <a:endParaRPr lang="es-VE" dirty="0"/>
        </a:p>
      </dgm:t>
    </dgm:pt>
    <dgm:pt modelId="{AF690155-CD00-44ED-B174-13E777C74C81}">
      <dgm:prSet phldrT="[Texto]" custT="1"/>
      <dgm:spPr/>
      <dgm:t>
        <a:bodyPr/>
        <a:lstStyle/>
        <a:p>
          <a:r>
            <a:rPr lang="es-VE" sz="1200" b="1" dirty="0" smtClean="0">
              <a:solidFill>
                <a:schemeClr val="tx1"/>
              </a:solidFill>
              <a:latin typeface="Comfortaa" pitchFamily="34" charset="0"/>
            </a:rPr>
            <a:t>Reafirmaron de los postulados clásicos.</a:t>
          </a:r>
          <a:endParaRPr lang="es-VE" sz="1200" b="1" dirty="0">
            <a:solidFill>
              <a:schemeClr val="tx1"/>
            </a:solidFill>
            <a:latin typeface="Comfortaa" pitchFamily="34" charset="0"/>
          </a:endParaRPr>
        </a:p>
      </dgm:t>
    </dgm:pt>
    <dgm:pt modelId="{02570D42-5235-4AC2-B63F-B83D8CE5CC70}" type="parTrans" cxnId="{306A6D31-967D-4D63-B706-0F933A1A8B4A}">
      <dgm:prSet/>
      <dgm:spPr/>
      <dgm:t>
        <a:bodyPr/>
        <a:lstStyle/>
        <a:p>
          <a:endParaRPr lang="es-VE"/>
        </a:p>
      </dgm:t>
    </dgm:pt>
    <dgm:pt modelId="{4DC57512-6251-4385-BEE2-2332C532F472}" type="sibTrans" cxnId="{306A6D31-967D-4D63-B706-0F933A1A8B4A}">
      <dgm:prSet/>
      <dgm:spPr/>
      <dgm:t>
        <a:bodyPr/>
        <a:lstStyle/>
        <a:p>
          <a:endParaRPr lang="es-VE" dirty="0"/>
        </a:p>
      </dgm:t>
    </dgm:pt>
    <dgm:pt modelId="{1BCE8DA4-EFC7-4A8F-8CA6-A5C4F05D451B}">
      <dgm:prSet phldrT="[Texto]"/>
      <dgm:spPr/>
      <dgm:t>
        <a:bodyPr/>
        <a:lstStyle/>
        <a:p>
          <a:r>
            <a:rPr lang="es-VE" b="1" dirty="0" smtClean="0">
              <a:solidFill>
                <a:schemeClr val="tx1"/>
              </a:solidFill>
              <a:latin typeface="Comfortaa" pitchFamily="34" charset="0"/>
            </a:rPr>
            <a:t>Énfasis en los principios básicos de la administración.</a:t>
          </a:r>
          <a:endParaRPr lang="es-VE" b="1" dirty="0">
            <a:solidFill>
              <a:schemeClr val="tx1"/>
            </a:solidFill>
            <a:latin typeface="Comfortaa" pitchFamily="34" charset="0"/>
          </a:endParaRPr>
        </a:p>
      </dgm:t>
    </dgm:pt>
    <dgm:pt modelId="{0B5DBCFC-4FF8-488F-A7B5-C19AC2B8B128}" type="parTrans" cxnId="{F6C6A98B-C771-46B9-A89B-2FC3E4C665EA}">
      <dgm:prSet/>
      <dgm:spPr/>
      <dgm:t>
        <a:bodyPr/>
        <a:lstStyle/>
        <a:p>
          <a:endParaRPr lang="es-VE"/>
        </a:p>
      </dgm:t>
    </dgm:pt>
    <dgm:pt modelId="{E46EA4FB-13F4-4375-92E6-C15E3D52302F}" type="sibTrans" cxnId="{F6C6A98B-C771-46B9-A89B-2FC3E4C665EA}">
      <dgm:prSet/>
      <dgm:spPr/>
      <dgm:t>
        <a:bodyPr/>
        <a:lstStyle/>
        <a:p>
          <a:endParaRPr lang="es-VE" dirty="0"/>
        </a:p>
      </dgm:t>
    </dgm:pt>
    <dgm:pt modelId="{19A6FBBC-1328-4458-872A-99ADF6CB6AF7}">
      <dgm:prSet phldrT="[Texto]" custT="1"/>
      <dgm:spPr/>
      <dgm:t>
        <a:bodyPr/>
        <a:lstStyle/>
        <a:p>
          <a:r>
            <a:rPr lang="es-VE" sz="1400" b="1" dirty="0" smtClean="0">
              <a:solidFill>
                <a:schemeClr val="tx1"/>
              </a:solidFill>
              <a:latin typeface="Comfortaa" pitchFamily="34" charset="0"/>
            </a:rPr>
            <a:t>Énfasis en el objetivo y los resultados.</a:t>
          </a:r>
          <a:endParaRPr lang="es-VE" sz="1400" b="1" dirty="0">
            <a:solidFill>
              <a:schemeClr val="tx1"/>
            </a:solidFill>
            <a:latin typeface="Comfortaa" pitchFamily="34" charset="0"/>
          </a:endParaRPr>
        </a:p>
      </dgm:t>
    </dgm:pt>
    <dgm:pt modelId="{E90F189F-3529-4115-BB4A-9831499A837B}" type="parTrans" cxnId="{1DE424D8-D985-4F0A-9D84-62196DF61C64}">
      <dgm:prSet/>
      <dgm:spPr/>
      <dgm:t>
        <a:bodyPr/>
        <a:lstStyle/>
        <a:p>
          <a:endParaRPr lang="es-VE"/>
        </a:p>
      </dgm:t>
    </dgm:pt>
    <dgm:pt modelId="{3613C274-556B-417D-86E5-456CD19FFF80}" type="sibTrans" cxnId="{1DE424D8-D985-4F0A-9D84-62196DF61C64}">
      <dgm:prSet/>
      <dgm:spPr/>
      <dgm:t>
        <a:bodyPr/>
        <a:lstStyle/>
        <a:p>
          <a:endParaRPr lang="es-VE" dirty="0"/>
        </a:p>
      </dgm:t>
    </dgm:pt>
    <dgm:pt modelId="{B04E8ECA-F1AD-43DA-A58E-B120CD6F9FA8}" type="pres">
      <dgm:prSet presAssocID="{9E3DEAB8-AAF1-440A-B59B-85D0A585B91D}" presName="cycle" presStyleCnt="0">
        <dgm:presLayoutVars>
          <dgm:dir/>
          <dgm:resizeHandles val="exact"/>
        </dgm:presLayoutVars>
      </dgm:prSet>
      <dgm:spPr/>
      <dgm:t>
        <a:bodyPr/>
        <a:lstStyle/>
        <a:p>
          <a:endParaRPr lang="es-VE"/>
        </a:p>
      </dgm:t>
    </dgm:pt>
    <dgm:pt modelId="{ADB3D9B1-CB99-4C76-BBCC-2FEA68596248}" type="pres">
      <dgm:prSet presAssocID="{935A63B7-5747-43D3-AC83-92BF2EF8842C}" presName="node" presStyleLbl="node1" presStyleIdx="0" presStyleCnt="4">
        <dgm:presLayoutVars>
          <dgm:bulletEnabled val="1"/>
        </dgm:presLayoutVars>
      </dgm:prSet>
      <dgm:spPr/>
      <dgm:t>
        <a:bodyPr/>
        <a:lstStyle/>
        <a:p>
          <a:endParaRPr lang="es-VE"/>
        </a:p>
      </dgm:t>
    </dgm:pt>
    <dgm:pt modelId="{6BEC729F-8A01-4FE3-BC87-735F7BC79A97}" type="pres">
      <dgm:prSet presAssocID="{EB5CE6CC-1E49-4946-B5C1-5DED3A19E563}" presName="sibTrans" presStyleLbl="sibTrans2D1" presStyleIdx="0" presStyleCnt="4"/>
      <dgm:spPr/>
      <dgm:t>
        <a:bodyPr/>
        <a:lstStyle/>
        <a:p>
          <a:endParaRPr lang="es-VE"/>
        </a:p>
      </dgm:t>
    </dgm:pt>
    <dgm:pt modelId="{E33BB8A6-2157-4AF7-B2F9-4E1BFFAAB885}" type="pres">
      <dgm:prSet presAssocID="{EB5CE6CC-1E49-4946-B5C1-5DED3A19E563}" presName="connectorText" presStyleLbl="sibTrans2D1" presStyleIdx="0" presStyleCnt="4"/>
      <dgm:spPr/>
      <dgm:t>
        <a:bodyPr/>
        <a:lstStyle/>
        <a:p>
          <a:endParaRPr lang="es-VE"/>
        </a:p>
      </dgm:t>
    </dgm:pt>
    <dgm:pt modelId="{D02D0626-F446-4A84-A69F-FF7519867A91}" type="pres">
      <dgm:prSet presAssocID="{AF690155-CD00-44ED-B174-13E777C74C81}" presName="node" presStyleLbl="node1" presStyleIdx="1" presStyleCnt="4">
        <dgm:presLayoutVars>
          <dgm:bulletEnabled val="1"/>
        </dgm:presLayoutVars>
      </dgm:prSet>
      <dgm:spPr/>
      <dgm:t>
        <a:bodyPr/>
        <a:lstStyle/>
        <a:p>
          <a:endParaRPr lang="es-VE"/>
        </a:p>
      </dgm:t>
    </dgm:pt>
    <dgm:pt modelId="{B74A5BFC-FEB0-4F83-BF33-D4089A726BE1}" type="pres">
      <dgm:prSet presAssocID="{4DC57512-6251-4385-BEE2-2332C532F472}" presName="sibTrans" presStyleLbl="sibTrans2D1" presStyleIdx="1" presStyleCnt="4"/>
      <dgm:spPr/>
      <dgm:t>
        <a:bodyPr/>
        <a:lstStyle/>
        <a:p>
          <a:endParaRPr lang="es-VE"/>
        </a:p>
      </dgm:t>
    </dgm:pt>
    <dgm:pt modelId="{581B9543-8560-45CF-A231-49BF9B844949}" type="pres">
      <dgm:prSet presAssocID="{4DC57512-6251-4385-BEE2-2332C532F472}" presName="connectorText" presStyleLbl="sibTrans2D1" presStyleIdx="1" presStyleCnt="4"/>
      <dgm:spPr/>
      <dgm:t>
        <a:bodyPr/>
        <a:lstStyle/>
        <a:p>
          <a:endParaRPr lang="es-VE"/>
        </a:p>
      </dgm:t>
    </dgm:pt>
    <dgm:pt modelId="{381A3FBB-2EA4-4955-B395-74A752A92A07}" type="pres">
      <dgm:prSet presAssocID="{1BCE8DA4-EFC7-4A8F-8CA6-A5C4F05D451B}" presName="node" presStyleLbl="node1" presStyleIdx="2" presStyleCnt="4">
        <dgm:presLayoutVars>
          <dgm:bulletEnabled val="1"/>
        </dgm:presLayoutVars>
      </dgm:prSet>
      <dgm:spPr/>
      <dgm:t>
        <a:bodyPr/>
        <a:lstStyle/>
        <a:p>
          <a:endParaRPr lang="es-VE"/>
        </a:p>
      </dgm:t>
    </dgm:pt>
    <dgm:pt modelId="{113F26F7-0BE1-420A-AD2F-D5BFD2F8D3B4}" type="pres">
      <dgm:prSet presAssocID="{E46EA4FB-13F4-4375-92E6-C15E3D52302F}" presName="sibTrans" presStyleLbl="sibTrans2D1" presStyleIdx="2" presStyleCnt="4"/>
      <dgm:spPr/>
      <dgm:t>
        <a:bodyPr/>
        <a:lstStyle/>
        <a:p>
          <a:endParaRPr lang="es-VE"/>
        </a:p>
      </dgm:t>
    </dgm:pt>
    <dgm:pt modelId="{58FE85C2-4067-41B4-B510-1EA7D9475337}" type="pres">
      <dgm:prSet presAssocID="{E46EA4FB-13F4-4375-92E6-C15E3D52302F}" presName="connectorText" presStyleLbl="sibTrans2D1" presStyleIdx="2" presStyleCnt="4"/>
      <dgm:spPr/>
      <dgm:t>
        <a:bodyPr/>
        <a:lstStyle/>
        <a:p>
          <a:endParaRPr lang="es-VE"/>
        </a:p>
      </dgm:t>
    </dgm:pt>
    <dgm:pt modelId="{35EAC984-E329-47CE-A085-837C8C516BDD}" type="pres">
      <dgm:prSet presAssocID="{19A6FBBC-1328-4458-872A-99ADF6CB6AF7}" presName="node" presStyleLbl="node1" presStyleIdx="3" presStyleCnt="4">
        <dgm:presLayoutVars>
          <dgm:bulletEnabled val="1"/>
        </dgm:presLayoutVars>
      </dgm:prSet>
      <dgm:spPr/>
      <dgm:t>
        <a:bodyPr/>
        <a:lstStyle/>
        <a:p>
          <a:endParaRPr lang="es-VE"/>
        </a:p>
      </dgm:t>
    </dgm:pt>
    <dgm:pt modelId="{64D54B8C-69C4-44D1-A3B3-FD6D52BCB28A}" type="pres">
      <dgm:prSet presAssocID="{3613C274-556B-417D-86E5-456CD19FFF80}" presName="sibTrans" presStyleLbl="sibTrans2D1" presStyleIdx="3" presStyleCnt="4"/>
      <dgm:spPr/>
      <dgm:t>
        <a:bodyPr/>
        <a:lstStyle/>
        <a:p>
          <a:endParaRPr lang="es-VE"/>
        </a:p>
      </dgm:t>
    </dgm:pt>
    <dgm:pt modelId="{05A31F46-34BC-4A37-8A63-B30F308A0D08}" type="pres">
      <dgm:prSet presAssocID="{3613C274-556B-417D-86E5-456CD19FFF80}" presName="connectorText" presStyleLbl="sibTrans2D1" presStyleIdx="3" presStyleCnt="4"/>
      <dgm:spPr/>
      <dgm:t>
        <a:bodyPr/>
        <a:lstStyle/>
        <a:p>
          <a:endParaRPr lang="es-VE"/>
        </a:p>
      </dgm:t>
    </dgm:pt>
  </dgm:ptLst>
  <dgm:cxnLst>
    <dgm:cxn modelId="{306A6D31-967D-4D63-B706-0F933A1A8B4A}" srcId="{9E3DEAB8-AAF1-440A-B59B-85D0A585B91D}" destId="{AF690155-CD00-44ED-B174-13E777C74C81}" srcOrd="1" destOrd="0" parTransId="{02570D42-5235-4AC2-B63F-B83D8CE5CC70}" sibTransId="{4DC57512-6251-4385-BEE2-2332C532F472}"/>
    <dgm:cxn modelId="{58BB79A8-A88C-4D69-806C-67FB91579842}" type="presOf" srcId="{9E3DEAB8-AAF1-440A-B59B-85D0A585B91D}" destId="{B04E8ECA-F1AD-43DA-A58E-B120CD6F9FA8}" srcOrd="0" destOrd="0" presId="urn:microsoft.com/office/officeart/2005/8/layout/cycle2"/>
    <dgm:cxn modelId="{AF9A11F7-B1A5-4BFA-83EC-B13CFBA65099}" type="presOf" srcId="{4DC57512-6251-4385-BEE2-2332C532F472}" destId="{B74A5BFC-FEB0-4F83-BF33-D4089A726BE1}" srcOrd="0" destOrd="0" presId="urn:microsoft.com/office/officeart/2005/8/layout/cycle2"/>
    <dgm:cxn modelId="{EFE36C21-24F7-40CD-B047-8D406629C884}" type="presOf" srcId="{AF690155-CD00-44ED-B174-13E777C74C81}" destId="{D02D0626-F446-4A84-A69F-FF7519867A91}" srcOrd="0" destOrd="0" presId="urn:microsoft.com/office/officeart/2005/8/layout/cycle2"/>
    <dgm:cxn modelId="{ADEF0167-2511-4EBD-A57A-CA88D386669D}" type="presOf" srcId="{EB5CE6CC-1E49-4946-B5C1-5DED3A19E563}" destId="{6BEC729F-8A01-4FE3-BC87-735F7BC79A97}" srcOrd="0" destOrd="0" presId="urn:microsoft.com/office/officeart/2005/8/layout/cycle2"/>
    <dgm:cxn modelId="{5C7DA652-3A00-4331-A3D0-3DD0DAE823C0}" type="presOf" srcId="{E46EA4FB-13F4-4375-92E6-C15E3D52302F}" destId="{113F26F7-0BE1-420A-AD2F-D5BFD2F8D3B4}" srcOrd="0" destOrd="0" presId="urn:microsoft.com/office/officeart/2005/8/layout/cycle2"/>
    <dgm:cxn modelId="{73FF9D59-F6DB-4E23-81B7-D2F09BCF572C}" type="presOf" srcId="{19A6FBBC-1328-4458-872A-99ADF6CB6AF7}" destId="{35EAC984-E329-47CE-A085-837C8C516BDD}" srcOrd="0" destOrd="0" presId="urn:microsoft.com/office/officeart/2005/8/layout/cycle2"/>
    <dgm:cxn modelId="{91B5BBEA-2013-47AA-971D-2D6FEE15A741}" type="presOf" srcId="{3613C274-556B-417D-86E5-456CD19FFF80}" destId="{64D54B8C-69C4-44D1-A3B3-FD6D52BCB28A}" srcOrd="0" destOrd="0" presId="urn:microsoft.com/office/officeart/2005/8/layout/cycle2"/>
    <dgm:cxn modelId="{E9E07E8C-1F03-4CE3-A133-039FC3679E88}" type="presOf" srcId="{E46EA4FB-13F4-4375-92E6-C15E3D52302F}" destId="{58FE85C2-4067-41B4-B510-1EA7D9475337}" srcOrd="1" destOrd="0" presId="urn:microsoft.com/office/officeart/2005/8/layout/cycle2"/>
    <dgm:cxn modelId="{1DE424D8-D985-4F0A-9D84-62196DF61C64}" srcId="{9E3DEAB8-AAF1-440A-B59B-85D0A585B91D}" destId="{19A6FBBC-1328-4458-872A-99ADF6CB6AF7}" srcOrd="3" destOrd="0" parTransId="{E90F189F-3529-4115-BB4A-9831499A837B}" sibTransId="{3613C274-556B-417D-86E5-456CD19FFF80}"/>
    <dgm:cxn modelId="{B2645778-EAE2-4218-9C6F-BD157F4C1623}" type="presOf" srcId="{4DC57512-6251-4385-BEE2-2332C532F472}" destId="{581B9543-8560-45CF-A231-49BF9B844949}" srcOrd="1" destOrd="0" presId="urn:microsoft.com/office/officeart/2005/8/layout/cycle2"/>
    <dgm:cxn modelId="{F6C6A98B-C771-46B9-A89B-2FC3E4C665EA}" srcId="{9E3DEAB8-AAF1-440A-B59B-85D0A585B91D}" destId="{1BCE8DA4-EFC7-4A8F-8CA6-A5C4F05D451B}" srcOrd="2" destOrd="0" parTransId="{0B5DBCFC-4FF8-488F-A7B5-C19AC2B8B128}" sibTransId="{E46EA4FB-13F4-4375-92E6-C15E3D52302F}"/>
    <dgm:cxn modelId="{CBCA02D4-1FFE-44A2-8E90-FF9E67F749E1}" type="presOf" srcId="{935A63B7-5747-43D3-AC83-92BF2EF8842C}" destId="{ADB3D9B1-CB99-4C76-BBCC-2FEA68596248}" srcOrd="0" destOrd="0" presId="urn:microsoft.com/office/officeart/2005/8/layout/cycle2"/>
    <dgm:cxn modelId="{123CA030-AE44-4C06-BDE6-2B33275D2FB2}" type="presOf" srcId="{1BCE8DA4-EFC7-4A8F-8CA6-A5C4F05D451B}" destId="{381A3FBB-2EA4-4955-B395-74A752A92A07}" srcOrd="0" destOrd="0" presId="urn:microsoft.com/office/officeart/2005/8/layout/cycle2"/>
    <dgm:cxn modelId="{6F589F2A-DC3B-40B4-A5DA-0631A103A8DF}" srcId="{9E3DEAB8-AAF1-440A-B59B-85D0A585B91D}" destId="{935A63B7-5747-43D3-AC83-92BF2EF8842C}" srcOrd="0" destOrd="0" parTransId="{B942A9B5-B810-4B6D-B2E8-D1527B5187BC}" sibTransId="{EB5CE6CC-1E49-4946-B5C1-5DED3A19E563}"/>
    <dgm:cxn modelId="{0F243812-8264-4182-8234-12F326C1D133}" type="presOf" srcId="{3613C274-556B-417D-86E5-456CD19FFF80}" destId="{05A31F46-34BC-4A37-8A63-B30F308A0D08}" srcOrd="1" destOrd="0" presId="urn:microsoft.com/office/officeart/2005/8/layout/cycle2"/>
    <dgm:cxn modelId="{A9914BF4-DC2A-4900-ABB4-4B8A9B3C9F7E}" type="presOf" srcId="{EB5CE6CC-1E49-4946-B5C1-5DED3A19E563}" destId="{E33BB8A6-2157-4AF7-B2F9-4E1BFFAAB885}" srcOrd="1" destOrd="0" presId="urn:microsoft.com/office/officeart/2005/8/layout/cycle2"/>
    <dgm:cxn modelId="{2B9978DB-AE9B-49DC-92E9-9E755EEBC075}" type="presParOf" srcId="{B04E8ECA-F1AD-43DA-A58E-B120CD6F9FA8}" destId="{ADB3D9B1-CB99-4C76-BBCC-2FEA68596248}" srcOrd="0" destOrd="0" presId="urn:microsoft.com/office/officeart/2005/8/layout/cycle2"/>
    <dgm:cxn modelId="{9E2769E1-8CE3-4419-ACF0-B2A859D65B9A}" type="presParOf" srcId="{B04E8ECA-F1AD-43DA-A58E-B120CD6F9FA8}" destId="{6BEC729F-8A01-4FE3-BC87-735F7BC79A97}" srcOrd="1" destOrd="0" presId="urn:microsoft.com/office/officeart/2005/8/layout/cycle2"/>
    <dgm:cxn modelId="{7DDE1159-96C0-4878-AF47-619242C81E3B}" type="presParOf" srcId="{6BEC729F-8A01-4FE3-BC87-735F7BC79A97}" destId="{E33BB8A6-2157-4AF7-B2F9-4E1BFFAAB885}" srcOrd="0" destOrd="0" presId="urn:microsoft.com/office/officeart/2005/8/layout/cycle2"/>
    <dgm:cxn modelId="{8A102B4A-31E9-4B35-BCC6-EFFBE4980B68}" type="presParOf" srcId="{B04E8ECA-F1AD-43DA-A58E-B120CD6F9FA8}" destId="{D02D0626-F446-4A84-A69F-FF7519867A91}" srcOrd="2" destOrd="0" presId="urn:microsoft.com/office/officeart/2005/8/layout/cycle2"/>
    <dgm:cxn modelId="{B080E955-0A6D-4FF4-9754-3071D4B9AB4D}" type="presParOf" srcId="{B04E8ECA-F1AD-43DA-A58E-B120CD6F9FA8}" destId="{B74A5BFC-FEB0-4F83-BF33-D4089A726BE1}" srcOrd="3" destOrd="0" presId="urn:microsoft.com/office/officeart/2005/8/layout/cycle2"/>
    <dgm:cxn modelId="{60C3F856-BAC4-4C2C-82BD-A5576C5456FC}" type="presParOf" srcId="{B74A5BFC-FEB0-4F83-BF33-D4089A726BE1}" destId="{581B9543-8560-45CF-A231-49BF9B844949}" srcOrd="0" destOrd="0" presId="urn:microsoft.com/office/officeart/2005/8/layout/cycle2"/>
    <dgm:cxn modelId="{A9BF8E7A-BF59-4C28-8667-8A3B357420C9}" type="presParOf" srcId="{B04E8ECA-F1AD-43DA-A58E-B120CD6F9FA8}" destId="{381A3FBB-2EA4-4955-B395-74A752A92A07}" srcOrd="4" destOrd="0" presId="urn:microsoft.com/office/officeart/2005/8/layout/cycle2"/>
    <dgm:cxn modelId="{3DC32FDC-A9B5-4E53-8E87-598FBB79EE9D}" type="presParOf" srcId="{B04E8ECA-F1AD-43DA-A58E-B120CD6F9FA8}" destId="{113F26F7-0BE1-420A-AD2F-D5BFD2F8D3B4}" srcOrd="5" destOrd="0" presId="urn:microsoft.com/office/officeart/2005/8/layout/cycle2"/>
    <dgm:cxn modelId="{C2F6CF6C-76CC-46BA-BC49-348CA7120590}" type="presParOf" srcId="{113F26F7-0BE1-420A-AD2F-D5BFD2F8D3B4}" destId="{58FE85C2-4067-41B4-B510-1EA7D9475337}" srcOrd="0" destOrd="0" presId="urn:microsoft.com/office/officeart/2005/8/layout/cycle2"/>
    <dgm:cxn modelId="{4601B4F3-13EA-4AC8-AA8C-8BCCA394851B}" type="presParOf" srcId="{B04E8ECA-F1AD-43DA-A58E-B120CD6F9FA8}" destId="{35EAC984-E329-47CE-A085-837C8C516BDD}" srcOrd="6" destOrd="0" presId="urn:microsoft.com/office/officeart/2005/8/layout/cycle2"/>
    <dgm:cxn modelId="{B20BD0B0-FC7F-4BDA-BF1F-640617A3480E}" type="presParOf" srcId="{B04E8ECA-F1AD-43DA-A58E-B120CD6F9FA8}" destId="{64D54B8C-69C4-44D1-A3B3-FD6D52BCB28A}" srcOrd="7" destOrd="0" presId="urn:microsoft.com/office/officeart/2005/8/layout/cycle2"/>
    <dgm:cxn modelId="{A38A5A82-0873-4E3D-A45A-45FB93DE1241}" type="presParOf" srcId="{64D54B8C-69C4-44D1-A3B3-FD6D52BCB28A}" destId="{05A31F46-34BC-4A37-8A63-B30F308A0D08}" srcOrd="0" destOrd="0" presId="urn:microsoft.com/office/officeart/2005/8/layout/cycle2"/>
  </dgm:cxnLst>
  <dgm:bg/>
  <dgm:whole/>
  <dgm:extLst>
    <a:ext uri="{C62137D5-CB1D-491B-B009-E17868A290BF}"/>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E0EC9B-F46C-4A3A-B303-D6EF19E03A9D}" type="doc">
      <dgm:prSet loTypeId="urn:microsoft.com/office/officeart/2005/8/layout/gear1" loCatId="process" qsTypeId="urn:microsoft.com/office/officeart/2005/8/quickstyle/3d1" qsCatId="3D" csTypeId="urn:microsoft.com/office/officeart/2005/8/colors/colorful3" csCatId="colorful" phldr="1"/>
      <dgm:spPr/>
      <dgm:t>
        <a:bodyPr/>
        <a:lstStyle/>
        <a:p>
          <a:endParaRPr lang="es-VE"/>
        </a:p>
      </dgm:t>
    </dgm:pt>
    <dgm:pt modelId="{19980E89-BD40-48CB-82BE-CD0417E80778}">
      <dgm:prSet phldrT="[Texto]"/>
      <dgm:spPr/>
      <dgm:t>
        <a:bodyPr/>
        <a:lstStyle/>
        <a:p>
          <a:endParaRPr lang="es-VE" dirty="0"/>
        </a:p>
      </dgm:t>
    </dgm:pt>
    <dgm:pt modelId="{DA20A812-8421-4396-A3DF-2661411C67FE}" type="parTrans" cxnId="{82DA4B64-4C09-4B6A-91FA-C9F093C65263}">
      <dgm:prSet/>
      <dgm:spPr/>
      <dgm:t>
        <a:bodyPr/>
        <a:lstStyle/>
        <a:p>
          <a:endParaRPr lang="es-VE"/>
        </a:p>
      </dgm:t>
    </dgm:pt>
    <dgm:pt modelId="{B8E9BDC9-AE5B-487E-B683-484865A6F99D}" type="sibTrans" cxnId="{82DA4B64-4C09-4B6A-91FA-C9F093C65263}">
      <dgm:prSet/>
      <dgm:spPr/>
      <dgm:t>
        <a:bodyPr/>
        <a:lstStyle/>
        <a:p>
          <a:endParaRPr lang="es-VE"/>
        </a:p>
      </dgm:t>
    </dgm:pt>
    <dgm:pt modelId="{DD9F3381-56FF-41F9-8848-29FEC638A871}">
      <dgm:prSet phldrT="[Texto]" custT="1"/>
      <dgm:spPr/>
      <dgm:t>
        <a:bodyPr/>
        <a:lstStyle/>
        <a:p>
          <a:r>
            <a:rPr lang="es-ES" sz="1100" b="1" u="sng" dirty="0" smtClean="0">
              <a:solidFill>
                <a:schemeClr val="tx1"/>
              </a:solidFill>
              <a:effectLst>
                <a:outerShdw blurRad="38100" dist="38100" dir="2700000" algn="tl">
                  <a:srgbClr val="000000">
                    <a:alpha val="43137"/>
                  </a:srgbClr>
                </a:outerShdw>
              </a:effectLst>
              <a:latin typeface="Comfortaa" pitchFamily="34" charset="0"/>
            </a:rPr>
            <a:t>Dirección</a:t>
          </a:r>
        </a:p>
        <a:p>
          <a:r>
            <a:rPr lang="es-ES" sz="1100" b="0" dirty="0" smtClean="0">
              <a:solidFill>
                <a:schemeClr val="tx1"/>
              </a:solidFill>
              <a:effectLst>
                <a:outerShdw blurRad="38100" dist="38100" dir="2700000" algn="tl">
                  <a:srgbClr val="000000">
                    <a:alpha val="43137"/>
                  </a:srgbClr>
                </a:outerShdw>
              </a:effectLst>
              <a:latin typeface="Comfortaa" pitchFamily="34" charset="0"/>
            </a:rPr>
            <a:t>- Motivación </a:t>
          </a:r>
        </a:p>
        <a:p>
          <a:r>
            <a:rPr lang="es-ES" sz="1100" b="0" dirty="0" smtClean="0">
              <a:solidFill>
                <a:schemeClr val="tx1"/>
              </a:solidFill>
              <a:effectLst>
                <a:outerShdw blurRad="38100" dist="38100" dir="2700000" algn="tl">
                  <a:srgbClr val="000000">
                    <a:alpha val="43137"/>
                  </a:srgbClr>
                </a:outerShdw>
              </a:effectLst>
              <a:latin typeface="Comfortaa" pitchFamily="34" charset="0"/>
            </a:rPr>
            <a:t>- Liderazgo </a:t>
          </a:r>
        </a:p>
        <a:p>
          <a:r>
            <a:rPr lang="es-ES" sz="1100" b="0" dirty="0" smtClean="0">
              <a:solidFill>
                <a:schemeClr val="tx1"/>
              </a:solidFill>
              <a:effectLst>
                <a:outerShdw blurRad="38100" dist="38100" dir="2700000" algn="tl">
                  <a:srgbClr val="000000">
                    <a:alpha val="43137"/>
                  </a:srgbClr>
                </a:outerShdw>
              </a:effectLst>
              <a:latin typeface="Comfortaa" pitchFamily="34" charset="0"/>
            </a:rPr>
            <a:t>- Comunicación </a:t>
          </a:r>
        </a:p>
        <a:p>
          <a:r>
            <a:rPr lang="es-ES" sz="1100" b="0" dirty="0" smtClean="0">
              <a:solidFill>
                <a:schemeClr val="tx1"/>
              </a:solidFill>
              <a:effectLst>
                <a:outerShdw blurRad="38100" dist="38100" dir="2700000" algn="tl">
                  <a:srgbClr val="000000">
                    <a:alpha val="43137"/>
                  </a:srgbClr>
                </a:outerShdw>
              </a:effectLst>
              <a:latin typeface="Comfortaa" pitchFamily="34" charset="0"/>
            </a:rPr>
            <a:t>- Comportamiento </a:t>
          </a:r>
        </a:p>
        <a:p>
          <a:r>
            <a:rPr lang="es-ES" sz="1100" b="0" dirty="0" smtClean="0">
              <a:solidFill>
                <a:schemeClr val="tx1"/>
              </a:solidFill>
              <a:effectLst>
                <a:outerShdw blurRad="38100" dist="38100" dir="2700000" algn="tl">
                  <a:srgbClr val="000000">
                    <a:alpha val="43137"/>
                  </a:srgbClr>
                </a:outerShdw>
              </a:effectLst>
              <a:latin typeface="Comfortaa" pitchFamily="34" charset="0"/>
            </a:rPr>
            <a:t>- Individual y de grupo</a:t>
          </a:r>
          <a:endParaRPr lang="es-VE" sz="1100" b="0" dirty="0">
            <a:solidFill>
              <a:schemeClr val="tx1"/>
            </a:solidFill>
            <a:effectLst>
              <a:outerShdw blurRad="38100" dist="38100" dir="2700000" algn="tl">
                <a:srgbClr val="000000">
                  <a:alpha val="43137"/>
                </a:srgbClr>
              </a:outerShdw>
            </a:effectLst>
            <a:latin typeface="Comfortaa" pitchFamily="34" charset="0"/>
          </a:endParaRPr>
        </a:p>
      </dgm:t>
    </dgm:pt>
    <dgm:pt modelId="{E424560F-B6D5-4BD4-8662-4036CCE1ECB1}" type="parTrans" cxnId="{27A3B10B-2BAB-49B4-AC78-5AF1E809E271}">
      <dgm:prSet/>
      <dgm:spPr/>
      <dgm:t>
        <a:bodyPr/>
        <a:lstStyle/>
        <a:p>
          <a:endParaRPr lang="es-VE"/>
        </a:p>
      </dgm:t>
    </dgm:pt>
    <dgm:pt modelId="{1085477F-2AD4-4D61-A049-ED1B6AEC39E4}" type="sibTrans" cxnId="{27A3B10B-2BAB-49B4-AC78-5AF1E809E271}">
      <dgm:prSet/>
      <dgm:spPr/>
      <dgm:t>
        <a:bodyPr/>
        <a:lstStyle/>
        <a:p>
          <a:endParaRPr lang="es-VE"/>
        </a:p>
      </dgm:t>
    </dgm:pt>
    <dgm:pt modelId="{2A0BC0DA-F7EA-40D8-839A-BB6E918577DA}">
      <dgm:prSet phldrT="[Texto]" custT="1"/>
      <dgm:spPr/>
      <dgm:t>
        <a:bodyPr/>
        <a:lstStyle/>
        <a:p>
          <a:r>
            <a:rPr lang="es-ES" sz="1200" b="1" u="sng" dirty="0" smtClean="0">
              <a:solidFill>
                <a:schemeClr val="bg1"/>
              </a:solidFill>
              <a:effectLst>
                <a:outerShdw blurRad="38100" dist="38100" dir="2700000" algn="tl">
                  <a:srgbClr val="000000">
                    <a:alpha val="43137"/>
                  </a:srgbClr>
                </a:outerShdw>
              </a:effectLst>
              <a:latin typeface="Comfortaa" pitchFamily="34" charset="0"/>
            </a:rPr>
            <a:t>Organización</a:t>
          </a:r>
        </a:p>
        <a:p>
          <a:r>
            <a:rPr lang="es-ES" sz="1200" b="0" dirty="0" smtClean="0">
              <a:solidFill>
                <a:schemeClr val="bg1"/>
              </a:solidFill>
              <a:effectLst>
                <a:outerShdw blurRad="38100" dist="38100" dir="2700000" algn="tl">
                  <a:srgbClr val="000000">
                    <a:alpha val="43137"/>
                  </a:srgbClr>
                </a:outerShdw>
              </a:effectLst>
              <a:latin typeface="Comfortaa" pitchFamily="34" charset="0"/>
            </a:rPr>
            <a:t>- Estructura </a:t>
          </a:r>
        </a:p>
        <a:p>
          <a:r>
            <a:rPr lang="es-ES" sz="1200" b="0" dirty="0" smtClean="0">
              <a:solidFill>
                <a:schemeClr val="bg1"/>
              </a:solidFill>
              <a:effectLst>
                <a:outerShdw blurRad="38100" dist="38100" dir="2700000" algn="tl">
                  <a:srgbClr val="000000">
                    <a:alpha val="43137"/>
                  </a:srgbClr>
                </a:outerShdw>
              </a:effectLst>
              <a:latin typeface="Comfortaa" pitchFamily="34" charset="0"/>
            </a:rPr>
            <a:t>- Administración de recursos humanos</a:t>
          </a:r>
          <a:endParaRPr lang="es-VE" sz="1200" b="0" dirty="0">
            <a:solidFill>
              <a:schemeClr val="bg1"/>
            </a:solidFill>
            <a:effectLst>
              <a:outerShdw blurRad="38100" dist="38100" dir="2700000" algn="tl">
                <a:srgbClr val="000000">
                  <a:alpha val="43137"/>
                </a:srgbClr>
              </a:outerShdw>
            </a:effectLst>
            <a:latin typeface="Comfortaa" pitchFamily="34" charset="0"/>
          </a:endParaRPr>
        </a:p>
      </dgm:t>
    </dgm:pt>
    <dgm:pt modelId="{BEDFE55F-9810-4A7B-928F-99EAE62FE708}" type="sibTrans" cxnId="{CBF6972F-F0A3-4E8C-81A0-094AEFA9728B}">
      <dgm:prSet/>
      <dgm:spPr/>
      <dgm:t>
        <a:bodyPr/>
        <a:lstStyle/>
        <a:p>
          <a:endParaRPr lang="es-VE"/>
        </a:p>
      </dgm:t>
    </dgm:pt>
    <dgm:pt modelId="{E4DF2AEC-1A5D-4ED9-AC77-65CBF59B7E05}" type="parTrans" cxnId="{CBF6972F-F0A3-4E8C-81A0-094AEFA9728B}">
      <dgm:prSet/>
      <dgm:spPr/>
      <dgm:t>
        <a:bodyPr/>
        <a:lstStyle/>
        <a:p>
          <a:endParaRPr lang="es-VE"/>
        </a:p>
      </dgm:t>
    </dgm:pt>
    <dgm:pt modelId="{C99A8CFB-670F-4DAB-B2B3-FC04F2A6E6B8}" type="pres">
      <dgm:prSet presAssocID="{02E0EC9B-F46C-4A3A-B303-D6EF19E03A9D}" presName="composite" presStyleCnt="0">
        <dgm:presLayoutVars>
          <dgm:chMax val="3"/>
          <dgm:animLvl val="lvl"/>
          <dgm:resizeHandles val="exact"/>
        </dgm:presLayoutVars>
      </dgm:prSet>
      <dgm:spPr/>
      <dgm:t>
        <a:bodyPr/>
        <a:lstStyle/>
        <a:p>
          <a:endParaRPr lang="es-VE"/>
        </a:p>
      </dgm:t>
    </dgm:pt>
    <dgm:pt modelId="{7334375D-2DEA-4AB1-AA1D-E856B4EB0457}" type="pres">
      <dgm:prSet presAssocID="{19980E89-BD40-48CB-82BE-CD0417E80778}" presName="gear1" presStyleLbl="node1" presStyleIdx="0" presStyleCnt="3" custScaleX="90356" custScaleY="81920" custLinFactNeighborX="25512" custLinFactNeighborY="-920">
        <dgm:presLayoutVars>
          <dgm:chMax val="1"/>
          <dgm:bulletEnabled val="1"/>
        </dgm:presLayoutVars>
      </dgm:prSet>
      <dgm:spPr/>
      <dgm:t>
        <a:bodyPr/>
        <a:lstStyle/>
        <a:p>
          <a:endParaRPr lang="es-VE"/>
        </a:p>
      </dgm:t>
    </dgm:pt>
    <dgm:pt modelId="{EA7CCFE6-F083-491B-BE52-71E925EAA600}" type="pres">
      <dgm:prSet presAssocID="{19980E89-BD40-48CB-82BE-CD0417E80778}" presName="gear1srcNode" presStyleLbl="node1" presStyleIdx="0" presStyleCnt="3"/>
      <dgm:spPr/>
      <dgm:t>
        <a:bodyPr/>
        <a:lstStyle/>
        <a:p>
          <a:endParaRPr lang="es-VE"/>
        </a:p>
      </dgm:t>
    </dgm:pt>
    <dgm:pt modelId="{A64DCA32-26A7-4874-BF87-6253D753D2D4}" type="pres">
      <dgm:prSet presAssocID="{19980E89-BD40-48CB-82BE-CD0417E80778}" presName="gear1dstNode" presStyleLbl="node1" presStyleIdx="0" presStyleCnt="3"/>
      <dgm:spPr/>
      <dgm:t>
        <a:bodyPr/>
        <a:lstStyle/>
        <a:p>
          <a:endParaRPr lang="es-VE"/>
        </a:p>
      </dgm:t>
    </dgm:pt>
    <dgm:pt modelId="{BACC3084-ED4E-4BEC-B898-9B2B55B9847A}" type="pres">
      <dgm:prSet presAssocID="{DD9F3381-56FF-41F9-8848-29FEC638A871}" presName="gear2" presStyleLbl="node1" presStyleIdx="1" presStyleCnt="3" custLinFactNeighborX="30608" custLinFactNeighborY="49256">
        <dgm:presLayoutVars>
          <dgm:chMax val="1"/>
          <dgm:bulletEnabled val="1"/>
        </dgm:presLayoutVars>
      </dgm:prSet>
      <dgm:spPr/>
      <dgm:t>
        <a:bodyPr/>
        <a:lstStyle/>
        <a:p>
          <a:endParaRPr lang="es-VE"/>
        </a:p>
      </dgm:t>
    </dgm:pt>
    <dgm:pt modelId="{43900902-C3FB-4691-B3C6-8AF0DC522E93}" type="pres">
      <dgm:prSet presAssocID="{DD9F3381-56FF-41F9-8848-29FEC638A871}" presName="gear2srcNode" presStyleLbl="node1" presStyleIdx="1" presStyleCnt="3"/>
      <dgm:spPr/>
      <dgm:t>
        <a:bodyPr/>
        <a:lstStyle/>
        <a:p>
          <a:endParaRPr lang="es-VE"/>
        </a:p>
      </dgm:t>
    </dgm:pt>
    <dgm:pt modelId="{D6483DEE-F3E7-41C3-BE4E-4FD9E046A765}" type="pres">
      <dgm:prSet presAssocID="{DD9F3381-56FF-41F9-8848-29FEC638A871}" presName="gear2dstNode" presStyleLbl="node1" presStyleIdx="1" presStyleCnt="3"/>
      <dgm:spPr/>
      <dgm:t>
        <a:bodyPr/>
        <a:lstStyle/>
        <a:p>
          <a:endParaRPr lang="es-VE"/>
        </a:p>
      </dgm:t>
    </dgm:pt>
    <dgm:pt modelId="{841141A7-DCB3-4026-8E70-BD0736CB9327}" type="pres">
      <dgm:prSet presAssocID="{2A0BC0DA-F7EA-40D8-839A-BB6E918577DA}" presName="gear3" presStyleLbl="node1" presStyleIdx="2" presStyleCnt="3" custScaleX="88207" custScaleY="89312" custLinFactNeighborX="-76545" custLinFactNeighborY="58551"/>
      <dgm:spPr/>
      <dgm:t>
        <a:bodyPr/>
        <a:lstStyle/>
        <a:p>
          <a:endParaRPr lang="es-VE"/>
        </a:p>
      </dgm:t>
    </dgm:pt>
    <dgm:pt modelId="{C5AAB91A-F446-44FC-A821-A24D5F5340FE}" type="pres">
      <dgm:prSet presAssocID="{2A0BC0DA-F7EA-40D8-839A-BB6E918577DA}" presName="gear3tx" presStyleLbl="node1" presStyleIdx="2" presStyleCnt="3">
        <dgm:presLayoutVars>
          <dgm:chMax val="1"/>
          <dgm:bulletEnabled val="1"/>
        </dgm:presLayoutVars>
      </dgm:prSet>
      <dgm:spPr/>
      <dgm:t>
        <a:bodyPr/>
        <a:lstStyle/>
        <a:p>
          <a:endParaRPr lang="es-VE"/>
        </a:p>
      </dgm:t>
    </dgm:pt>
    <dgm:pt modelId="{E5F24154-4D5F-433D-9473-85715CFE1F40}" type="pres">
      <dgm:prSet presAssocID="{2A0BC0DA-F7EA-40D8-839A-BB6E918577DA}" presName="gear3srcNode" presStyleLbl="node1" presStyleIdx="2" presStyleCnt="3"/>
      <dgm:spPr/>
      <dgm:t>
        <a:bodyPr/>
        <a:lstStyle/>
        <a:p>
          <a:endParaRPr lang="es-VE"/>
        </a:p>
      </dgm:t>
    </dgm:pt>
    <dgm:pt modelId="{A47C635D-2177-46DF-A0FB-6B9E04620661}" type="pres">
      <dgm:prSet presAssocID="{2A0BC0DA-F7EA-40D8-839A-BB6E918577DA}" presName="gear3dstNode" presStyleLbl="node1" presStyleIdx="2" presStyleCnt="3"/>
      <dgm:spPr/>
      <dgm:t>
        <a:bodyPr/>
        <a:lstStyle/>
        <a:p>
          <a:endParaRPr lang="es-VE"/>
        </a:p>
      </dgm:t>
    </dgm:pt>
    <dgm:pt modelId="{C2AEE8F4-04F7-4905-87F6-30CFA316D560}" type="pres">
      <dgm:prSet presAssocID="{B8E9BDC9-AE5B-487E-B683-484865A6F99D}" presName="connector1" presStyleLbl="sibTrans2D1" presStyleIdx="0" presStyleCnt="3" custAng="19898609" custFlipVert="1" custFlipHor="0" custScaleX="2242" custScaleY="8279" custLinFactNeighborX="26103" custLinFactNeighborY="-13911"/>
      <dgm:spPr/>
      <dgm:t>
        <a:bodyPr/>
        <a:lstStyle/>
        <a:p>
          <a:endParaRPr lang="es-VE"/>
        </a:p>
      </dgm:t>
    </dgm:pt>
    <dgm:pt modelId="{D7ED3364-4701-4D73-90F3-BB5BF726A09E}" type="pres">
      <dgm:prSet presAssocID="{1085477F-2AD4-4D61-A049-ED1B6AEC39E4}" presName="connector2" presStyleLbl="sibTrans2D1" presStyleIdx="1" presStyleCnt="3" custAng="4585190" custFlipHor="1" custScaleX="55008" custScaleY="1395" custLinFactX="66261" custLinFactNeighborX="100000" custLinFactNeighborY="4476"/>
      <dgm:spPr/>
      <dgm:t>
        <a:bodyPr/>
        <a:lstStyle/>
        <a:p>
          <a:endParaRPr lang="es-VE"/>
        </a:p>
      </dgm:t>
    </dgm:pt>
    <dgm:pt modelId="{3545AECE-3FF5-4E93-8AEB-DE5EFDBFA31C}" type="pres">
      <dgm:prSet presAssocID="{BEDFE55F-9810-4A7B-928F-99EAE62FE708}" presName="connector3" presStyleLbl="sibTrans2D1" presStyleIdx="2" presStyleCnt="3" custAng="20562035" custFlipVert="1" custFlipHor="0" custScaleX="1294" custScaleY="22814" custLinFactX="18182" custLinFactY="33477" custLinFactNeighborX="100000" custLinFactNeighborY="100000"/>
      <dgm:spPr/>
      <dgm:t>
        <a:bodyPr/>
        <a:lstStyle/>
        <a:p>
          <a:endParaRPr lang="es-VE"/>
        </a:p>
      </dgm:t>
    </dgm:pt>
  </dgm:ptLst>
  <dgm:cxnLst>
    <dgm:cxn modelId="{C64E0F77-2392-4616-99FE-E9FE9CEDBC53}" type="presOf" srcId="{1085477F-2AD4-4D61-A049-ED1B6AEC39E4}" destId="{D7ED3364-4701-4D73-90F3-BB5BF726A09E}" srcOrd="0" destOrd="0" presId="urn:microsoft.com/office/officeart/2005/8/layout/gear1"/>
    <dgm:cxn modelId="{7F1F4E26-15F9-4FCC-9558-FC37C30F57D8}" type="presOf" srcId="{2A0BC0DA-F7EA-40D8-839A-BB6E918577DA}" destId="{C5AAB91A-F446-44FC-A821-A24D5F5340FE}" srcOrd="1" destOrd="0" presId="urn:microsoft.com/office/officeart/2005/8/layout/gear1"/>
    <dgm:cxn modelId="{82DA4B64-4C09-4B6A-91FA-C9F093C65263}" srcId="{02E0EC9B-F46C-4A3A-B303-D6EF19E03A9D}" destId="{19980E89-BD40-48CB-82BE-CD0417E80778}" srcOrd="0" destOrd="0" parTransId="{DA20A812-8421-4396-A3DF-2661411C67FE}" sibTransId="{B8E9BDC9-AE5B-487E-B683-484865A6F99D}"/>
    <dgm:cxn modelId="{BF5A0C5A-B515-4D31-9B80-8C860AAD9B61}" type="presOf" srcId="{DD9F3381-56FF-41F9-8848-29FEC638A871}" destId="{BACC3084-ED4E-4BEC-B898-9B2B55B9847A}" srcOrd="0" destOrd="0" presId="urn:microsoft.com/office/officeart/2005/8/layout/gear1"/>
    <dgm:cxn modelId="{CBF6972F-F0A3-4E8C-81A0-094AEFA9728B}" srcId="{02E0EC9B-F46C-4A3A-B303-D6EF19E03A9D}" destId="{2A0BC0DA-F7EA-40D8-839A-BB6E918577DA}" srcOrd="2" destOrd="0" parTransId="{E4DF2AEC-1A5D-4ED9-AC77-65CBF59B7E05}" sibTransId="{BEDFE55F-9810-4A7B-928F-99EAE62FE708}"/>
    <dgm:cxn modelId="{27A3B10B-2BAB-49B4-AC78-5AF1E809E271}" srcId="{02E0EC9B-F46C-4A3A-B303-D6EF19E03A9D}" destId="{DD9F3381-56FF-41F9-8848-29FEC638A871}" srcOrd="1" destOrd="0" parTransId="{E424560F-B6D5-4BD4-8662-4036CCE1ECB1}" sibTransId="{1085477F-2AD4-4D61-A049-ED1B6AEC39E4}"/>
    <dgm:cxn modelId="{48923742-71F5-4553-B4D9-803D006CBC5C}" type="presOf" srcId="{DD9F3381-56FF-41F9-8848-29FEC638A871}" destId="{43900902-C3FB-4691-B3C6-8AF0DC522E93}" srcOrd="1" destOrd="0" presId="urn:microsoft.com/office/officeart/2005/8/layout/gear1"/>
    <dgm:cxn modelId="{FC94C2BC-A9F9-4189-8211-AA39597C959F}" type="presOf" srcId="{2A0BC0DA-F7EA-40D8-839A-BB6E918577DA}" destId="{A47C635D-2177-46DF-A0FB-6B9E04620661}" srcOrd="3" destOrd="0" presId="urn:microsoft.com/office/officeart/2005/8/layout/gear1"/>
    <dgm:cxn modelId="{ED43799D-5E90-41C0-872D-5263127BD26F}" type="presOf" srcId="{B8E9BDC9-AE5B-487E-B683-484865A6F99D}" destId="{C2AEE8F4-04F7-4905-87F6-30CFA316D560}" srcOrd="0" destOrd="0" presId="urn:microsoft.com/office/officeart/2005/8/layout/gear1"/>
    <dgm:cxn modelId="{CECAA407-F278-4DDB-9CDF-85F6F01E4F01}" type="presOf" srcId="{02E0EC9B-F46C-4A3A-B303-D6EF19E03A9D}" destId="{C99A8CFB-670F-4DAB-B2B3-FC04F2A6E6B8}" srcOrd="0" destOrd="0" presId="urn:microsoft.com/office/officeart/2005/8/layout/gear1"/>
    <dgm:cxn modelId="{64FDD81B-384D-4780-A71E-18D0ED069E09}" type="presOf" srcId="{19980E89-BD40-48CB-82BE-CD0417E80778}" destId="{7334375D-2DEA-4AB1-AA1D-E856B4EB0457}" srcOrd="0" destOrd="0" presId="urn:microsoft.com/office/officeart/2005/8/layout/gear1"/>
    <dgm:cxn modelId="{6F157CC1-C6D0-4A26-A8B2-B44984DF083C}" type="presOf" srcId="{BEDFE55F-9810-4A7B-928F-99EAE62FE708}" destId="{3545AECE-3FF5-4E93-8AEB-DE5EFDBFA31C}" srcOrd="0" destOrd="0" presId="urn:microsoft.com/office/officeart/2005/8/layout/gear1"/>
    <dgm:cxn modelId="{EE9578F8-E5F2-4D16-A44E-6E20DEB81B51}" type="presOf" srcId="{19980E89-BD40-48CB-82BE-CD0417E80778}" destId="{A64DCA32-26A7-4874-BF87-6253D753D2D4}" srcOrd="2" destOrd="0" presId="urn:microsoft.com/office/officeart/2005/8/layout/gear1"/>
    <dgm:cxn modelId="{6BB395A5-91F1-4576-8C86-09BA4BC805AD}" type="presOf" srcId="{19980E89-BD40-48CB-82BE-CD0417E80778}" destId="{EA7CCFE6-F083-491B-BE52-71E925EAA600}" srcOrd="1" destOrd="0" presId="urn:microsoft.com/office/officeart/2005/8/layout/gear1"/>
    <dgm:cxn modelId="{5A398908-BACA-477D-9E55-E13DB790BD02}" type="presOf" srcId="{DD9F3381-56FF-41F9-8848-29FEC638A871}" destId="{D6483DEE-F3E7-41C3-BE4E-4FD9E046A765}" srcOrd="2" destOrd="0" presId="urn:microsoft.com/office/officeart/2005/8/layout/gear1"/>
    <dgm:cxn modelId="{95AEA3E3-96D1-42ED-ABD9-473CA7165045}" type="presOf" srcId="{2A0BC0DA-F7EA-40D8-839A-BB6E918577DA}" destId="{841141A7-DCB3-4026-8E70-BD0736CB9327}" srcOrd="0" destOrd="0" presId="urn:microsoft.com/office/officeart/2005/8/layout/gear1"/>
    <dgm:cxn modelId="{6DFCDC52-76D7-4A53-AE4B-B08970C9D56C}" type="presOf" srcId="{2A0BC0DA-F7EA-40D8-839A-BB6E918577DA}" destId="{E5F24154-4D5F-433D-9473-85715CFE1F40}" srcOrd="2" destOrd="0" presId="urn:microsoft.com/office/officeart/2005/8/layout/gear1"/>
    <dgm:cxn modelId="{6060C984-F5B5-4CD5-9FF8-E9E17EE80524}" type="presParOf" srcId="{C99A8CFB-670F-4DAB-B2B3-FC04F2A6E6B8}" destId="{7334375D-2DEA-4AB1-AA1D-E856B4EB0457}" srcOrd="0" destOrd="0" presId="urn:microsoft.com/office/officeart/2005/8/layout/gear1"/>
    <dgm:cxn modelId="{93BD6A24-8E00-4818-BD86-29583E3FE9C5}" type="presParOf" srcId="{C99A8CFB-670F-4DAB-B2B3-FC04F2A6E6B8}" destId="{EA7CCFE6-F083-491B-BE52-71E925EAA600}" srcOrd="1" destOrd="0" presId="urn:microsoft.com/office/officeart/2005/8/layout/gear1"/>
    <dgm:cxn modelId="{3A069187-AD67-4752-8AB0-C38E636C06B4}" type="presParOf" srcId="{C99A8CFB-670F-4DAB-B2B3-FC04F2A6E6B8}" destId="{A64DCA32-26A7-4874-BF87-6253D753D2D4}" srcOrd="2" destOrd="0" presId="urn:microsoft.com/office/officeart/2005/8/layout/gear1"/>
    <dgm:cxn modelId="{12B3A274-D0E2-41A7-B869-A9722B2AA63C}" type="presParOf" srcId="{C99A8CFB-670F-4DAB-B2B3-FC04F2A6E6B8}" destId="{BACC3084-ED4E-4BEC-B898-9B2B55B9847A}" srcOrd="3" destOrd="0" presId="urn:microsoft.com/office/officeart/2005/8/layout/gear1"/>
    <dgm:cxn modelId="{CD9A97E7-12F2-4A50-9B81-0F1E80B6325C}" type="presParOf" srcId="{C99A8CFB-670F-4DAB-B2B3-FC04F2A6E6B8}" destId="{43900902-C3FB-4691-B3C6-8AF0DC522E93}" srcOrd="4" destOrd="0" presId="urn:microsoft.com/office/officeart/2005/8/layout/gear1"/>
    <dgm:cxn modelId="{84FCB92C-56B3-4EFA-ABA8-C2BDDCE42355}" type="presParOf" srcId="{C99A8CFB-670F-4DAB-B2B3-FC04F2A6E6B8}" destId="{D6483DEE-F3E7-41C3-BE4E-4FD9E046A765}" srcOrd="5" destOrd="0" presId="urn:microsoft.com/office/officeart/2005/8/layout/gear1"/>
    <dgm:cxn modelId="{27C36514-A511-4F6C-866E-2E0E69022E69}" type="presParOf" srcId="{C99A8CFB-670F-4DAB-B2B3-FC04F2A6E6B8}" destId="{841141A7-DCB3-4026-8E70-BD0736CB9327}" srcOrd="6" destOrd="0" presId="urn:microsoft.com/office/officeart/2005/8/layout/gear1"/>
    <dgm:cxn modelId="{BFAAE47B-13EC-46B9-BD0E-7436089AF501}" type="presParOf" srcId="{C99A8CFB-670F-4DAB-B2B3-FC04F2A6E6B8}" destId="{C5AAB91A-F446-44FC-A821-A24D5F5340FE}" srcOrd="7" destOrd="0" presId="urn:microsoft.com/office/officeart/2005/8/layout/gear1"/>
    <dgm:cxn modelId="{C5640F8D-3133-485A-B9FE-4920400CBB0B}" type="presParOf" srcId="{C99A8CFB-670F-4DAB-B2B3-FC04F2A6E6B8}" destId="{E5F24154-4D5F-433D-9473-85715CFE1F40}" srcOrd="8" destOrd="0" presId="urn:microsoft.com/office/officeart/2005/8/layout/gear1"/>
    <dgm:cxn modelId="{87953867-773E-4C18-94B2-C78BDADB47FB}" type="presParOf" srcId="{C99A8CFB-670F-4DAB-B2B3-FC04F2A6E6B8}" destId="{A47C635D-2177-46DF-A0FB-6B9E04620661}" srcOrd="9" destOrd="0" presId="urn:microsoft.com/office/officeart/2005/8/layout/gear1"/>
    <dgm:cxn modelId="{2891881A-9A23-4F8B-BD95-468FF8AD4282}" type="presParOf" srcId="{C99A8CFB-670F-4DAB-B2B3-FC04F2A6E6B8}" destId="{C2AEE8F4-04F7-4905-87F6-30CFA316D560}" srcOrd="10" destOrd="0" presId="urn:microsoft.com/office/officeart/2005/8/layout/gear1"/>
    <dgm:cxn modelId="{1D032AF0-C1D6-417F-8CE0-042F1BE47817}" type="presParOf" srcId="{C99A8CFB-670F-4DAB-B2B3-FC04F2A6E6B8}" destId="{D7ED3364-4701-4D73-90F3-BB5BF726A09E}" srcOrd="11" destOrd="0" presId="urn:microsoft.com/office/officeart/2005/8/layout/gear1"/>
    <dgm:cxn modelId="{B60AA809-00FE-407C-8DBB-F93FC5E34CEA}" type="presParOf" srcId="{C99A8CFB-670F-4DAB-B2B3-FC04F2A6E6B8}" destId="{3545AECE-3FF5-4E93-8AEB-DE5EFDBFA31C}"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D0AD85-D27A-4557-81E6-4BFB55FA69FE}" type="doc">
      <dgm:prSet loTypeId="urn:microsoft.com/office/officeart/2005/8/layout/venn3" loCatId="relationship" qsTypeId="urn:microsoft.com/office/officeart/2005/8/quickstyle/3d2" qsCatId="3D" csTypeId="urn:microsoft.com/office/officeart/2005/8/colors/colorful3" csCatId="colorful" phldr="1"/>
      <dgm:spPr/>
      <dgm:t>
        <a:bodyPr/>
        <a:lstStyle/>
        <a:p>
          <a:endParaRPr lang="es-VE"/>
        </a:p>
      </dgm:t>
    </dgm:pt>
    <dgm:pt modelId="{D6658660-7B9D-40D2-A490-A31B6E6914CC}">
      <dgm:prSet phldrT="[Texto]" custT="1"/>
      <dgm:spPr/>
      <dgm:t>
        <a:bodyPr/>
        <a:lstStyle/>
        <a:p>
          <a:r>
            <a:rPr lang="es-ES" sz="1400" b="1" u="sng" dirty="0" smtClean="0">
              <a:effectLst>
                <a:outerShdw blurRad="38100" dist="38100" dir="2700000" algn="tl">
                  <a:srgbClr val="000000">
                    <a:alpha val="43137"/>
                  </a:srgbClr>
                </a:outerShdw>
              </a:effectLst>
              <a:latin typeface="Comfortaa" pitchFamily="34" charset="0"/>
            </a:rPr>
            <a:t>Planificación</a:t>
          </a:r>
        </a:p>
        <a:p>
          <a:r>
            <a:rPr lang="es-ES" sz="1400" dirty="0" smtClean="0">
              <a:effectLst>
                <a:outerShdw blurRad="38100" dist="38100" dir="2700000" algn="tl">
                  <a:srgbClr val="000000">
                    <a:alpha val="43137"/>
                  </a:srgbClr>
                </a:outerShdw>
              </a:effectLst>
              <a:latin typeface="Comfortaa" pitchFamily="34" charset="0"/>
            </a:rPr>
            <a:t>- Metas</a:t>
          </a:r>
        </a:p>
        <a:p>
          <a:r>
            <a:rPr lang="es-ES" sz="1400" dirty="0" smtClean="0">
              <a:effectLst>
                <a:outerShdw blurRad="38100" dist="38100" dir="2700000" algn="tl">
                  <a:srgbClr val="000000">
                    <a:alpha val="43137"/>
                  </a:srgbClr>
                </a:outerShdw>
              </a:effectLst>
              <a:latin typeface="Comfortaa" pitchFamily="34" charset="0"/>
            </a:rPr>
            <a:t>- Objetivos</a:t>
          </a:r>
        </a:p>
        <a:p>
          <a:r>
            <a:rPr lang="es-ES" sz="1400" dirty="0" smtClean="0">
              <a:effectLst>
                <a:outerShdw blurRad="38100" dist="38100" dir="2700000" algn="tl">
                  <a:srgbClr val="000000">
                    <a:alpha val="43137"/>
                  </a:srgbClr>
                </a:outerShdw>
              </a:effectLst>
              <a:latin typeface="Comfortaa" pitchFamily="34" charset="0"/>
            </a:rPr>
            <a:t>- Estrategias</a:t>
          </a:r>
        </a:p>
        <a:p>
          <a:r>
            <a:rPr lang="es-ES" sz="1400" dirty="0" smtClean="0">
              <a:effectLst>
                <a:outerShdw blurRad="38100" dist="38100" dir="2700000" algn="tl">
                  <a:srgbClr val="000000">
                    <a:alpha val="43137"/>
                  </a:srgbClr>
                </a:outerShdw>
              </a:effectLst>
              <a:latin typeface="Comfortaa" pitchFamily="34" charset="0"/>
            </a:rPr>
            <a:t>- Planes</a:t>
          </a:r>
          <a:endParaRPr lang="es-VE" sz="1400" dirty="0"/>
        </a:p>
      </dgm:t>
    </dgm:pt>
    <dgm:pt modelId="{C06C9E4C-5850-43AA-A2DE-A307D325FD95}" type="parTrans" cxnId="{206F6B05-EE33-4A63-BF44-83ABA95A20B3}">
      <dgm:prSet/>
      <dgm:spPr/>
      <dgm:t>
        <a:bodyPr/>
        <a:lstStyle/>
        <a:p>
          <a:endParaRPr lang="es-VE"/>
        </a:p>
      </dgm:t>
    </dgm:pt>
    <dgm:pt modelId="{A1A01161-1561-4DB2-9349-0F5E23A89B32}" type="sibTrans" cxnId="{206F6B05-EE33-4A63-BF44-83ABA95A20B3}">
      <dgm:prSet/>
      <dgm:spPr/>
      <dgm:t>
        <a:bodyPr/>
        <a:lstStyle/>
        <a:p>
          <a:endParaRPr lang="es-VE"/>
        </a:p>
      </dgm:t>
    </dgm:pt>
    <dgm:pt modelId="{37A20C4D-2E80-430D-8DE0-DEFB3F342B62}">
      <dgm:prSet phldrT="[Texto]" custT="1"/>
      <dgm:spPr/>
      <dgm:t>
        <a:bodyPr/>
        <a:lstStyle/>
        <a:p>
          <a:r>
            <a:rPr lang="es-ES" sz="1400" b="1" u="sng" dirty="0" smtClean="0">
              <a:effectLst>
                <a:outerShdw blurRad="38100" dist="38100" dir="2700000" algn="tl">
                  <a:srgbClr val="000000">
                    <a:alpha val="43137"/>
                  </a:srgbClr>
                </a:outerShdw>
              </a:effectLst>
              <a:latin typeface="Comfortaa" pitchFamily="34" charset="0"/>
            </a:rPr>
            <a:t>Organización</a:t>
          </a:r>
        </a:p>
        <a:p>
          <a:r>
            <a:rPr lang="es-ES" sz="1400" b="0" dirty="0" smtClean="0">
              <a:effectLst>
                <a:outerShdw blurRad="38100" dist="38100" dir="2700000" algn="tl">
                  <a:srgbClr val="000000">
                    <a:alpha val="43137"/>
                  </a:srgbClr>
                </a:outerShdw>
              </a:effectLst>
              <a:latin typeface="Comfortaa" pitchFamily="34" charset="0"/>
            </a:rPr>
            <a:t>- Estructura </a:t>
          </a:r>
        </a:p>
        <a:p>
          <a:r>
            <a:rPr lang="es-ES" sz="1400" b="0" dirty="0" smtClean="0">
              <a:effectLst>
                <a:outerShdw blurRad="38100" dist="38100" dir="2700000" algn="tl">
                  <a:srgbClr val="000000">
                    <a:alpha val="43137"/>
                  </a:srgbClr>
                </a:outerShdw>
              </a:effectLst>
              <a:latin typeface="Comfortaa" pitchFamily="34" charset="0"/>
            </a:rPr>
            <a:t>-Administración de recursos humanos</a:t>
          </a:r>
          <a:endParaRPr lang="es-VE" sz="1400" dirty="0"/>
        </a:p>
      </dgm:t>
    </dgm:pt>
    <dgm:pt modelId="{987BFB08-D617-40E8-B3BB-ADE5FBE53119}" type="parTrans" cxnId="{29A39A6F-F485-4CC3-BC94-D5D9C18AC452}">
      <dgm:prSet/>
      <dgm:spPr/>
      <dgm:t>
        <a:bodyPr/>
        <a:lstStyle/>
        <a:p>
          <a:endParaRPr lang="es-VE"/>
        </a:p>
      </dgm:t>
    </dgm:pt>
    <dgm:pt modelId="{565DA976-B3F8-4132-8BD5-8615F893C673}" type="sibTrans" cxnId="{29A39A6F-F485-4CC3-BC94-D5D9C18AC452}">
      <dgm:prSet/>
      <dgm:spPr/>
      <dgm:t>
        <a:bodyPr/>
        <a:lstStyle/>
        <a:p>
          <a:endParaRPr lang="es-VE"/>
        </a:p>
      </dgm:t>
    </dgm:pt>
    <dgm:pt modelId="{F8459811-1E4D-4418-A6F5-5E7F271D080F}">
      <dgm:prSet phldrT="[Texto]" custT="1"/>
      <dgm:spPr/>
      <dgm:t>
        <a:bodyPr/>
        <a:lstStyle/>
        <a:p>
          <a:r>
            <a:rPr lang="es-ES" sz="1300" b="1" u="sng" dirty="0" smtClean="0">
              <a:effectLst>
                <a:outerShdw blurRad="38100" dist="38100" dir="2700000" algn="tl">
                  <a:srgbClr val="000000">
                    <a:alpha val="43137"/>
                  </a:srgbClr>
                </a:outerShdw>
              </a:effectLst>
              <a:latin typeface="Comfortaa" pitchFamily="34" charset="0"/>
            </a:rPr>
            <a:t>Dirección</a:t>
          </a:r>
        </a:p>
        <a:p>
          <a:r>
            <a:rPr lang="es-ES" sz="1300" b="0" dirty="0" smtClean="0">
              <a:effectLst>
                <a:outerShdw blurRad="38100" dist="38100" dir="2700000" algn="tl">
                  <a:srgbClr val="000000">
                    <a:alpha val="43137"/>
                  </a:srgbClr>
                </a:outerShdw>
              </a:effectLst>
              <a:latin typeface="Comfortaa" pitchFamily="34" charset="0"/>
            </a:rPr>
            <a:t>- Motivación </a:t>
          </a:r>
        </a:p>
        <a:p>
          <a:r>
            <a:rPr lang="es-ES" sz="1300" b="0" dirty="0" smtClean="0">
              <a:effectLst>
                <a:outerShdw blurRad="38100" dist="38100" dir="2700000" algn="tl">
                  <a:srgbClr val="000000">
                    <a:alpha val="43137"/>
                  </a:srgbClr>
                </a:outerShdw>
              </a:effectLst>
              <a:latin typeface="Comfortaa" pitchFamily="34" charset="0"/>
            </a:rPr>
            <a:t>- Liderazgo </a:t>
          </a:r>
        </a:p>
        <a:p>
          <a:r>
            <a:rPr lang="es-ES" sz="1300" b="0" dirty="0" smtClean="0">
              <a:effectLst>
                <a:outerShdw blurRad="38100" dist="38100" dir="2700000" algn="tl">
                  <a:srgbClr val="000000">
                    <a:alpha val="43137"/>
                  </a:srgbClr>
                </a:outerShdw>
              </a:effectLst>
              <a:latin typeface="Comfortaa" pitchFamily="34" charset="0"/>
            </a:rPr>
            <a:t>- Comunicación </a:t>
          </a:r>
        </a:p>
        <a:p>
          <a:r>
            <a:rPr lang="es-ES" sz="1300" b="0" dirty="0" smtClean="0">
              <a:effectLst>
                <a:outerShdw blurRad="38100" dist="38100" dir="2700000" algn="tl">
                  <a:srgbClr val="000000">
                    <a:alpha val="43137"/>
                  </a:srgbClr>
                </a:outerShdw>
              </a:effectLst>
              <a:latin typeface="Comfortaa" pitchFamily="34" charset="0"/>
            </a:rPr>
            <a:t>-Comportamiento </a:t>
          </a:r>
        </a:p>
        <a:p>
          <a:r>
            <a:rPr lang="es-ES" sz="1300" b="0" dirty="0" smtClean="0">
              <a:effectLst>
                <a:outerShdw blurRad="38100" dist="38100" dir="2700000" algn="tl">
                  <a:srgbClr val="000000">
                    <a:alpha val="43137"/>
                  </a:srgbClr>
                </a:outerShdw>
              </a:effectLst>
              <a:latin typeface="Comfortaa" pitchFamily="34" charset="0"/>
            </a:rPr>
            <a:t>- Individual y de grupo</a:t>
          </a:r>
          <a:endParaRPr lang="es-VE" sz="1300" dirty="0">
            <a:effectLst>
              <a:outerShdw blurRad="38100" dist="38100" dir="2700000" algn="tl">
                <a:srgbClr val="000000">
                  <a:alpha val="43137"/>
                </a:srgbClr>
              </a:outerShdw>
            </a:effectLst>
          </a:endParaRPr>
        </a:p>
      </dgm:t>
    </dgm:pt>
    <dgm:pt modelId="{7C46CE26-C995-401A-9768-2EAC7CEC27C5}" type="parTrans" cxnId="{62F2EFC5-583D-40CB-8593-0496EEAC0BF9}">
      <dgm:prSet/>
      <dgm:spPr/>
      <dgm:t>
        <a:bodyPr/>
        <a:lstStyle/>
        <a:p>
          <a:endParaRPr lang="es-VE"/>
        </a:p>
      </dgm:t>
    </dgm:pt>
    <dgm:pt modelId="{B9C77433-2386-4251-9731-B985248F6B95}" type="sibTrans" cxnId="{62F2EFC5-583D-40CB-8593-0496EEAC0BF9}">
      <dgm:prSet/>
      <dgm:spPr/>
      <dgm:t>
        <a:bodyPr/>
        <a:lstStyle/>
        <a:p>
          <a:endParaRPr lang="es-VE"/>
        </a:p>
      </dgm:t>
    </dgm:pt>
    <dgm:pt modelId="{EC527F8D-BD3F-42BB-BDBB-B178E8835C5A}">
      <dgm:prSet phldrT="[Texto]"/>
      <dgm:spPr/>
      <dgm:t>
        <a:bodyPr/>
        <a:lstStyle/>
        <a:p>
          <a:r>
            <a:rPr lang="es-ES" b="1" u="sng" dirty="0" smtClean="0">
              <a:effectLst>
                <a:outerShdw blurRad="38100" dist="38100" dir="2700000" algn="tl">
                  <a:srgbClr val="000000">
                    <a:alpha val="43137"/>
                  </a:srgbClr>
                </a:outerShdw>
              </a:effectLst>
              <a:latin typeface="Comfortaa" pitchFamily="34" charset="0"/>
            </a:rPr>
            <a:t>Control</a:t>
          </a:r>
        </a:p>
        <a:p>
          <a:r>
            <a:rPr lang="es-ES" dirty="0" smtClean="0">
              <a:effectLst>
                <a:outerShdw blurRad="38100" dist="38100" dir="2700000" algn="tl">
                  <a:srgbClr val="000000">
                    <a:alpha val="43137"/>
                  </a:srgbClr>
                </a:outerShdw>
              </a:effectLst>
              <a:latin typeface="Comfortaa" pitchFamily="34" charset="0"/>
            </a:rPr>
            <a:t>- Normas</a:t>
          </a:r>
        </a:p>
        <a:p>
          <a:r>
            <a:rPr lang="es-ES" dirty="0" smtClean="0">
              <a:effectLst>
                <a:outerShdw blurRad="38100" dist="38100" dir="2700000" algn="tl">
                  <a:srgbClr val="000000">
                    <a:alpha val="43137"/>
                  </a:srgbClr>
                </a:outerShdw>
              </a:effectLst>
              <a:latin typeface="Comfortaa" pitchFamily="34" charset="0"/>
            </a:rPr>
            <a:t>- Medidas</a:t>
          </a:r>
        </a:p>
        <a:p>
          <a:r>
            <a:rPr lang="es-ES" dirty="0" smtClean="0">
              <a:effectLst>
                <a:outerShdw blurRad="38100" dist="38100" dir="2700000" algn="tl">
                  <a:srgbClr val="000000">
                    <a:alpha val="43137"/>
                  </a:srgbClr>
                </a:outerShdw>
              </a:effectLst>
              <a:latin typeface="Comfortaa" pitchFamily="34" charset="0"/>
            </a:rPr>
            <a:t>-Comparaciones</a:t>
          </a:r>
        </a:p>
        <a:p>
          <a:r>
            <a:rPr lang="es-ES" dirty="0" smtClean="0">
              <a:effectLst>
                <a:outerShdw blurRad="38100" dist="38100" dir="2700000" algn="tl">
                  <a:srgbClr val="000000">
                    <a:alpha val="43137"/>
                  </a:srgbClr>
                </a:outerShdw>
              </a:effectLst>
              <a:latin typeface="Comfortaa" pitchFamily="34" charset="0"/>
            </a:rPr>
            <a:t>- Acción</a:t>
          </a:r>
          <a:endParaRPr lang="es-VE" dirty="0"/>
        </a:p>
      </dgm:t>
    </dgm:pt>
    <dgm:pt modelId="{7E5B7919-36EF-406E-B3D3-94678415B9B9}" type="parTrans" cxnId="{EF18AA1A-506C-4B45-B929-375368C30CCB}">
      <dgm:prSet/>
      <dgm:spPr/>
      <dgm:t>
        <a:bodyPr/>
        <a:lstStyle/>
        <a:p>
          <a:endParaRPr lang="es-VE"/>
        </a:p>
      </dgm:t>
    </dgm:pt>
    <dgm:pt modelId="{9017DF42-452C-48DC-AF00-093DFC0674E3}" type="sibTrans" cxnId="{EF18AA1A-506C-4B45-B929-375368C30CCB}">
      <dgm:prSet/>
      <dgm:spPr/>
      <dgm:t>
        <a:bodyPr/>
        <a:lstStyle/>
        <a:p>
          <a:endParaRPr lang="es-VE"/>
        </a:p>
      </dgm:t>
    </dgm:pt>
    <dgm:pt modelId="{45307F1A-FF85-4587-BB0F-06DFDCF9E1D5}" type="pres">
      <dgm:prSet presAssocID="{ADD0AD85-D27A-4557-81E6-4BFB55FA69FE}" presName="Name0" presStyleCnt="0">
        <dgm:presLayoutVars>
          <dgm:dir/>
          <dgm:resizeHandles val="exact"/>
        </dgm:presLayoutVars>
      </dgm:prSet>
      <dgm:spPr/>
      <dgm:t>
        <a:bodyPr/>
        <a:lstStyle/>
        <a:p>
          <a:endParaRPr lang="es-VE"/>
        </a:p>
      </dgm:t>
    </dgm:pt>
    <dgm:pt modelId="{68352AB5-7D3D-4A44-A1D1-7A4581ABED23}" type="pres">
      <dgm:prSet presAssocID="{D6658660-7B9D-40D2-A490-A31B6E6914CC}" presName="Name5" presStyleLbl="vennNode1" presStyleIdx="0" presStyleCnt="4" custLinFactNeighborX="-13988" custLinFactNeighborY="0">
        <dgm:presLayoutVars>
          <dgm:bulletEnabled val="1"/>
        </dgm:presLayoutVars>
      </dgm:prSet>
      <dgm:spPr/>
      <dgm:t>
        <a:bodyPr/>
        <a:lstStyle/>
        <a:p>
          <a:endParaRPr lang="es-VE"/>
        </a:p>
      </dgm:t>
    </dgm:pt>
    <dgm:pt modelId="{925DD208-C345-4674-9DFC-FA4C002B71E4}" type="pres">
      <dgm:prSet presAssocID="{A1A01161-1561-4DB2-9349-0F5E23A89B32}" presName="space" presStyleCnt="0"/>
      <dgm:spPr/>
    </dgm:pt>
    <dgm:pt modelId="{3EBA5B49-21CA-4E12-90B4-A43E60E675A1}" type="pres">
      <dgm:prSet presAssocID="{37A20C4D-2E80-430D-8DE0-DEFB3F342B62}" presName="Name5" presStyleLbl="vennNode1" presStyleIdx="1" presStyleCnt="4">
        <dgm:presLayoutVars>
          <dgm:bulletEnabled val="1"/>
        </dgm:presLayoutVars>
      </dgm:prSet>
      <dgm:spPr/>
      <dgm:t>
        <a:bodyPr/>
        <a:lstStyle/>
        <a:p>
          <a:endParaRPr lang="es-VE"/>
        </a:p>
      </dgm:t>
    </dgm:pt>
    <dgm:pt modelId="{7C3D024F-8253-405E-8F8E-ADA795ADA041}" type="pres">
      <dgm:prSet presAssocID="{565DA976-B3F8-4132-8BD5-8615F893C673}" presName="space" presStyleCnt="0"/>
      <dgm:spPr/>
    </dgm:pt>
    <dgm:pt modelId="{91739FA4-4D6E-4ED6-B80E-9CDC81C4F79F}" type="pres">
      <dgm:prSet presAssocID="{F8459811-1E4D-4418-A6F5-5E7F271D080F}" presName="Name5" presStyleLbl="vennNode1" presStyleIdx="2" presStyleCnt="4">
        <dgm:presLayoutVars>
          <dgm:bulletEnabled val="1"/>
        </dgm:presLayoutVars>
      </dgm:prSet>
      <dgm:spPr/>
      <dgm:t>
        <a:bodyPr/>
        <a:lstStyle/>
        <a:p>
          <a:endParaRPr lang="es-VE"/>
        </a:p>
      </dgm:t>
    </dgm:pt>
    <dgm:pt modelId="{2B2C6228-8332-447A-A3DE-7A53F80890A1}" type="pres">
      <dgm:prSet presAssocID="{B9C77433-2386-4251-9731-B985248F6B95}" presName="space" presStyleCnt="0"/>
      <dgm:spPr/>
    </dgm:pt>
    <dgm:pt modelId="{9D9FD2AB-4A4D-4177-8066-C30F345340BF}" type="pres">
      <dgm:prSet presAssocID="{EC527F8D-BD3F-42BB-BDBB-B178E8835C5A}" presName="Name5" presStyleLbl="vennNode1" presStyleIdx="3" presStyleCnt="4">
        <dgm:presLayoutVars>
          <dgm:bulletEnabled val="1"/>
        </dgm:presLayoutVars>
      </dgm:prSet>
      <dgm:spPr/>
      <dgm:t>
        <a:bodyPr/>
        <a:lstStyle/>
        <a:p>
          <a:endParaRPr lang="es-VE"/>
        </a:p>
      </dgm:t>
    </dgm:pt>
  </dgm:ptLst>
  <dgm:cxnLst>
    <dgm:cxn modelId="{206F6B05-EE33-4A63-BF44-83ABA95A20B3}" srcId="{ADD0AD85-D27A-4557-81E6-4BFB55FA69FE}" destId="{D6658660-7B9D-40D2-A490-A31B6E6914CC}" srcOrd="0" destOrd="0" parTransId="{C06C9E4C-5850-43AA-A2DE-A307D325FD95}" sibTransId="{A1A01161-1561-4DB2-9349-0F5E23A89B32}"/>
    <dgm:cxn modelId="{EF18AA1A-506C-4B45-B929-375368C30CCB}" srcId="{ADD0AD85-D27A-4557-81E6-4BFB55FA69FE}" destId="{EC527F8D-BD3F-42BB-BDBB-B178E8835C5A}" srcOrd="3" destOrd="0" parTransId="{7E5B7919-36EF-406E-B3D3-94678415B9B9}" sibTransId="{9017DF42-452C-48DC-AF00-093DFC0674E3}"/>
    <dgm:cxn modelId="{D90B590F-F5C1-419F-9026-59E413B066F9}" type="presOf" srcId="{37A20C4D-2E80-430D-8DE0-DEFB3F342B62}" destId="{3EBA5B49-21CA-4E12-90B4-A43E60E675A1}" srcOrd="0" destOrd="0" presId="urn:microsoft.com/office/officeart/2005/8/layout/venn3"/>
    <dgm:cxn modelId="{62F2EFC5-583D-40CB-8593-0496EEAC0BF9}" srcId="{ADD0AD85-D27A-4557-81E6-4BFB55FA69FE}" destId="{F8459811-1E4D-4418-A6F5-5E7F271D080F}" srcOrd="2" destOrd="0" parTransId="{7C46CE26-C995-401A-9768-2EAC7CEC27C5}" sibTransId="{B9C77433-2386-4251-9731-B985248F6B95}"/>
    <dgm:cxn modelId="{0F418A0C-DDDC-4989-8F55-1741CD490556}" type="presOf" srcId="{ADD0AD85-D27A-4557-81E6-4BFB55FA69FE}" destId="{45307F1A-FF85-4587-BB0F-06DFDCF9E1D5}" srcOrd="0" destOrd="0" presId="urn:microsoft.com/office/officeart/2005/8/layout/venn3"/>
    <dgm:cxn modelId="{1439FAED-030D-4410-BD38-921113324A69}" type="presOf" srcId="{EC527F8D-BD3F-42BB-BDBB-B178E8835C5A}" destId="{9D9FD2AB-4A4D-4177-8066-C30F345340BF}" srcOrd="0" destOrd="0" presId="urn:microsoft.com/office/officeart/2005/8/layout/venn3"/>
    <dgm:cxn modelId="{87EEBACD-5327-48FF-85B4-924166929C97}" type="presOf" srcId="{D6658660-7B9D-40D2-A490-A31B6E6914CC}" destId="{68352AB5-7D3D-4A44-A1D1-7A4581ABED23}" srcOrd="0" destOrd="0" presId="urn:microsoft.com/office/officeart/2005/8/layout/venn3"/>
    <dgm:cxn modelId="{29A39A6F-F485-4CC3-BC94-D5D9C18AC452}" srcId="{ADD0AD85-D27A-4557-81E6-4BFB55FA69FE}" destId="{37A20C4D-2E80-430D-8DE0-DEFB3F342B62}" srcOrd="1" destOrd="0" parTransId="{987BFB08-D617-40E8-B3BB-ADE5FBE53119}" sibTransId="{565DA976-B3F8-4132-8BD5-8615F893C673}"/>
    <dgm:cxn modelId="{B2D2C434-DFE1-48F3-AC9B-457B7319B56C}" type="presOf" srcId="{F8459811-1E4D-4418-A6F5-5E7F271D080F}" destId="{91739FA4-4D6E-4ED6-B80E-9CDC81C4F79F}" srcOrd="0" destOrd="0" presId="urn:microsoft.com/office/officeart/2005/8/layout/venn3"/>
    <dgm:cxn modelId="{0E74A15B-5EDB-4587-9868-8562C8F20011}" type="presParOf" srcId="{45307F1A-FF85-4587-BB0F-06DFDCF9E1D5}" destId="{68352AB5-7D3D-4A44-A1D1-7A4581ABED23}" srcOrd="0" destOrd="0" presId="urn:microsoft.com/office/officeart/2005/8/layout/venn3"/>
    <dgm:cxn modelId="{FE7DE1F6-B588-41CD-8BCA-B6B50DF5E32D}" type="presParOf" srcId="{45307F1A-FF85-4587-BB0F-06DFDCF9E1D5}" destId="{925DD208-C345-4674-9DFC-FA4C002B71E4}" srcOrd="1" destOrd="0" presId="urn:microsoft.com/office/officeart/2005/8/layout/venn3"/>
    <dgm:cxn modelId="{5B2D37F8-4993-463E-B541-7476D2A571FC}" type="presParOf" srcId="{45307F1A-FF85-4587-BB0F-06DFDCF9E1D5}" destId="{3EBA5B49-21CA-4E12-90B4-A43E60E675A1}" srcOrd="2" destOrd="0" presId="urn:microsoft.com/office/officeart/2005/8/layout/venn3"/>
    <dgm:cxn modelId="{28A02C6E-CC93-477F-8080-3E037649E9D7}" type="presParOf" srcId="{45307F1A-FF85-4587-BB0F-06DFDCF9E1D5}" destId="{7C3D024F-8253-405E-8F8E-ADA795ADA041}" srcOrd="3" destOrd="0" presId="urn:microsoft.com/office/officeart/2005/8/layout/venn3"/>
    <dgm:cxn modelId="{FC568259-686F-4B77-B23B-2EAC92FC731C}" type="presParOf" srcId="{45307F1A-FF85-4587-BB0F-06DFDCF9E1D5}" destId="{91739FA4-4D6E-4ED6-B80E-9CDC81C4F79F}" srcOrd="4" destOrd="0" presId="urn:microsoft.com/office/officeart/2005/8/layout/venn3"/>
    <dgm:cxn modelId="{9085BA1B-5096-4AF9-B91B-7C497457C810}" type="presParOf" srcId="{45307F1A-FF85-4587-BB0F-06DFDCF9E1D5}" destId="{2B2C6228-8332-447A-A3DE-7A53F80890A1}" srcOrd="5" destOrd="0" presId="urn:microsoft.com/office/officeart/2005/8/layout/venn3"/>
    <dgm:cxn modelId="{8E9C1939-C6AB-45E7-BDAA-1DA1D65D1C00}" type="presParOf" srcId="{45307F1A-FF85-4587-BB0F-06DFDCF9E1D5}" destId="{9D9FD2AB-4A4D-4177-8066-C30F345340BF}" srcOrd="6"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9ABAAFE-34DC-4FA2-A51D-497D36CC9624}" type="datetimeFigureOut">
              <a:rPr lang="es-VE"/>
              <a:pPr>
                <a:defRPr/>
              </a:pPr>
              <a:t>04/10/2012</a:t>
            </a:fld>
            <a:endParaRPr lang="es-V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VE"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VE"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362EE89-4CC3-4053-8DC1-A74252A3F850}" type="slidenum">
              <a:rPr lang="es-VE"/>
              <a:pPr>
                <a:defRPr/>
              </a:pPr>
              <a:t>‹#›</a:t>
            </a:fld>
            <a:endParaRPr lang="es-VE"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bwMode="auto">
          <a:noFill/>
          <a:ln>
            <a:solidFill>
              <a:srgbClr val="000000"/>
            </a:solidFill>
            <a:miter lim="800000"/>
            <a:headEnd/>
            <a:tailEnd/>
          </a:ln>
        </p:spPr>
      </p:sp>
      <p:sp>
        <p:nvSpPr>
          <p:cNvPr id="1741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741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537A9C-3B3A-4332-ACB1-4508A1372D83}" type="slidenum">
              <a:rPr lang="es-VE">
                <a:cs typeface="Arial" charset="0"/>
              </a:rPr>
              <a:pPr fontAlgn="base">
                <a:spcBef>
                  <a:spcPct val="0"/>
                </a:spcBef>
                <a:spcAft>
                  <a:spcPct val="0"/>
                </a:spcAft>
              </a:pPr>
              <a:t>3</a:t>
            </a:fld>
            <a:endParaRPr lang="es-VE">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Marcador de imagen de diapositiva"/>
          <p:cNvSpPr>
            <a:spLocks noGrp="1" noRot="1" noChangeAspect="1"/>
          </p:cNvSpPr>
          <p:nvPr>
            <p:ph type="sldImg"/>
          </p:nvPr>
        </p:nvSpPr>
        <p:spPr bwMode="auto">
          <a:noFill/>
          <a:ln>
            <a:solidFill>
              <a:srgbClr val="000000"/>
            </a:solidFill>
            <a:miter lim="800000"/>
            <a:headEnd/>
            <a:tailEnd/>
          </a:ln>
        </p:spPr>
      </p:sp>
      <p:sp>
        <p:nvSpPr>
          <p:cNvPr id="2048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048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DC36EF-9A8B-4CF0-A18A-FA9F553C0BA4}" type="slidenum">
              <a:rPr lang="es-VE">
                <a:cs typeface="Arial" charset="0"/>
              </a:rPr>
              <a:pPr fontAlgn="base">
                <a:spcBef>
                  <a:spcPct val="0"/>
                </a:spcBef>
                <a:spcAft>
                  <a:spcPct val="0"/>
                </a:spcAft>
              </a:pPr>
              <a:t>5</a:t>
            </a:fld>
            <a:endParaRPr lang="es-VE">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bwMode="auto">
          <a:noFill/>
          <a:ln>
            <a:solidFill>
              <a:srgbClr val="000000"/>
            </a:solidFill>
            <a:miter lim="800000"/>
            <a:headEnd/>
            <a:tailEnd/>
          </a:ln>
        </p:spPr>
      </p:sp>
      <p:sp>
        <p:nvSpPr>
          <p:cNvPr id="3481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481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7779B9-73E0-48A6-9DD7-45BBDD6EE923}" type="slidenum">
              <a:rPr lang="es-VE">
                <a:cs typeface="Arial" charset="0"/>
              </a:rPr>
              <a:pPr fontAlgn="base">
                <a:spcBef>
                  <a:spcPct val="0"/>
                </a:spcBef>
                <a:spcAft>
                  <a:spcPct val="0"/>
                </a:spcAft>
              </a:pPr>
              <a:t>18</a:t>
            </a:fld>
            <a:endParaRPr lang="es-VE">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lvl1pPr>
              <a:defRPr/>
            </a:lvl1pPr>
          </a:lstStyle>
          <a:p>
            <a:pPr>
              <a:defRPr/>
            </a:pPr>
            <a:fld id="{8B56C58E-912F-4723-9251-F21A20916B43}" type="datetimeFigureOut">
              <a:rPr lang="es-VE"/>
              <a:pPr>
                <a:defRPr/>
              </a:pPr>
              <a:t>04/10/2012</a:t>
            </a:fld>
            <a:endParaRPr lang="es-VE" dirty="0"/>
          </a:p>
        </p:txBody>
      </p:sp>
      <p:sp>
        <p:nvSpPr>
          <p:cNvPr id="5" name="4 Marcador de pie de página"/>
          <p:cNvSpPr>
            <a:spLocks noGrp="1"/>
          </p:cNvSpPr>
          <p:nvPr>
            <p:ph type="ftr" sz="quarter" idx="11"/>
          </p:nvPr>
        </p:nvSpPr>
        <p:spPr/>
        <p:txBody>
          <a:bodyPr/>
          <a:lstStyle>
            <a:lvl1pPr>
              <a:defRPr/>
            </a:lvl1pPr>
          </a:lstStyle>
          <a:p>
            <a:pPr>
              <a:defRPr/>
            </a:pPr>
            <a:endParaRPr lang="es-VE"/>
          </a:p>
        </p:txBody>
      </p:sp>
      <p:sp>
        <p:nvSpPr>
          <p:cNvPr id="6" name="5 Marcador de número de diapositiva"/>
          <p:cNvSpPr>
            <a:spLocks noGrp="1"/>
          </p:cNvSpPr>
          <p:nvPr>
            <p:ph type="sldNum" sz="quarter" idx="12"/>
          </p:nvPr>
        </p:nvSpPr>
        <p:spPr/>
        <p:txBody>
          <a:bodyPr/>
          <a:lstStyle>
            <a:lvl1pPr>
              <a:defRPr/>
            </a:lvl1pPr>
          </a:lstStyle>
          <a:p>
            <a:pPr>
              <a:defRPr/>
            </a:pPr>
            <a:fld id="{9661C2D6-35E9-4D6C-AD30-560F334BFBDD}" type="slidenum">
              <a:rPr lang="es-VE"/>
              <a:pPr>
                <a:defRPr/>
              </a:pPr>
              <a:t>‹#›</a:t>
            </a:fld>
            <a:endParaRPr lang="es-V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a:defRPr/>
            </a:lvl1pPr>
          </a:lstStyle>
          <a:p>
            <a:pPr>
              <a:defRPr/>
            </a:pPr>
            <a:fld id="{9FBBDE2B-6E52-4928-B282-9ABA5F8E6EDD}" type="datetimeFigureOut">
              <a:rPr lang="es-VE"/>
              <a:pPr>
                <a:defRPr/>
              </a:pPr>
              <a:t>04/10/2012</a:t>
            </a:fld>
            <a:endParaRPr lang="es-VE" dirty="0"/>
          </a:p>
        </p:txBody>
      </p:sp>
      <p:sp>
        <p:nvSpPr>
          <p:cNvPr id="5" name="4 Marcador de pie de página"/>
          <p:cNvSpPr>
            <a:spLocks noGrp="1"/>
          </p:cNvSpPr>
          <p:nvPr>
            <p:ph type="ftr" sz="quarter" idx="11"/>
          </p:nvPr>
        </p:nvSpPr>
        <p:spPr/>
        <p:txBody>
          <a:bodyPr/>
          <a:lstStyle>
            <a:lvl1pPr>
              <a:defRPr/>
            </a:lvl1pPr>
          </a:lstStyle>
          <a:p>
            <a:pPr>
              <a:defRPr/>
            </a:pPr>
            <a:endParaRPr lang="es-VE"/>
          </a:p>
        </p:txBody>
      </p:sp>
      <p:sp>
        <p:nvSpPr>
          <p:cNvPr id="6" name="5 Marcador de número de diapositiva"/>
          <p:cNvSpPr>
            <a:spLocks noGrp="1"/>
          </p:cNvSpPr>
          <p:nvPr>
            <p:ph type="sldNum" sz="quarter" idx="12"/>
          </p:nvPr>
        </p:nvSpPr>
        <p:spPr/>
        <p:txBody>
          <a:bodyPr/>
          <a:lstStyle>
            <a:lvl1pPr>
              <a:defRPr/>
            </a:lvl1pPr>
          </a:lstStyle>
          <a:p>
            <a:pPr>
              <a:defRPr/>
            </a:pPr>
            <a:fld id="{BC90774D-E0BA-43C2-9C1C-9BA3B5A8CDCB}" type="slidenum">
              <a:rPr lang="es-VE"/>
              <a:pPr>
                <a:defRPr/>
              </a:pPr>
              <a:t>‹#›</a:t>
            </a:fld>
            <a:endParaRPr lang="es-V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a:defRPr/>
            </a:lvl1pPr>
          </a:lstStyle>
          <a:p>
            <a:pPr>
              <a:defRPr/>
            </a:pPr>
            <a:fld id="{3328A1FB-FB19-4C87-A463-7B3FB8DB6C67}" type="datetimeFigureOut">
              <a:rPr lang="es-VE"/>
              <a:pPr>
                <a:defRPr/>
              </a:pPr>
              <a:t>04/10/2012</a:t>
            </a:fld>
            <a:endParaRPr lang="es-VE" dirty="0"/>
          </a:p>
        </p:txBody>
      </p:sp>
      <p:sp>
        <p:nvSpPr>
          <p:cNvPr id="5" name="4 Marcador de pie de página"/>
          <p:cNvSpPr>
            <a:spLocks noGrp="1"/>
          </p:cNvSpPr>
          <p:nvPr>
            <p:ph type="ftr" sz="quarter" idx="11"/>
          </p:nvPr>
        </p:nvSpPr>
        <p:spPr/>
        <p:txBody>
          <a:bodyPr/>
          <a:lstStyle>
            <a:lvl1pPr>
              <a:defRPr/>
            </a:lvl1pPr>
          </a:lstStyle>
          <a:p>
            <a:pPr>
              <a:defRPr/>
            </a:pPr>
            <a:endParaRPr lang="es-VE"/>
          </a:p>
        </p:txBody>
      </p:sp>
      <p:sp>
        <p:nvSpPr>
          <p:cNvPr id="6" name="5 Marcador de número de diapositiva"/>
          <p:cNvSpPr>
            <a:spLocks noGrp="1"/>
          </p:cNvSpPr>
          <p:nvPr>
            <p:ph type="sldNum" sz="quarter" idx="12"/>
          </p:nvPr>
        </p:nvSpPr>
        <p:spPr/>
        <p:txBody>
          <a:bodyPr/>
          <a:lstStyle>
            <a:lvl1pPr>
              <a:defRPr/>
            </a:lvl1pPr>
          </a:lstStyle>
          <a:p>
            <a:pPr>
              <a:defRPr/>
            </a:pPr>
            <a:fld id="{D9BB5429-15EE-4080-8A41-9308A1A24B29}" type="slidenum">
              <a:rPr lang="es-VE"/>
              <a:pPr>
                <a:defRPr/>
              </a:pPr>
              <a:t>‹#›</a:t>
            </a:fld>
            <a:endParaRPr lang="es-V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a:defRPr/>
            </a:lvl1pPr>
          </a:lstStyle>
          <a:p>
            <a:pPr>
              <a:defRPr/>
            </a:pPr>
            <a:fld id="{8F652622-DDCF-4697-92CA-E9DF7F56A5F2}" type="datetimeFigureOut">
              <a:rPr lang="es-VE"/>
              <a:pPr>
                <a:defRPr/>
              </a:pPr>
              <a:t>04/10/2012</a:t>
            </a:fld>
            <a:endParaRPr lang="es-VE" dirty="0"/>
          </a:p>
        </p:txBody>
      </p:sp>
      <p:sp>
        <p:nvSpPr>
          <p:cNvPr id="5" name="4 Marcador de pie de página"/>
          <p:cNvSpPr>
            <a:spLocks noGrp="1"/>
          </p:cNvSpPr>
          <p:nvPr>
            <p:ph type="ftr" sz="quarter" idx="11"/>
          </p:nvPr>
        </p:nvSpPr>
        <p:spPr/>
        <p:txBody>
          <a:bodyPr/>
          <a:lstStyle>
            <a:lvl1pPr>
              <a:defRPr/>
            </a:lvl1pPr>
          </a:lstStyle>
          <a:p>
            <a:pPr>
              <a:defRPr/>
            </a:pPr>
            <a:endParaRPr lang="es-VE"/>
          </a:p>
        </p:txBody>
      </p:sp>
      <p:sp>
        <p:nvSpPr>
          <p:cNvPr id="6" name="5 Marcador de número de diapositiva"/>
          <p:cNvSpPr>
            <a:spLocks noGrp="1"/>
          </p:cNvSpPr>
          <p:nvPr>
            <p:ph type="sldNum" sz="quarter" idx="12"/>
          </p:nvPr>
        </p:nvSpPr>
        <p:spPr/>
        <p:txBody>
          <a:bodyPr/>
          <a:lstStyle>
            <a:lvl1pPr>
              <a:defRPr/>
            </a:lvl1pPr>
          </a:lstStyle>
          <a:p>
            <a:pPr>
              <a:defRPr/>
            </a:pPr>
            <a:fld id="{F304206D-6EC5-4210-80A7-3E6563D4A5CD}" type="slidenum">
              <a:rPr lang="es-VE"/>
              <a:pPr>
                <a:defRPr/>
              </a:pPr>
              <a:t>‹#›</a:t>
            </a:fld>
            <a:endParaRPr lang="es-V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204AEEF-D8DB-4D40-9928-FC49CEB9C02A}" type="datetimeFigureOut">
              <a:rPr lang="es-VE"/>
              <a:pPr>
                <a:defRPr/>
              </a:pPr>
              <a:t>04/10/2012</a:t>
            </a:fld>
            <a:endParaRPr lang="es-VE" dirty="0"/>
          </a:p>
        </p:txBody>
      </p:sp>
      <p:sp>
        <p:nvSpPr>
          <p:cNvPr id="5" name="4 Marcador de pie de página"/>
          <p:cNvSpPr>
            <a:spLocks noGrp="1"/>
          </p:cNvSpPr>
          <p:nvPr>
            <p:ph type="ftr" sz="quarter" idx="11"/>
          </p:nvPr>
        </p:nvSpPr>
        <p:spPr/>
        <p:txBody>
          <a:bodyPr/>
          <a:lstStyle>
            <a:lvl1pPr>
              <a:defRPr/>
            </a:lvl1pPr>
          </a:lstStyle>
          <a:p>
            <a:pPr>
              <a:defRPr/>
            </a:pPr>
            <a:endParaRPr lang="es-VE"/>
          </a:p>
        </p:txBody>
      </p:sp>
      <p:sp>
        <p:nvSpPr>
          <p:cNvPr id="6" name="5 Marcador de número de diapositiva"/>
          <p:cNvSpPr>
            <a:spLocks noGrp="1"/>
          </p:cNvSpPr>
          <p:nvPr>
            <p:ph type="sldNum" sz="quarter" idx="12"/>
          </p:nvPr>
        </p:nvSpPr>
        <p:spPr/>
        <p:txBody>
          <a:bodyPr/>
          <a:lstStyle>
            <a:lvl1pPr>
              <a:defRPr/>
            </a:lvl1pPr>
          </a:lstStyle>
          <a:p>
            <a:pPr>
              <a:defRPr/>
            </a:pPr>
            <a:fld id="{14E8A2AB-A43A-42AD-B54A-06E2D00148E8}" type="slidenum">
              <a:rPr lang="es-VE"/>
              <a:pPr>
                <a:defRPr/>
              </a:pPr>
              <a:t>‹#›</a:t>
            </a:fld>
            <a:endParaRPr lang="es-V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3 Marcador de fecha"/>
          <p:cNvSpPr>
            <a:spLocks noGrp="1"/>
          </p:cNvSpPr>
          <p:nvPr>
            <p:ph type="dt" sz="half" idx="10"/>
          </p:nvPr>
        </p:nvSpPr>
        <p:spPr/>
        <p:txBody>
          <a:bodyPr/>
          <a:lstStyle>
            <a:lvl1pPr>
              <a:defRPr/>
            </a:lvl1pPr>
          </a:lstStyle>
          <a:p>
            <a:pPr>
              <a:defRPr/>
            </a:pPr>
            <a:fld id="{873BCA63-2081-4783-A4AA-BEE4845499B0}" type="datetimeFigureOut">
              <a:rPr lang="es-VE"/>
              <a:pPr>
                <a:defRPr/>
              </a:pPr>
              <a:t>04/10/2012</a:t>
            </a:fld>
            <a:endParaRPr lang="es-VE" dirty="0"/>
          </a:p>
        </p:txBody>
      </p:sp>
      <p:sp>
        <p:nvSpPr>
          <p:cNvPr id="6" name="4 Marcador de pie de página"/>
          <p:cNvSpPr>
            <a:spLocks noGrp="1"/>
          </p:cNvSpPr>
          <p:nvPr>
            <p:ph type="ftr" sz="quarter" idx="11"/>
          </p:nvPr>
        </p:nvSpPr>
        <p:spPr/>
        <p:txBody>
          <a:bodyPr/>
          <a:lstStyle>
            <a:lvl1pPr>
              <a:defRPr/>
            </a:lvl1pPr>
          </a:lstStyle>
          <a:p>
            <a:pPr>
              <a:defRPr/>
            </a:pPr>
            <a:endParaRPr lang="es-VE"/>
          </a:p>
        </p:txBody>
      </p:sp>
      <p:sp>
        <p:nvSpPr>
          <p:cNvPr id="7" name="5 Marcador de número de diapositiva"/>
          <p:cNvSpPr>
            <a:spLocks noGrp="1"/>
          </p:cNvSpPr>
          <p:nvPr>
            <p:ph type="sldNum" sz="quarter" idx="12"/>
          </p:nvPr>
        </p:nvSpPr>
        <p:spPr/>
        <p:txBody>
          <a:bodyPr/>
          <a:lstStyle>
            <a:lvl1pPr>
              <a:defRPr/>
            </a:lvl1pPr>
          </a:lstStyle>
          <a:p>
            <a:pPr>
              <a:defRPr/>
            </a:pPr>
            <a:fld id="{516F50E0-AD4D-491B-B37F-1658A82D6779}" type="slidenum">
              <a:rPr lang="es-VE"/>
              <a:pPr>
                <a:defRPr/>
              </a:pPr>
              <a:t>‹#›</a:t>
            </a:fld>
            <a:endParaRPr lang="es-V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3 Marcador de fecha"/>
          <p:cNvSpPr>
            <a:spLocks noGrp="1"/>
          </p:cNvSpPr>
          <p:nvPr>
            <p:ph type="dt" sz="half" idx="10"/>
          </p:nvPr>
        </p:nvSpPr>
        <p:spPr/>
        <p:txBody>
          <a:bodyPr/>
          <a:lstStyle>
            <a:lvl1pPr>
              <a:defRPr/>
            </a:lvl1pPr>
          </a:lstStyle>
          <a:p>
            <a:pPr>
              <a:defRPr/>
            </a:pPr>
            <a:fld id="{CB2AC29E-B9AA-4A59-86E6-7D1F257F3D30}" type="datetimeFigureOut">
              <a:rPr lang="es-VE"/>
              <a:pPr>
                <a:defRPr/>
              </a:pPr>
              <a:t>04/10/2012</a:t>
            </a:fld>
            <a:endParaRPr lang="es-VE" dirty="0"/>
          </a:p>
        </p:txBody>
      </p:sp>
      <p:sp>
        <p:nvSpPr>
          <p:cNvPr id="8" name="4 Marcador de pie de página"/>
          <p:cNvSpPr>
            <a:spLocks noGrp="1"/>
          </p:cNvSpPr>
          <p:nvPr>
            <p:ph type="ftr" sz="quarter" idx="11"/>
          </p:nvPr>
        </p:nvSpPr>
        <p:spPr/>
        <p:txBody>
          <a:bodyPr/>
          <a:lstStyle>
            <a:lvl1pPr>
              <a:defRPr/>
            </a:lvl1pPr>
          </a:lstStyle>
          <a:p>
            <a:pPr>
              <a:defRPr/>
            </a:pPr>
            <a:endParaRPr lang="es-VE"/>
          </a:p>
        </p:txBody>
      </p:sp>
      <p:sp>
        <p:nvSpPr>
          <p:cNvPr id="9" name="5 Marcador de número de diapositiva"/>
          <p:cNvSpPr>
            <a:spLocks noGrp="1"/>
          </p:cNvSpPr>
          <p:nvPr>
            <p:ph type="sldNum" sz="quarter" idx="12"/>
          </p:nvPr>
        </p:nvSpPr>
        <p:spPr/>
        <p:txBody>
          <a:bodyPr/>
          <a:lstStyle>
            <a:lvl1pPr>
              <a:defRPr/>
            </a:lvl1pPr>
          </a:lstStyle>
          <a:p>
            <a:pPr>
              <a:defRPr/>
            </a:pPr>
            <a:fld id="{AD8FA005-2A27-4EA8-9361-FF2AC7307A5D}" type="slidenum">
              <a:rPr lang="es-VE"/>
              <a:pPr>
                <a:defRPr/>
              </a:pPr>
              <a:t>‹#›</a:t>
            </a:fld>
            <a:endParaRPr lang="es-V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3 Marcador de fecha"/>
          <p:cNvSpPr>
            <a:spLocks noGrp="1"/>
          </p:cNvSpPr>
          <p:nvPr>
            <p:ph type="dt" sz="half" idx="10"/>
          </p:nvPr>
        </p:nvSpPr>
        <p:spPr/>
        <p:txBody>
          <a:bodyPr/>
          <a:lstStyle>
            <a:lvl1pPr>
              <a:defRPr/>
            </a:lvl1pPr>
          </a:lstStyle>
          <a:p>
            <a:pPr>
              <a:defRPr/>
            </a:pPr>
            <a:fld id="{266F7641-79CA-4593-9F2F-AB70EF22FA17}" type="datetimeFigureOut">
              <a:rPr lang="es-VE"/>
              <a:pPr>
                <a:defRPr/>
              </a:pPr>
              <a:t>04/10/2012</a:t>
            </a:fld>
            <a:endParaRPr lang="es-VE" dirty="0"/>
          </a:p>
        </p:txBody>
      </p:sp>
      <p:sp>
        <p:nvSpPr>
          <p:cNvPr id="4" name="4 Marcador de pie de página"/>
          <p:cNvSpPr>
            <a:spLocks noGrp="1"/>
          </p:cNvSpPr>
          <p:nvPr>
            <p:ph type="ftr" sz="quarter" idx="11"/>
          </p:nvPr>
        </p:nvSpPr>
        <p:spPr/>
        <p:txBody>
          <a:bodyPr/>
          <a:lstStyle>
            <a:lvl1pPr>
              <a:defRPr/>
            </a:lvl1pPr>
          </a:lstStyle>
          <a:p>
            <a:pPr>
              <a:defRPr/>
            </a:pPr>
            <a:endParaRPr lang="es-VE"/>
          </a:p>
        </p:txBody>
      </p:sp>
      <p:sp>
        <p:nvSpPr>
          <p:cNvPr id="5" name="5 Marcador de número de diapositiva"/>
          <p:cNvSpPr>
            <a:spLocks noGrp="1"/>
          </p:cNvSpPr>
          <p:nvPr>
            <p:ph type="sldNum" sz="quarter" idx="12"/>
          </p:nvPr>
        </p:nvSpPr>
        <p:spPr/>
        <p:txBody>
          <a:bodyPr/>
          <a:lstStyle>
            <a:lvl1pPr>
              <a:defRPr/>
            </a:lvl1pPr>
          </a:lstStyle>
          <a:p>
            <a:pPr>
              <a:defRPr/>
            </a:pPr>
            <a:fld id="{0773B633-99BD-4FE5-9708-BB11230ECF13}" type="slidenum">
              <a:rPr lang="es-VE"/>
              <a:pPr>
                <a:defRPr/>
              </a:pPr>
              <a:t>‹#›</a:t>
            </a:fld>
            <a:endParaRPr lang="es-V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8070F60-8F4B-4D93-AD21-50F0FC9DD666}" type="datetimeFigureOut">
              <a:rPr lang="es-VE"/>
              <a:pPr>
                <a:defRPr/>
              </a:pPr>
              <a:t>04/10/2012</a:t>
            </a:fld>
            <a:endParaRPr lang="es-VE" dirty="0"/>
          </a:p>
        </p:txBody>
      </p:sp>
      <p:sp>
        <p:nvSpPr>
          <p:cNvPr id="3" name="4 Marcador de pie de página"/>
          <p:cNvSpPr>
            <a:spLocks noGrp="1"/>
          </p:cNvSpPr>
          <p:nvPr>
            <p:ph type="ftr" sz="quarter" idx="11"/>
          </p:nvPr>
        </p:nvSpPr>
        <p:spPr/>
        <p:txBody>
          <a:bodyPr/>
          <a:lstStyle>
            <a:lvl1pPr>
              <a:defRPr/>
            </a:lvl1pPr>
          </a:lstStyle>
          <a:p>
            <a:pPr>
              <a:defRPr/>
            </a:pPr>
            <a:endParaRPr lang="es-VE"/>
          </a:p>
        </p:txBody>
      </p:sp>
      <p:sp>
        <p:nvSpPr>
          <p:cNvPr id="4" name="5 Marcador de número de diapositiva"/>
          <p:cNvSpPr>
            <a:spLocks noGrp="1"/>
          </p:cNvSpPr>
          <p:nvPr>
            <p:ph type="sldNum" sz="quarter" idx="12"/>
          </p:nvPr>
        </p:nvSpPr>
        <p:spPr/>
        <p:txBody>
          <a:bodyPr/>
          <a:lstStyle>
            <a:lvl1pPr>
              <a:defRPr/>
            </a:lvl1pPr>
          </a:lstStyle>
          <a:p>
            <a:pPr>
              <a:defRPr/>
            </a:pPr>
            <a:fld id="{E74C3385-26A1-412B-BE76-B1F9A926A235}" type="slidenum">
              <a:rPr lang="es-VE"/>
              <a:pPr>
                <a:defRPr/>
              </a:pPr>
              <a:t>‹#›</a:t>
            </a:fld>
            <a:endParaRPr lang="es-V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CEB2139-B967-4B55-9F91-91429C6A37A7}" type="datetimeFigureOut">
              <a:rPr lang="es-VE"/>
              <a:pPr>
                <a:defRPr/>
              </a:pPr>
              <a:t>04/10/2012</a:t>
            </a:fld>
            <a:endParaRPr lang="es-VE" dirty="0"/>
          </a:p>
        </p:txBody>
      </p:sp>
      <p:sp>
        <p:nvSpPr>
          <p:cNvPr id="6" name="4 Marcador de pie de página"/>
          <p:cNvSpPr>
            <a:spLocks noGrp="1"/>
          </p:cNvSpPr>
          <p:nvPr>
            <p:ph type="ftr" sz="quarter" idx="11"/>
          </p:nvPr>
        </p:nvSpPr>
        <p:spPr/>
        <p:txBody>
          <a:bodyPr/>
          <a:lstStyle>
            <a:lvl1pPr>
              <a:defRPr/>
            </a:lvl1pPr>
          </a:lstStyle>
          <a:p>
            <a:pPr>
              <a:defRPr/>
            </a:pPr>
            <a:endParaRPr lang="es-VE"/>
          </a:p>
        </p:txBody>
      </p:sp>
      <p:sp>
        <p:nvSpPr>
          <p:cNvPr id="7" name="5 Marcador de número de diapositiva"/>
          <p:cNvSpPr>
            <a:spLocks noGrp="1"/>
          </p:cNvSpPr>
          <p:nvPr>
            <p:ph type="sldNum" sz="quarter" idx="12"/>
          </p:nvPr>
        </p:nvSpPr>
        <p:spPr/>
        <p:txBody>
          <a:bodyPr/>
          <a:lstStyle>
            <a:lvl1pPr>
              <a:defRPr/>
            </a:lvl1pPr>
          </a:lstStyle>
          <a:p>
            <a:pPr>
              <a:defRPr/>
            </a:pPr>
            <a:fld id="{4D05908E-6C41-4792-A0EC-57DB3DA3009E}" type="slidenum">
              <a:rPr lang="es-VE"/>
              <a:pPr>
                <a:defRPr/>
              </a:pPr>
              <a:t>‹#›</a:t>
            </a:fld>
            <a:endParaRPr lang="es-V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VE"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4F24D9C-C06D-45A4-ABA7-47A99F3CE251}" type="datetimeFigureOut">
              <a:rPr lang="es-VE"/>
              <a:pPr>
                <a:defRPr/>
              </a:pPr>
              <a:t>04/10/2012</a:t>
            </a:fld>
            <a:endParaRPr lang="es-VE" dirty="0"/>
          </a:p>
        </p:txBody>
      </p:sp>
      <p:sp>
        <p:nvSpPr>
          <p:cNvPr id="6" name="4 Marcador de pie de página"/>
          <p:cNvSpPr>
            <a:spLocks noGrp="1"/>
          </p:cNvSpPr>
          <p:nvPr>
            <p:ph type="ftr" sz="quarter" idx="11"/>
          </p:nvPr>
        </p:nvSpPr>
        <p:spPr/>
        <p:txBody>
          <a:bodyPr/>
          <a:lstStyle>
            <a:lvl1pPr>
              <a:defRPr/>
            </a:lvl1pPr>
          </a:lstStyle>
          <a:p>
            <a:pPr>
              <a:defRPr/>
            </a:pPr>
            <a:endParaRPr lang="es-VE"/>
          </a:p>
        </p:txBody>
      </p:sp>
      <p:sp>
        <p:nvSpPr>
          <p:cNvPr id="7" name="5 Marcador de número de diapositiva"/>
          <p:cNvSpPr>
            <a:spLocks noGrp="1"/>
          </p:cNvSpPr>
          <p:nvPr>
            <p:ph type="sldNum" sz="quarter" idx="12"/>
          </p:nvPr>
        </p:nvSpPr>
        <p:spPr/>
        <p:txBody>
          <a:bodyPr/>
          <a:lstStyle>
            <a:lvl1pPr>
              <a:defRPr/>
            </a:lvl1pPr>
          </a:lstStyle>
          <a:p>
            <a:pPr>
              <a:defRPr/>
            </a:pPr>
            <a:fld id="{349FE136-7FFD-4582-8721-B37A2198215D}" type="slidenum">
              <a:rPr lang="es-VE"/>
              <a:pPr>
                <a:defRPr/>
              </a:pPr>
              <a:t>‹#›</a:t>
            </a:fld>
            <a:endParaRPr lang="es-V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VE"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B83B0F9-F945-49BC-94EE-89EB2D5BCC2B}" type="datetimeFigureOut">
              <a:rPr lang="es-VE"/>
              <a:pPr>
                <a:defRPr/>
              </a:pPr>
              <a:t>04/10/2012</a:t>
            </a:fld>
            <a:endParaRPr lang="es-VE"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09080A0-6F65-442E-899B-5F9546A40C9D}" type="slidenum">
              <a:rPr lang="es-VE"/>
              <a:pPr>
                <a:defRPr/>
              </a:pPr>
              <a:t>‹#›</a:t>
            </a:fld>
            <a:endParaRPr lang="es-VE" dirty="0"/>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4.bp.blogspot.com/_9ERru4n7JjA/S1PoQVLJWVI/AAAAAAAAABo/g3BG7ay_Kg4/s1600-h/Cyril1910-m.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9 Imagen"/>
          <p:cNvPicPr>
            <a:picLocks noChangeAspect="1"/>
          </p:cNvPicPr>
          <p:nvPr/>
        </p:nvPicPr>
        <p:blipFill>
          <a:blip r:embed="rId2"/>
          <a:srcRect/>
          <a:stretch>
            <a:fillRect/>
          </a:stretch>
        </p:blipFill>
        <p:spPr bwMode="auto">
          <a:xfrm>
            <a:off x="-11113" y="0"/>
            <a:ext cx="9155113" cy="6858000"/>
          </a:xfrm>
          <a:prstGeom prst="rect">
            <a:avLst/>
          </a:prstGeom>
          <a:noFill/>
          <a:ln w="9525">
            <a:noFill/>
            <a:miter lim="800000"/>
            <a:headEnd/>
            <a:tailEnd/>
          </a:ln>
        </p:spPr>
      </p:pic>
      <p:sp>
        <p:nvSpPr>
          <p:cNvPr id="2" name="1 Título"/>
          <p:cNvSpPr>
            <a:spLocks noGrp="1"/>
          </p:cNvSpPr>
          <p:nvPr>
            <p:ph type="ctrTitle"/>
          </p:nvPr>
        </p:nvSpPr>
        <p:spPr>
          <a:xfrm>
            <a:off x="414338" y="836613"/>
            <a:ext cx="8305800" cy="1981200"/>
          </a:xfrm>
        </p:spPr>
        <p:txBody>
          <a:bodyPr>
            <a:normAutofit/>
          </a:bodyPr>
          <a:lstStyle/>
          <a:p>
            <a:r>
              <a:rPr lang="es-VE" sz="2500" smtClean="0">
                <a:latin typeface="Cloister Black"/>
              </a:rPr>
              <a:t/>
            </a:r>
            <a:br>
              <a:rPr lang="es-VE" sz="2500" smtClean="0">
                <a:latin typeface="Cloister Black"/>
              </a:rPr>
            </a:br>
            <a:endParaRPr lang="es-VE" sz="2500" smtClean="0">
              <a:latin typeface="Cloister Black"/>
            </a:endParaRPr>
          </a:p>
        </p:txBody>
      </p:sp>
      <p:sp>
        <p:nvSpPr>
          <p:cNvPr id="5" name="2 Subtítulo"/>
          <p:cNvSpPr txBox="1">
            <a:spLocks/>
          </p:cNvSpPr>
          <p:nvPr/>
        </p:nvSpPr>
        <p:spPr>
          <a:xfrm>
            <a:off x="1187624" y="3068960"/>
            <a:ext cx="6758520" cy="1143000"/>
          </a:xfrm>
          <a:prstGeom prst="rect">
            <a:avLst/>
          </a:prstGeom>
        </p:spPr>
        <p:txBody>
          <a:bodyPr>
            <a:scene3d>
              <a:camera prst="obliqueTopLeft"/>
              <a:lightRig rig="threePt" dir="t"/>
            </a:scene3d>
            <a:sp3d extrusionH="57150">
              <a:bevelT w="38100" h="38100" prst="relaxedInset"/>
              <a:bevelB w="82550" h="38100" prst="coolSlant"/>
            </a:sp3d>
          </a:bodyPr>
          <a:lstStyle>
            <a:lvl1pPr marL="0" indent="0" algn="ctr" rtl="0" eaLnBrk="1" latinLnBrk="0" hangingPunct="1">
              <a:spcBef>
                <a:spcPts val="600"/>
              </a:spcBef>
              <a:buClr>
                <a:schemeClr val="accent2"/>
              </a:buClr>
              <a:buSzPct val="85000"/>
              <a:buFont typeface="Wingdings 2"/>
              <a:buNone/>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fontAlgn="auto">
              <a:spcAft>
                <a:spcPts val="0"/>
              </a:spcAft>
              <a:defRPr/>
            </a:pPr>
            <a:r>
              <a:rPr lang="es-VE" sz="7200" dirty="0" smtClean="0">
                <a:solidFill>
                  <a:schemeClr val="bg1"/>
                </a:solidFill>
                <a:effectLst>
                  <a:glow rad="38100">
                    <a:schemeClr val="tx1">
                      <a:alpha val="57000"/>
                    </a:schemeClr>
                  </a:glow>
                  <a:reflection stA="31000" endPos="40000" dir="5400000" sy="-100000" algn="bl" rotWithShape="0"/>
                </a:effectLst>
                <a:latin typeface="Parchment" pitchFamily="66" charset="0"/>
              </a:rPr>
              <a:t>Teoría neoclásica</a:t>
            </a:r>
            <a:endParaRPr lang="es-VE" sz="7200" dirty="0">
              <a:solidFill>
                <a:schemeClr val="bg1"/>
              </a:solidFill>
              <a:effectLst>
                <a:glow rad="38100">
                  <a:schemeClr val="tx1">
                    <a:alpha val="57000"/>
                  </a:schemeClr>
                </a:glow>
                <a:reflection stA="31000" endPos="40000" dir="5400000" sy="-100000" algn="bl" rotWithShape="0"/>
              </a:effectLst>
              <a:latin typeface="Parchment" pitchFamily="66" charset="0"/>
            </a:endParaRPr>
          </a:p>
        </p:txBody>
      </p:sp>
      <p:sp>
        <p:nvSpPr>
          <p:cNvPr id="8" name="2 Subtítulo"/>
          <p:cNvSpPr txBox="1">
            <a:spLocks/>
          </p:cNvSpPr>
          <p:nvPr/>
        </p:nvSpPr>
        <p:spPr>
          <a:xfrm>
            <a:off x="5148263" y="4359275"/>
            <a:ext cx="3157537" cy="2376488"/>
          </a:xfrm>
          <a:prstGeom prst="rect">
            <a:avLst/>
          </a:prstGeom>
        </p:spPr>
        <p:txBody>
          <a:bodyPr/>
          <a:lstStyle/>
          <a:p>
            <a:pPr>
              <a:spcBef>
                <a:spcPts val="600"/>
              </a:spcBef>
              <a:buClr>
                <a:schemeClr val="accent2"/>
              </a:buClr>
              <a:buSzPct val="85000"/>
              <a:buFont typeface="Wingdings 2" pitchFamily="18" charset="2"/>
              <a:buNone/>
            </a:pPr>
            <a:endParaRPr lang="es-CO" sz="2400">
              <a:latin typeface="Cloister Black"/>
            </a:endParaRPr>
          </a:p>
        </p:txBody>
      </p:sp>
      <p:sp>
        <p:nvSpPr>
          <p:cNvPr id="9" name="2 Subtítulo"/>
          <p:cNvSpPr txBox="1">
            <a:spLocks/>
          </p:cNvSpPr>
          <p:nvPr/>
        </p:nvSpPr>
        <p:spPr>
          <a:xfrm>
            <a:off x="1692275" y="4481513"/>
            <a:ext cx="3157538" cy="2376487"/>
          </a:xfrm>
          <a:prstGeom prst="rect">
            <a:avLst/>
          </a:prstGeom>
        </p:spPr>
        <p:txBody>
          <a:bodyPr/>
          <a:lstStyle/>
          <a:p>
            <a:pPr>
              <a:spcBef>
                <a:spcPts val="600"/>
              </a:spcBef>
              <a:buClr>
                <a:schemeClr val="accent2"/>
              </a:buClr>
              <a:buSzPct val="85000"/>
              <a:buFont typeface="Wingdings 2" pitchFamily="18" charset="2"/>
              <a:buNone/>
            </a:pPr>
            <a:endParaRPr lang="es-CO" sz="2400">
              <a:latin typeface="Cloister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9 Imagen"/>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4" name="3 Marcador de contenido"/>
          <p:cNvGraphicFramePr>
            <a:graphicFrameLocks noGrp="1"/>
          </p:cNvGraphicFramePr>
          <p:nvPr>
            <p:ph idx="1"/>
          </p:nvPr>
        </p:nvGraphicFramePr>
        <p:xfrm>
          <a:off x="251520" y="116632"/>
          <a:ext cx="8517632"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rma 4"/>
          <p:cNvSpPr/>
          <p:nvPr/>
        </p:nvSpPr>
        <p:spPr>
          <a:xfrm>
            <a:off x="5867400" y="4149725"/>
            <a:ext cx="1571625" cy="1409700"/>
          </a:xfrm>
          <a:prstGeom prst="rect">
            <a:avLst/>
          </a:prstGeom>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fontAlgn="auto">
              <a:spcBef>
                <a:spcPts val="0"/>
              </a:spcBef>
              <a:spcAft>
                <a:spcPts val="0"/>
              </a:spcAft>
              <a:defRPr/>
            </a:pPr>
            <a:r>
              <a:rPr lang="es-ES" sz="1400" b="1" u="sng" dirty="0">
                <a:solidFill>
                  <a:schemeClr val="tx1"/>
                </a:solidFill>
                <a:effectLst>
                  <a:outerShdw blurRad="38100" dist="38100" dir="2700000" algn="tl">
                    <a:srgbClr val="000000">
                      <a:alpha val="43137"/>
                    </a:srgbClr>
                  </a:outerShdw>
                </a:effectLst>
                <a:latin typeface="Comfortaa" pitchFamily="34" charset="0"/>
              </a:rPr>
              <a:t>Control</a:t>
            </a:r>
          </a:p>
          <a:p>
            <a:pPr algn="ctr" fontAlgn="auto">
              <a:spcBef>
                <a:spcPts val="0"/>
              </a:spcBef>
              <a:spcAft>
                <a:spcPts val="0"/>
              </a:spcAft>
              <a:defRPr/>
            </a:pPr>
            <a:r>
              <a:rPr lang="es-ES" sz="1400" dirty="0">
                <a:solidFill>
                  <a:schemeClr val="tx1"/>
                </a:solidFill>
                <a:effectLst>
                  <a:outerShdw blurRad="38100" dist="38100" dir="2700000" algn="tl">
                    <a:srgbClr val="000000">
                      <a:alpha val="43137"/>
                    </a:srgbClr>
                  </a:outerShdw>
                </a:effectLst>
                <a:latin typeface="Comfortaa" pitchFamily="34" charset="0"/>
              </a:rPr>
              <a:t>- Normas</a:t>
            </a:r>
          </a:p>
          <a:p>
            <a:pPr algn="ctr" fontAlgn="auto">
              <a:spcBef>
                <a:spcPts val="0"/>
              </a:spcBef>
              <a:spcAft>
                <a:spcPts val="0"/>
              </a:spcAft>
              <a:defRPr/>
            </a:pPr>
            <a:r>
              <a:rPr lang="es-ES" sz="1400" dirty="0">
                <a:solidFill>
                  <a:schemeClr val="tx1"/>
                </a:solidFill>
                <a:effectLst>
                  <a:outerShdw blurRad="38100" dist="38100" dir="2700000" algn="tl">
                    <a:srgbClr val="000000">
                      <a:alpha val="43137"/>
                    </a:srgbClr>
                  </a:outerShdw>
                </a:effectLst>
                <a:latin typeface="Comfortaa" pitchFamily="34" charset="0"/>
              </a:rPr>
              <a:t>- Medidas</a:t>
            </a:r>
          </a:p>
          <a:p>
            <a:pPr algn="ctr" fontAlgn="auto">
              <a:spcBef>
                <a:spcPts val="0"/>
              </a:spcBef>
              <a:spcAft>
                <a:spcPts val="0"/>
              </a:spcAft>
              <a:defRPr/>
            </a:pPr>
            <a:r>
              <a:rPr lang="es-ES" sz="1400" dirty="0">
                <a:solidFill>
                  <a:schemeClr val="tx1"/>
                </a:solidFill>
                <a:effectLst>
                  <a:outerShdw blurRad="38100" dist="38100" dir="2700000" algn="tl">
                    <a:srgbClr val="000000">
                      <a:alpha val="43137"/>
                    </a:srgbClr>
                  </a:outerShdw>
                </a:effectLst>
                <a:latin typeface="Comfortaa" pitchFamily="34" charset="0"/>
              </a:rPr>
              <a:t>- Comparaciones</a:t>
            </a:r>
          </a:p>
          <a:p>
            <a:pPr algn="ctr" fontAlgn="auto">
              <a:spcBef>
                <a:spcPts val="0"/>
              </a:spcBef>
              <a:spcAft>
                <a:spcPts val="0"/>
              </a:spcAft>
              <a:defRPr/>
            </a:pPr>
            <a:r>
              <a:rPr lang="es-ES" sz="1400" dirty="0">
                <a:solidFill>
                  <a:schemeClr val="tx1"/>
                </a:solidFill>
                <a:effectLst>
                  <a:outerShdw blurRad="38100" dist="38100" dir="2700000" algn="tl">
                    <a:srgbClr val="000000">
                      <a:alpha val="43137"/>
                    </a:srgbClr>
                  </a:outerShdw>
                </a:effectLst>
                <a:latin typeface="Comfortaa" pitchFamily="34" charset="0"/>
              </a:rPr>
              <a:t>- Acción</a:t>
            </a:r>
          </a:p>
        </p:txBody>
      </p:sp>
      <p:grpSp>
        <p:nvGrpSpPr>
          <p:cNvPr id="14" name="13 Grupo"/>
          <p:cNvGrpSpPr/>
          <p:nvPr/>
        </p:nvGrpSpPr>
        <p:grpSpPr>
          <a:xfrm rot="21330759">
            <a:off x="3083564" y="1558136"/>
            <a:ext cx="2081870" cy="2032777"/>
            <a:chOff x="-181586" y="896399"/>
            <a:chExt cx="2147516" cy="2268891"/>
          </a:xfrm>
          <a:scene3d>
            <a:camera prst="orthographicFront"/>
            <a:lightRig rig="flat" dir="t"/>
          </a:scene3d>
        </p:grpSpPr>
        <p:sp>
          <p:nvSpPr>
            <p:cNvPr id="15" name="14 Forma"/>
            <p:cNvSpPr/>
            <p:nvPr/>
          </p:nvSpPr>
          <p:spPr>
            <a:xfrm rot="20700000">
              <a:off x="-181586" y="896399"/>
              <a:ext cx="2147516" cy="2268891"/>
            </a:xfrm>
            <a:prstGeom prst="gear6">
              <a:avLst/>
            </a:prstGeom>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6" name="Forma 4"/>
            <p:cNvSpPr/>
            <p:nvPr/>
          </p:nvSpPr>
          <p:spPr>
            <a:xfrm>
              <a:off x="282228" y="1401232"/>
              <a:ext cx="1219888" cy="1259224"/>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fontAlgn="auto">
                <a:spcBef>
                  <a:spcPts val="0"/>
                </a:spcBef>
                <a:spcAft>
                  <a:spcPts val="0"/>
                </a:spcAft>
                <a:defRPr/>
              </a:pPr>
              <a:r>
                <a:rPr lang="es-ES" sz="1200" b="1" u="sng" dirty="0">
                  <a:solidFill>
                    <a:schemeClr val="tx1"/>
                  </a:solidFill>
                  <a:effectLst>
                    <a:outerShdw blurRad="38100" dist="38100" dir="2700000" algn="tl">
                      <a:srgbClr val="000000">
                        <a:alpha val="43137"/>
                      </a:srgbClr>
                    </a:outerShdw>
                  </a:effectLst>
                  <a:latin typeface="Comfortaa" pitchFamily="34" charset="0"/>
                </a:rPr>
                <a:t>Planificación</a:t>
              </a:r>
            </a:p>
            <a:p>
              <a:pPr algn="ctr" fontAlgn="auto">
                <a:spcBef>
                  <a:spcPts val="0"/>
                </a:spcBef>
                <a:spcAft>
                  <a:spcPts val="0"/>
                </a:spcAft>
                <a:defRPr/>
              </a:pPr>
              <a:r>
                <a:rPr lang="es-ES" sz="1200" dirty="0">
                  <a:solidFill>
                    <a:schemeClr val="tx1"/>
                  </a:solidFill>
                  <a:effectLst>
                    <a:outerShdw blurRad="38100" dist="38100" dir="2700000" algn="tl">
                      <a:srgbClr val="000000">
                        <a:alpha val="43137"/>
                      </a:srgbClr>
                    </a:outerShdw>
                  </a:effectLst>
                  <a:latin typeface="Comfortaa" pitchFamily="34" charset="0"/>
                </a:rPr>
                <a:t>- Metas</a:t>
              </a:r>
            </a:p>
            <a:p>
              <a:pPr algn="ctr" fontAlgn="auto">
                <a:spcBef>
                  <a:spcPts val="0"/>
                </a:spcBef>
                <a:spcAft>
                  <a:spcPts val="0"/>
                </a:spcAft>
                <a:defRPr/>
              </a:pPr>
              <a:r>
                <a:rPr lang="es-ES" sz="1200" dirty="0">
                  <a:solidFill>
                    <a:schemeClr val="tx1"/>
                  </a:solidFill>
                  <a:effectLst>
                    <a:outerShdw blurRad="38100" dist="38100" dir="2700000" algn="tl">
                      <a:srgbClr val="000000">
                        <a:alpha val="43137"/>
                      </a:srgbClr>
                    </a:outerShdw>
                  </a:effectLst>
                  <a:latin typeface="Comfortaa" pitchFamily="34" charset="0"/>
                </a:rPr>
                <a:t>- Objetivos</a:t>
              </a:r>
            </a:p>
            <a:p>
              <a:pPr algn="ctr" fontAlgn="auto">
                <a:spcBef>
                  <a:spcPts val="0"/>
                </a:spcBef>
                <a:spcAft>
                  <a:spcPts val="0"/>
                </a:spcAft>
                <a:defRPr/>
              </a:pPr>
              <a:r>
                <a:rPr lang="es-ES" sz="1200" dirty="0">
                  <a:solidFill>
                    <a:schemeClr val="tx1"/>
                  </a:solidFill>
                  <a:effectLst>
                    <a:outerShdw blurRad="38100" dist="38100" dir="2700000" algn="tl">
                      <a:srgbClr val="000000">
                        <a:alpha val="43137"/>
                      </a:srgbClr>
                    </a:outerShdw>
                  </a:effectLst>
                  <a:latin typeface="Comfortaa" pitchFamily="34" charset="0"/>
                </a:rPr>
                <a:t>- Estrategias</a:t>
              </a:r>
            </a:p>
            <a:p>
              <a:pPr algn="ctr" fontAlgn="auto">
                <a:spcBef>
                  <a:spcPts val="0"/>
                </a:spcBef>
                <a:spcAft>
                  <a:spcPts val="0"/>
                </a:spcAft>
                <a:defRPr/>
              </a:pPr>
              <a:r>
                <a:rPr lang="es-ES" sz="1200" dirty="0">
                  <a:solidFill>
                    <a:schemeClr val="tx1"/>
                  </a:solidFill>
                  <a:effectLst>
                    <a:outerShdw blurRad="38100" dist="38100" dir="2700000" algn="tl">
                      <a:srgbClr val="000000">
                        <a:alpha val="43137"/>
                      </a:srgbClr>
                    </a:outerShdw>
                  </a:effectLst>
                  <a:latin typeface="Comfortaa" pitchFamily="34" charset="0"/>
                </a:rPr>
                <a:t>- Planes</a:t>
              </a:r>
            </a:p>
          </p:txBody>
        </p:sp>
      </p:grpSp>
      <p:sp>
        <p:nvSpPr>
          <p:cNvPr id="17" name="16 Flecha circular"/>
          <p:cNvSpPr/>
          <p:nvPr/>
        </p:nvSpPr>
        <p:spPr>
          <a:xfrm rot="7777765">
            <a:off x="2196684" y="1050163"/>
            <a:ext cx="3534404" cy="3534404"/>
          </a:xfrm>
          <a:prstGeom prst="circularArrow">
            <a:avLst>
              <a:gd name="adj1" fmla="val 5984"/>
              <a:gd name="adj2" fmla="val 394124"/>
              <a:gd name="adj3" fmla="val 13313824"/>
              <a:gd name="adj4" fmla="val 10508221"/>
              <a:gd name="adj5" fmla="val 6981"/>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1" name="10 Rectángulo"/>
          <p:cNvSpPr/>
          <p:nvPr/>
        </p:nvSpPr>
        <p:spPr>
          <a:xfrm>
            <a:off x="1187624" y="332655"/>
            <a:ext cx="6768752" cy="1200329"/>
          </a:xfrm>
          <a:prstGeom prst="rect">
            <a:avLst/>
          </a:prstGeom>
        </p:spPr>
        <p:txBody>
          <a:bodyPr>
            <a:spAutoFit/>
          </a:bodyPr>
          <a:lstStyle/>
          <a:p>
            <a:pPr algn="ctr" fontAlgn="auto">
              <a:spcBef>
                <a:spcPts val="0"/>
              </a:spcBef>
              <a:spcAft>
                <a:spcPts val="0"/>
              </a:spcAft>
              <a:defRPr/>
            </a:pPr>
            <a:r>
              <a:rPr lang="es-VE" sz="3600" b="1" u="sng" dirty="0">
                <a:effectLst>
                  <a:glow rad="101600">
                    <a:schemeClr val="bg1">
                      <a:alpha val="40000"/>
                    </a:schemeClr>
                  </a:glow>
                </a:effectLst>
                <a:latin typeface="Black Night" pitchFamily="2" charset="0"/>
                <a:cs typeface="+mn-cs"/>
              </a:rPr>
              <a:t>características </a:t>
            </a:r>
            <a:r>
              <a:rPr lang="es-VE" sz="3600" b="1" u="sng" dirty="0">
                <a:effectLst>
                  <a:glow rad="101600">
                    <a:schemeClr val="bg1">
                      <a:alpha val="40000"/>
                    </a:schemeClr>
                  </a:glow>
                </a:effectLst>
                <a:latin typeface="Black Night" pitchFamily="2" charset="0"/>
                <a:cs typeface="+mn-cs"/>
              </a:rPr>
              <a:t>del proceso</a:t>
            </a:r>
          </a:p>
          <a:p>
            <a:pPr algn="ctr" fontAlgn="auto">
              <a:spcBef>
                <a:spcPts val="0"/>
              </a:spcBef>
              <a:spcAft>
                <a:spcPts val="0"/>
              </a:spcAft>
              <a:defRPr/>
            </a:pPr>
            <a:r>
              <a:rPr lang="es-VE" sz="3600" b="1" u="sng" dirty="0">
                <a:effectLst>
                  <a:glow rad="101600">
                    <a:schemeClr val="bg1">
                      <a:alpha val="40000"/>
                    </a:schemeClr>
                  </a:glow>
                </a:effectLst>
                <a:latin typeface="Black Night" pitchFamily="2" charset="0"/>
                <a:cs typeface="+mn-cs"/>
              </a:rPr>
              <a:t> administrativo</a:t>
            </a:r>
            <a:endParaRPr lang="es-VE" sz="3600" dirty="0">
              <a:effectLst>
                <a:glow rad="101600">
                  <a:schemeClr val="bg1">
                    <a:alpha val="40000"/>
                  </a:schemeClr>
                </a:glow>
              </a:effectLst>
              <a:latin typeface="+mn-lt"/>
              <a:cs typeface="+mn-cs"/>
            </a:endParaRPr>
          </a:p>
        </p:txBody>
      </p:sp>
      <p:sp>
        <p:nvSpPr>
          <p:cNvPr id="13" name="12 Flecha circular"/>
          <p:cNvSpPr/>
          <p:nvPr/>
        </p:nvSpPr>
        <p:spPr>
          <a:xfrm rot="1037965">
            <a:off x="961156" y="1968260"/>
            <a:ext cx="3534404" cy="3534404"/>
          </a:xfrm>
          <a:prstGeom prst="circularArrow">
            <a:avLst>
              <a:gd name="adj1" fmla="val 5984"/>
              <a:gd name="adj2" fmla="val 394124"/>
              <a:gd name="adj3" fmla="val 13313824"/>
              <a:gd name="adj4" fmla="val 10508221"/>
              <a:gd name="adj5" fmla="val 6981"/>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18" name="17 Forma"/>
          <p:cNvSpPr/>
          <p:nvPr/>
        </p:nvSpPr>
        <p:spPr>
          <a:xfrm rot="16882169">
            <a:off x="2630698" y="3474095"/>
            <a:ext cx="3278056" cy="3278056"/>
          </a:xfrm>
          <a:prstGeom prst="leftCircularArrow">
            <a:avLst>
              <a:gd name="adj1" fmla="val 6452"/>
              <a:gd name="adj2" fmla="val 429999"/>
              <a:gd name="adj3" fmla="val 10489124"/>
              <a:gd name="adj4" fmla="val 14837806"/>
              <a:gd name="adj5" fmla="val 7527"/>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3">
              <a:hueOff val="5625132"/>
              <a:satOff val="-8440"/>
              <a:lumOff val="-1373"/>
              <a:alphaOff val="0"/>
            </a:schemeClr>
          </a:fillRef>
          <a:effectRef idx="2">
            <a:schemeClr val="accent3">
              <a:hueOff val="5625132"/>
              <a:satOff val="-8440"/>
              <a:lumOff val="-1373"/>
              <a:alphaOff val="0"/>
            </a:schemeClr>
          </a:effectRef>
          <a:fontRef idx="minor">
            <a:schemeClr val="lt1"/>
          </a:fontRef>
        </p:style>
      </p:sp>
      <p:sp>
        <p:nvSpPr>
          <p:cNvPr id="19" name="18 Flecha circular"/>
          <p:cNvSpPr/>
          <p:nvPr/>
        </p:nvSpPr>
        <p:spPr>
          <a:xfrm rot="1701391">
            <a:off x="5617316" y="3348012"/>
            <a:ext cx="2969036" cy="3059722"/>
          </a:xfrm>
          <a:prstGeom prst="circularArrow">
            <a:avLst>
              <a:gd name="adj1" fmla="val 4688"/>
              <a:gd name="adj2" fmla="val 299029"/>
              <a:gd name="adj3" fmla="val 2552062"/>
              <a:gd name="adj4" fmla="val 15786008"/>
              <a:gd name="adj5" fmla="val 5469"/>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8"/>
                                        </p:tgtEl>
                                        <p:attrNameLst>
                                          <p:attrName>r</p:attrName>
                                        </p:attrNameLst>
                                      </p:cBhvr>
                                    </p:animRot>
                                    <p:animRot by="-240000">
                                      <p:cBhvr>
                                        <p:cTn id="19" dur="200" fill="hold">
                                          <p:stCondLst>
                                            <p:cond delay="200"/>
                                          </p:stCondLst>
                                        </p:cTn>
                                        <p:tgtEl>
                                          <p:spTgt spid="18"/>
                                        </p:tgtEl>
                                        <p:attrNameLst>
                                          <p:attrName>r</p:attrName>
                                        </p:attrNameLst>
                                      </p:cBhvr>
                                    </p:animRot>
                                    <p:animRot by="240000">
                                      <p:cBhvr>
                                        <p:cTn id="20" dur="200" fill="hold">
                                          <p:stCondLst>
                                            <p:cond delay="400"/>
                                          </p:stCondLst>
                                        </p:cTn>
                                        <p:tgtEl>
                                          <p:spTgt spid="18"/>
                                        </p:tgtEl>
                                        <p:attrNameLst>
                                          <p:attrName>r</p:attrName>
                                        </p:attrNameLst>
                                      </p:cBhvr>
                                    </p:animRot>
                                    <p:animRot by="-240000">
                                      <p:cBhvr>
                                        <p:cTn id="21" dur="200" fill="hold">
                                          <p:stCondLst>
                                            <p:cond delay="600"/>
                                          </p:stCondLst>
                                        </p:cTn>
                                        <p:tgtEl>
                                          <p:spTgt spid="18"/>
                                        </p:tgtEl>
                                        <p:attrNameLst>
                                          <p:attrName>r</p:attrName>
                                        </p:attrNameLst>
                                      </p:cBhvr>
                                    </p:animRot>
                                    <p:animRot by="120000">
                                      <p:cBhvr>
                                        <p:cTn id="22" dur="200" fill="hold">
                                          <p:stCondLst>
                                            <p:cond delay="800"/>
                                          </p:stCondLst>
                                        </p:cTn>
                                        <p:tgtEl>
                                          <p:spTgt spid="18"/>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19"/>
                                        </p:tgtEl>
                                        <p:attrNameLst>
                                          <p:attrName>r</p:attrName>
                                        </p:attrNameLst>
                                      </p:cBhvr>
                                    </p:animRot>
                                    <p:animRot by="-240000">
                                      <p:cBhvr>
                                        <p:cTn id="25" dur="200" fill="hold">
                                          <p:stCondLst>
                                            <p:cond delay="200"/>
                                          </p:stCondLst>
                                        </p:cTn>
                                        <p:tgtEl>
                                          <p:spTgt spid="19"/>
                                        </p:tgtEl>
                                        <p:attrNameLst>
                                          <p:attrName>r</p:attrName>
                                        </p:attrNameLst>
                                      </p:cBhvr>
                                    </p:animRot>
                                    <p:animRot by="240000">
                                      <p:cBhvr>
                                        <p:cTn id="26" dur="200" fill="hold">
                                          <p:stCondLst>
                                            <p:cond delay="400"/>
                                          </p:stCondLst>
                                        </p:cTn>
                                        <p:tgtEl>
                                          <p:spTgt spid="19"/>
                                        </p:tgtEl>
                                        <p:attrNameLst>
                                          <p:attrName>r</p:attrName>
                                        </p:attrNameLst>
                                      </p:cBhvr>
                                    </p:animRot>
                                    <p:animRot by="-240000">
                                      <p:cBhvr>
                                        <p:cTn id="27" dur="200" fill="hold">
                                          <p:stCondLst>
                                            <p:cond delay="600"/>
                                          </p:stCondLst>
                                        </p:cTn>
                                        <p:tgtEl>
                                          <p:spTgt spid="19"/>
                                        </p:tgtEl>
                                        <p:attrNameLst>
                                          <p:attrName>r</p:attrName>
                                        </p:attrNameLst>
                                      </p:cBhvr>
                                    </p:animRot>
                                    <p:animRot by="120000">
                                      <p:cBhvr>
                                        <p:cTn id="28"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3 Imagen"/>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1187624" y="476672"/>
            <a:ext cx="6768752" cy="1143000"/>
          </a:xfrm>
        </p:spPr>
        <p:txBody>
          <a:bodyPr rtlCol="0">
            <a:normAutofit/>
          </a:bodyPr>
          <a:lstStyle/>
          <a:p>
            <a:pPr fontAlgn="auto">
              <a:spcAft>
                <a:spcPts val="0"/>
              </a:spcAft>
              <a:defRPr/>
            </a:pPr>
            <a:r>
              <a:rPr lang="es-VE" sz="3600" b="1" u="sng" dirty="0" smtClean="0">
                <a:effectLst>
                  <a:glow rad="101600">
                    <a:schemeClr val="bg1">
                      <a:alpha val="40000"/>
                    </a:schemeClr>
                  </a:glow>
                </a:effectLst>
                <a:latin typeface="Black Night" pitchFamily="2" charset="0"/>
              </a:rPr>
              <a:t>Centralización</a:t>
            </a:r>
            <a:endParaRPr lang="es-VE" sz="4000" b="1" u="sng" dirty="0">
              <a:effectLst>
                <a:glow rad="101600">
                  <a:schemeClr val="bg1">
                    <a:alpha val="40000"/>
                  </a:schemeClr>
                </a:glow>
              </a:effectLst>
              <a:latin typeface="Black Night" pitchFamily="2" charset="0"/>
            </a:endParaRPr>
          </a:p>
        </p:txBody>
      </p:sp>
      <p:sp>
        <p:nvSpPr>
          <p:cNvPr id="26627" name="2 Marcador de contenido"/>
          <p:cNvSpPr>
            <a:spLocks noGrp="1"/>
          </p:cNvSpPr>
          <p:nvPr>
            <p:ph idx="1"/>
          </p:nvPr>
        </p:nvSpPr>
        <p:spPr>
          <a:xfrm>
            <a:off x="1511300" y="1484313"/>
            <a:ext cx="6121400" cy="4525962"/>
          </a:xfrm>
        </p:spPr>
        <p:txBody>
          <a:bodyPr/>
          <a:lstStyle/>
          <a:p>
            <a:pPr marL="0" indent="0" algn="just">
              <a:buFont typeface="Arial" charset="0"/>
              <a:buNone/>
            </a:pPr>
            <a:r>
              <a:rPr lang="es-VE" smtClean="0">
                <a:latin typeface="Cloister Black"/>
              </a:rPr>
              <a:t>   Este grado determina el máximo de autoridad, control, decisión e intervención que recaen sobre una sola persona, que generalmente es quien está en los niveles más altos de la escala jerárquica. </a:t>
            </a:r>
          </a:p>
        </p:txBody>
      </p:sp>
      <p:pic>
        <p:nvPicPr>
          <p:cNvPr id="11266" name="Picture 2" descr="https://www.catalunyacaixa.com/docsdlv/Portal/Ficheros/Imagenes/Centralizacion_tesoreria_320x191.jpg"/>
          <p:cNvPicPr>
            <a:picLocks noChangeAspect="1" noChangeArrowheads="1"/>
          </p:cNvPicPr>
          <p:nvPr/>
        </p:nvPicPr>
        <p:blipFill>
          <a:blip r:embed="rId3">
            <a:clrChange>
              <a:clrFrom>
                <a:srgbClr val="FAFBFD"/>
              </a:clrFrom>
              <a:clrTo>
                <a:srgbClr val="FAFBFD">
                  <a:alpha val="0"/>
                </a:srgbClr>
              </a:clrTo>
            </a:clrChange>
          </a:blip>
          <a:srcRect/>
          <a:stretch>
            <a:fillRect/>
          </a:stretch>
        </p:blipFill>
        <p:spPr bwMode="auto">
          <a:xfrm>
            <a:off x="2843213" y="4581525"/>
            <a:ext cx="3057525" cy="181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500"/>
                                  </p:stCondLst>
                                  <p:childTnLst>
                                    <p:anim calcmode="lin" valueType="num">
                                      <p:cBhvr additive="base">
                                        <p:cTn id="6" dur="2750"/>
                                        <p:tgtEl>
                                          <p:spTgt spid="11266"/>
                                        </p:tgtEl>
                                        <p:attrNameLst>
                                          <p:attrName>ppt_x</p:attrName>
                                        </p:attrNameLst>
                                      </p:cBhvr>
                                      <p:tavLst>
                                        <p:tav tm="0">
                                          <p:val>
                                            <p:strVal val="ppt_x"/>
                                          </p:val>
                                        </p:tav>
                                        <p:tav tm="100000">
                                          <p:val>
                                            <p:strVal val="ppt_x"/>
                                          </p:val>
                                        </p:tav>
                                      </p:tavLst>
                                    </p:anim>
                                    <p:anim calcmode="lin" valueType="num">
                                      <p:cBhvr additive="base">
                                        <p:cTn id="7" dur="2750"/>
                                        <p:tgtEl>
                                          <p:spTgt spid="11266"/>
                                        </p:tgtEl>
                                        <p:attrNameLst>
                                          <p:attrName>ppt_y</p:attrName>
                                        </p:attrNameLst>
                                      </p:cBhvr>
                                      <p:tavLst>
                                        <p:tav tm="0">
                                          <p:val>
                                            <p:strVal val="ppt_y"/>
                                          </p:val>
                                        </p:tav>
                                        <p:tav tm="100000">
                                          <p:val>
                                            <p:strVal val="1+ppt_h/2"/>
                                          </p:val>
                                        </p:tav>
                                      </p:tavLst>
                                    </p:anim>
                                    <p:set>
                                      <p:cBhvr>
                                        <p:cTn id="8" dur="1" fill="hold">
                                          <p:stCondLst>
                                            <p:cond delay="2749"/>
                                          </p:stCondLst>
                                        </p:cTn>
                                        <p:tgtEl>
                                          <p:spTgt spid="112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3 Imagen"/>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1187624" y="404664"/>
            <a:ext cx="6768752" cy="1143000"/>
          </a:xfrm>
        </p:spPr>
        <p:txBody>
          <a:bodyPr rtlCol="0">
            <a:normAutofit/>
          </a:bodyPr>
          <a:lstStyle/>
          <a:p>
            <a:pPr fontAlgn="auto">
              <a:spcAft>
                <a:spcPts val="0"/>
              </a:spcAft>
              <a:defRPr/>
            </a:pPr>
            <a:r>
              <a:rPr lang="es-VE" sz="3600" b="1" u="sng" dirty="0" smtClean="0">
                <a:effectLst>
                  <a:glow rad="101600">
                    <a:schemeClr val="bg1">
                      <a:alpha val="40000"/>
                    </a:schemeClr>
                  </a:glow>
                </a:effectLst>
                <a:latin typeface="Black Night" pitchFamily="2" charset="0"/>
              </a:rPr>
              <a:t>Descentralización</a:t>
            </a:r>
            <a:endParaRPr lang="es-VE" u="sng" dirty="0">
              <a:effectLst>
                <a:glow rad="101600">
                  <a:schemeClr val="bg1">
                    <a:alpha val="40000"/>
                  </a:schemeClr>
                </a:glow>
              </a:effectLst>
              <a:latin typeface="Black Night" pitchFamily="2" charset="0"/>
            </a:endParaRPr>
          </a:p>
        </p:txBody>
      </p:sp>
      <p:sp>
        <p:nvSpPr>
          <p:cNvPr id="27651" name="2 Marcador de contenido"/>
          <p:cNvSpPr>
            <a:spLocks noGrp="1"/>
          </p:cNvSpPr>
          <p:nvPr>
            <p:ph idx="1"/>
          </p:nvPr>
        </p:nvSpPr>
        <p:spPr>
          <a:xfrm>
            <a:off x="1619250" y="1557338"/>
            <a:ext cx="6265863" cy="4525962"/>
          </a:xfrm>
        </p:spPr>
        <p:txBody>
          <a:bodyPr/>
          <a:lstStyle/>
          <a:p>
            <a:pPr marL="0" indent="0">
              <a:buFont typeface="Arial" charset="0"/>
              <a:buNone/>
            </a:pPr>
            <a:r>
              <a:rPr lang="es-VE" smtClean="0">
                <a:latin typeface="Cloister Black"/>
              </a:rPr>
              <a:t>   La descentralización permite una autoridad parcialmente delegada y distribuida en los niveles de supervisión, situados en los niveles jerárquicos inferiores.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3 Imagen"/>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rtlCol="0">
            <a:normAutofit/>
          </a:bodyPr>
          <a:lstStyle/>
          <a:p>
            <a:pPr fontAlgn="auto">
              <a:spcAft>
                <a:spcPts val="0"/>
              </a:spcAft>
              <a:defRPr/>
            </a:pPr>
            <a:r>
              <a:rPr lang="es-VE" sz="3600" b="1" u="sng" dirty="0" smtClean="0">
                <a:effectLst>
                  <a:glow rad="101600">
                    <a:schemeClr val="bg1">
                      <a:alpha val="40000"/>
                    </a:schemeClr>
                  </a:glow>
                </a:effectLst>
                <a:latin typeface="Black Night" pitchFamily="2" charset="0"/>
              </a:rPr>
              <a:t>Departamentalización</a:t>
            </a:r>
            <a:r>
              <a:rPr lang="es-VE" sz="3600" u="sng" dirty="0" smtClean="0">
                <a:effectLst>
                  <a:glow rad="101600">
                    <a:schemeClr val="bg1">
                      <a:alpha val="40000"/>
                    </a:schemeClr>
                  </a:glow>
                </a:effectLst>
                <a:latin typeface="Black Night" pitchFamily="2" charset="0"/>
              </a:rPr>
              <a:t> </a:t>
            </a:r>
            <a:endParaRPr lang="es-VE" sz="3600" u="sng" dirty="0">
              <a:effectLst>
                <a:glow rad="101600">
                  <a:schemeClr val="bg1">
                    <a:alpha val="40000"/>
                  </a:schemeClr>
                </a:glow>
              </a:effectLst>
              <a:latin typeface="Black Night" pitchFamily="2" charset="0"/>
            </a:endParaRPr>
          </a:p>
        </p:txBody>
      </p:sp>
      <p:sp>
        <p:nvSpPr>
          <p:cNvPr id="28675" name="2 Marcador de contenido"/>
          <p:cNvSpPr>
            <a:spLocks noGrp="1"/>
          </p:cNvSpPr>
          <p:nvPr>
            <p:ph idx="1"/>
          </p:nvPr>
        </p:nvSpPr>
        <p:spPr>
          <a:xfrm>
            <a:off x="1476375" y="1412875"/>
            <a:ext cx="6191250" cy="6119813"/>
          </a:xfrm>
        </p:spPr>
        <p:txBody>
          <a:bodyPr/>
          <a:lstStyle/>
          <a:p>
            <a:pPr marL="0" indent="0">
              <a:buFont typeface="Arial" charset="0"/>
              <a:buNone/>
            </a:pPr>
            <a:r>
              <a:rPr lang="es-VE" sz="2800" smtClean="0">
                <a:latin typeface="Cloister Black"/>
              </a:rPr>
              <a:t>   De acuerdo con la situación específica de cada empresa, los tipos de departamentalización más usuales son:</a:t>
            </a:r>
          </a:p>
          <a:p>
            <a:pPr marL="0" indent="0">
              <a:buFont typeface="Arial" charset="0"/>
              <a:buNone/>
            </a:pPr>
            <a:r>
              <a:rPr lang="es-VE" sz="2800" smtClean="0">
                <a:latin typeface="Cloister Black"/>
              </a:rPr>
              <a:t> 1. Funcional</a:t>
            </a:r>
            <a:br>
              <a:rPr lang="es-VE" sz="2800" smtClean="0">
                <a:latin typeface="Cloister Black"/>
              </a:rPr>
            </a:br>
            <a:r>
              <a:rPr lang="es-VE" sz="2800" smtClean="0">
                <a:latin typeface="Cloister Black"/>
              </a:rPr>
              <a:t> 2. Por producto </a:t>
            </a:r>
            <a:br>
              <a:rPr lang="es-VE" sz="2800" smtClean="0">
                <a:latin typeface="Cloister Black"/>
              </a:rPr>
            </a:br>
            <a:r>
              <a:rPr lang="es-VE" sz="2800" smtClean="0">
                <a:latin typeface="Cloister Black"/>
              </a:rPr>
              <a:t> 3. Geográfica o por Territorios</a:t>
            </a:r>
            <a:br>
              <a:rPr lang="es-VE" sz="2800" smtClean="0">
                <a:latin typeface="Cloister Black"/>
              </a:rPr>
            </a:br>
            <a:r>
              <a:rPr lang="es-VE" sz="2800" smtClean="0">
                <a:latin typeface="Cloister Black"/>
              </a:rPr>
              <a:t> 4. Por clientes </a:t>
            </a:r>
            <a:br>
              <a:rPr lang="es-VE" sz="2800" smtClean="0">
                <a:latin typeface="Cloister Black"/>
              </a:rPr>
            </a:br>
            <a:r>
              <a:rPr lang="es-VE" sz="2800" smtClean="0">
                <a:latin typeface="Cloister Black"/>
              </a:rPr>
              <a:t> 5. Por Proceso o Equipo</a:t>
            </a:r>
            <a:br>
              <a:rPr lang="es-VE" sz="2800" smtClean="0">
                <a:latin typeface="Cloister Black"/>
              </a:rPr>
            </a:br>
            <a:r>
              <a:rPr lang="es-VE" sz="2800" smtClean="0">
                <a:latin typeface="Cloister Black"/>
              </a:rPr>
              <a:t> 6. Por Secuencia</a:t>
            </a:r>
            <a:r>
              <a:rPr lang="es-VE" sz="2800" smtClean="0"/>
              <a:t/>
            </a:r>
            <a:br>
              <a:rPr lang="es-VE" sz="2800" smtClean="0"/>
            </a:br>
            <a:endParaRPr lang="es-VE" sz="2800" smtClean="0">
              <a:latin typeface="Cloister Black"/>
            </a:endParaRPr>
          </a:p>
          <a:p>
            <a:pPr marL="0" indent="0">
              <a:buFont typeface="Arial" charset="0"/>
              <a:buNone/>
            </a:pPr>
            <a:endParaRPr lang="es-VE" sz="2800" smtClean="0">
              <a:latin typeface="Cloister Black"/>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3 Imagen"/>
          <p:cNvPicPr>
            <a:picLocks noChangeAspect="1"/>
          </p:cNvPicPr>
          <p:nvPr/>
        </p:nvPicPr>
        <p:blipFill>
          <a:blip r:embed="rId2"/>
          <a:srcRect/>
          <a:stretch>
            <a:fillRect/>
          </a:stretch>
        </p:blipFill>
        <p:spPr bwMode="auto">
          <a:xfrm>
            <a:off x="-11113" y="0"/>
            <a:ext cx="9155113" cy="6884988"/>
          </a:xfrm>
          <a:prstGeom prst="rect">
            <a:avLst/>
          </a:prstGeom>
          <a:noFill/>
          <a:ln w="9525">
            <a:noFill/>
            <a:miter lim="800000"/>
            <a:headEnd/>
            <a:tailEnd/>
          </a:ln>
        </p:spPr>
      </p:pic>
      <p:sp>
        <p:nvSpPr>
          <p:cNvPr id="2" name="1 Título"/>
          <p:cNvSpPr>
            <a:spLocks noGrp="1"/>
          </p:cNvSpPr>
          <p:nvPr>
            <p:ph type="title"/>
          </p:nvPr>
        </p:nvSpPr>
        <p:spPr>
          <a:xfrm>
            <a:off x="446246" y="404664"/>
            <a:ext cx="8229600" cy="1143000"/>
          </a:xfrm>
        </p:spPr>
        <p:txBody>
          <a:bodyPr rtlCol="0">
            <a:normAutofit/>
          </a:bodyPr>
          <a:lstStyle/>
          <a:p>
            <a:pPr fontAlgn="auto">
              <a:spcAft>
                <a:spcPts val="0"/>
              </a:spcAft>
              <a:defRPr/>
            </a:pPr>
            <a:r>
              <a:rPr lang="es-VE" sz="3600" b="1" u="sng" dirty="0" smtClean="0">
                <a:effectLst>
                  <a:glow rad="101600">
                    <a:schemeClr val="bg1">
                      <a:alpha val="40000"/>
                    </a:schemeClr>
                  </a:glow>
                </a:effectLst>
                <a:latin typeface="Black Night" pitchFamily="2" charset="0"/>
              </a:rPr>
              <a:t>La organización informal </a:t>
            </a:r>
            <a:endParaRPr lang="es-VE" sz="3600" u="sng" dirty="0">
              <a:effectLst>
                <a:glow rad="101600">
                  <a:schemeClr val="bg1">
                    <a:alpha val="40000"/>
                  </a:schemeClr>
                </a:glow>
              </a:effectLst>
              <a:latin typeface="Black Night" pitchFamily="2" charset="0"/>
            </a:endParaRPr>
          </a:p>
        </p:txBody>
      </p:sp>
      <p:sp>
        <p:nvSpPr>
          <p:cNvPr id="3" name="2 Marcador de contenido"/>
          <p:cNvSpPr>
            <a:spLocks noGrp="1"/>
          </p:cNvSpPr>
          <p:nvPr>
            <p:ph idx="1"/>
          </p:nvPr>
        </p:nvSpPr>
        <p:spPr>
          <a:xfrm>
            <a:off x="1433513" y="1557338"/>
            <a:ext cx="6265862" cy="4967287"/>
          </a:xfrm>
        </p:spPr>
        <p:txBody>
          <a:bodyPr rtlCol="0">
            <a:noAutofit/>
          </a:bodyPr>
          <a:lstStyle/>
          <a:p>
            <a:pPr marL="0" indent="0" algn="just" fontAlgn="auto">
              <a:spcAft>
                <a:spcPts val="0"/>
              </a:spcAft>
              <a:buFont typeface="Arial" pitchFamily="34" charset="0"/>
              <a:buNone/>
              <a:defRPr/>
            </a:pPr>
            <a:r>
              <a:rPr lang="es-VE" sz="2900" dirty="0" smtClean="0">
                <a:latin typeface="Cloister Black" pitchFamily="2" charset="0"/>
              </a:rPr>
              <a:t>   Las organizaciones dividen sus actividades, establecen relaciones y niveles de autoridad, de acuerdo a una estructura diseñada con el fin de alcanzar los objetivos propuestos. </a:t>
            </a:r>
          </a:p>
          <a:p>
            <a:pPr marL="0" indent="0" fontAlgn="auto">
              <a:spcAft>
                <a:spcPts val="0"/>
              </a:spcAft>
              <a:buFont typeface="Arial" pitchFamily="34" charset="0"/>
              <a:buNone/>
              <a:defRPr/>
            </a:pPr>
            <a:r>
              <a:rPr lang="es-VE" sz="2800" dirty="0" smtClean="0">
                <a:latin typeface="Cloister Black" pitchFamily="2" charset="0"/>
              </a:rPr>
              <a:t>   Con </a:t>
            </a:r>
            <a:r>
              <a:rPr lang="es-VE" sz="2800" dirty="0">
                <a:latin typeface="Cloister Black" pitchFamily="2" charset="0"/>
              </a:rPr>
              <a:t>relación a la organización, los clásicos la utilizaban en dos términos:</a:t>
            </a:r>
          </a:p>
          <a:p>
            <a:pPr fontAlgn="auto">
              <a:spcAft>
                <a:spcPts val="0"/>
              </a:spcAft>
              <a:buFont typeface="Arial" pitchFamily="34" charset="0"/>
              <a:buChar char="•"/>
              <a:defRPr/>
            </a:pPr>
            <a:r>
              <a:rPr lang="es-VE" sz="2800" dirty="0">
                <a:latin typeface="Cloister Black" pitchFamily="2" charset="0"/>
              </a:rPr>
              <a:t>La organización como unidad social</a:t>
            </a:r>
            <a:r>
              <a:rPr lang="es-VE" sz="2800" dirty="0" smtClean="0">
                <a:latin typeface="Cloister Black" pitchFamily="2" charset="0"/>
              </a:rPr>
              <a:t>.</a:t>
            </a:r>
            <a:r>
              <a:rPr lang="es-VE" sz="2800" dirty="0">
                <a:latin typeface="Cloister Black" pitchFamily="2" charset="0"/>
              </a:rPr>
              <a:t> </a:t>
            </a:r>
          </a:p>
          <a:p>
            <a:pPr fontAlgn="auto">
              <a:spcAft>
                <a:spcPts val="0"/>
              </a:spcAft>
              <a:buFont typeface="Arial" pitchFamily="34" charset="0"/>
              <a:buChar char="•"/>
              <a:defRPr/>
            </a:pPr>
            <a:r>
              <a:rPr lang="es-VE" sz="2800" dirty="0">
                <a:latin typeface="Cloister Black" pitchFamily="2" charset="0"/>
              </a:rPr>
              <a:t>Organización como función administrativa.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3 Imagen"/>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1331640" y="332656"/>
            <a:ext cx="6779096" cy="1143000"/>
          </a:xfrm>
        </p:spPr>
        <p:txBody>
          <a:bodyPr rtlCol="0">
            <a:normAutofit fontScale="90000"/>
          </a:bodyPr>
          <a:lstStyle/>
          <a:p>
            <a:pPr fontAlgn="auto">
              <a:spcAft>
                <a:spcPts val="0"/>
              </a:spcAft>
              <a:defRPr/>
            </a:pPr>
            <a:r>
              <a:rPr lang="es-VE" sz="3600" b="1" u="sng" dirty="0" smtClean="0">
                <a:effectLst>
                  <a:glow rad="101600">
                    <a:schemeClr val="bg1">
                      <a:alpha val="40000"/>
                    </a:schemeClr>
                  </a:glow>
                </a:effectLst>
                <a:latin typeface="Cloister Black" pitchFamily="2" charset="0"/>
              </a:rPr>
              <a:t>la organización como unidad social</a:t>
            </a:r>
            <a:endParaRPr lang="es-VE" sz="3600" b="1" u="sng" dirty="0">
              <a:effectLst>
                <a:glow rad="101600">
                  <a:schemeClr val="bg1">
                    <a:alpha val="40000"/>
                  </a:schemeClr>
                </a:glow>
              </a:effectLst>
              <a:latin typeface="Cloister Black" pitchFamily="2" charset="0"/>
            </a:endParaRPr>
          </a:p>
        </p:txBody>
      </p:sp>
      <p:sp>
        <p:nvSpPr>
          <p:cNvPr id="30723" name="2 Marcador de contenido"/>
          <p:cNvSpPr>
            <a:spLocks noGrp="1"/>
          </p:cNvSpPr>
          <p:nvPr>
            <p:ph idx="1"/>
          </p:nvPr>
        </p:nvSpPr>
        <p:spPr>
          <a:xfrm>
            <a:off x="3924300" y="1671638"/>
            <a:ext cx="3600450" cy="1612900"/>
          </a:xfrm>
        </p:spPr>
        <p:txBody>
          <a:bodyPr/>
          <a:lstStyle/>
          <a:p>
            <a:pPr marL="0" indent="0" algn="just">
              <a:buFont typeface="Arial" charset="0"/>
              <a:buNone/>
            </a:pPr>
            <a:r>
              <a:rPr lang="es-VE" sz="2800" smtClean="0">
                <a:latin typeface="Cloister Black"/>
              </a:rPr>
              <a:t>Trata de la Unión de varias personas para interactuar con un fin específico. </a:t>
            </a:r>
          </a:p>
        </p:txBody>
      </p:sp>
      <p:pic>
        <p:nvPicPr>
          <p:cNvPr id="6" name="5 Imagen"/>
          <p:cNvPicPr>
            <a:picLocks noChangeAspect="1"/>
          </p:cNvPicPr>
          <p:nvPr/>
        </p:nvPicPr>
        <p:blipFill>
          <a:blip r:embed="rId3">
            <a:clrChange>
              <a:clrFrom>
                <a:srgbClr val="FEFFFF"/>
              </a:clrFrom>
              <a:clrTo>
                <a:srgbClr val="FEFFFF">
                  <a:alpha val="0"/>
                </a:srgbClr>
              </a:clrTo>
            </a:clrChange>
          </a:blip>
          <a:stretch>
            <a:fillRect/>
          </a:stretch>
        </p:blipFill>
        <p:spPr>
          <a:xfrm>
            <a:off x="1530350" y="1763713"/>
            <a:ext cx="2314575" cy="1554162"/>
          </a:xfrm>
          <a:prstGeom prst="rect">
            <a:avLst/>
          </a:prstGeom>
          <a:ln>
            <a:noFill/>
          </a:ln>
          <a:effectLst>
            <a:outerShdw blurRad="292100" dist="139700" dir="2700000" algn="tl" rotWithShape="0">
              <a:srgbClr val="333333">
                <a:alpha val="65000"/>
              </a:srgbClr>
            </a:outerShdw>
          </a:effectLst>
        </p:spPr>
      </p:pic>
      <p:sp>
        <p:nvSpPr>
          <p:cNvPr id="30725" name="6 Rectángulo"/>
          <p:cNvSpPr>
            <a:spLocks noChangeArrowheads="1"/>
          </p:cNvSpPr>
          <p:nvPr/>
        </p:nvSpPr>
        <p:spPr bwMode="auto">
          <a:xfrm>
            <a:off x="1511300" y="3429000"/>
            <a:ext cx="6121400" cy="1816100"/>
          </a:xfrm>
          <a:prstGeom prst="rect">
            <a:avLst/>
          </a:prstGeom>
          <a:noFill/>
          <a:ln w="9525">
            <a:noFill/>
            <a:miter lim="800000"/>
            <a:headEnd/>
            <a:tailEnd/>
          </a:ln>
        </p:spPr>
        <p:txBody>
          <a:bodyPr>
            <a:spAutoFit/>
          </a:bodyPr>
          <a:lstStyle/>
          <a:p>
            <a:pPr algn="just"/>
            <a:r>
              <a:rPr lang="es-VE" sz="2800">
                <a:latin typeface="Cloister Black"/>
              </a:rPr>
              <a:t>Dentro de este marco de organización como unidad social, se desprende dos conceptos:                              Organización formal Organización Informal.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3 Imagen"/>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1187624" y="404664"/>
            <a:ext cx="6768752" cy="1143000"/>
          </a:xfrm>
        </p:spPr>
        <p:txBody>
          <a:bodyPr rtlCol="0">
            <a:noAutofit/>
          </a:bodyPr>
          <a:lstStyle/>
          <a:p>
            <a:pPr fontAlgn="auto">
              <a:spcAft>
                <a:spcPts val="0"/>
              </a:spcAft>
              <a:defRPr/>
            </a:pPr>
            <a:r>
              <a:rPr lang="es-VE" sz="3600" b="1" u="sng" dirty="0">
                <a:effectLst>
                  <a:glow rad="101600">
                    <a:schemeClr val="bg1">
                      <a:alpha val="40000"/>
                    </a:schemeClr>
                  </a:glow>
                </a:effectLst>
                <a:latin typeface="Cloister Black" pitchFamily="2" charset="0"/>
              </a:rPr>
              <a:t>O</a:t>
            </a:r>
            <a:r>
              <a:rPr lang="es-VE" sz="3600" b="1" u="sng" dirty="0" smtClean="0">
                <a:effectLst>
                  <a:glow rad="101600">
                    <a:schemeClr val="bg1">
                      <a:alpha val="40000"/>
                    </a:schemeClr>
                  </a:glow>
                </a:effectLst>
                <a:latin typeface="Cloister Black" pitchFamily="2" charset="0"/>
              </a:rPr>
              <a:t>rganización como función administrativa </a:t>
            </a:r>
            <a:endParaRPr lang="es-VE" sz="3600" b="1" u="sng" dirty="0">
              <a:effectLst>
                <a:glow rad="101600">
                  <a:schemeClr val="bg1">
                    <a:alpha val="40000"/>
                  </a:schemeClr>
                </a:glow>
              </a:effectLst>
              <a:latin typeface="Cloister Black" pitchFamily="2" charset="0"/>
            </a:endParaRPr>
          </a:p>
        </p:txBody>
      </p:sp>
      <p:sp>
        <p:nvSpPr>
          <p:cNvPr id="3" name="2 Marcador de contenido"/>
          <p:cNvSpPr>
            <a:spLocks noGrp="1"/>
          </p:cNvSpPr>
          <p:nvPr>
            <p:ph idx="1"/>
          </p:nvPr>
        </p:nvSpPr>
        <p:spPr>
          <a:xfrm>
            <a:off x="1511300" y="1700213"/>
            <a:ext cx="6121400" cy="4852987"/>
          </a:xfrm>
        </p:spPr>
        <p:txBody>
          <a:bodyPr rtlCol="0">
            <a:noAutofit/>
          </a:bodyPr>
          <a:lstStyle/>
          <a:p>
            <a:pPr marL="0" indent="0" algn="just" fontAlgn="auto">
              <a:spcAft>
                <a:spcPts val="0"/>
              </a:spcAft>
              <a:buFont typeface="Arial" pitchFamily="34" charset="0"/>
              <a:buNone/>
              <a:defRPr/>
            </a:pPr>
            <a:r>
              <a:rPr lang="es-VE" sz="2800" dirty="0">
                <a:latin typeface="Cloister Black" pitchFamily="2" charset="0"/>
              </a:rPr>
              <a:t> </a:t>
            </a:r>
            <a:r>
              <a:rPr lang="es-VE" sz="2800" dirty="0" smtClean="0">
                <a:latin typeface="Cloister Black" pitchFamily="2" charset="0"/>
              </a:rPr>
              <a:t>  </a:t>
            </a:r>
            <a:r>
              <a:rPr lang="es-VE" sz="2800" dirty="0">
                <a:latin typeface="Cloister Black" pitchFamily="2" charset="0"/>
              </a:rPr>
              <a:t>Parte del proceso administrativo como la </a:t>
            </a:r>
            <a:r>
              <a:rPr lang="es-VE" sz="2800" dirty="0" smtClean="0">
                <a:latin typeface="Cloister Black" pitchFamily="2" charset="0"/>
              </a:rPr>
              <a:t>planificación, </a:t>
            </a:r>
            <a:r>
              <a:rPr lang="es-VE" sz="2800" dirty="0">
                <a:latin typeface="Cloister Black" pitchFamily="2" charset="0"/>
              </a:rPr>
              <a:t>la dirección, la coordinación y el control. En este sentido </a:t>
            </a:r>
            <a:r>
              <a:rPr lang="es-VE" sz="2800" dirty="0" smtClean="0">
                <a:latin typeface="Cloister Black" pitchFamily="2" charset="0"/>
              </a:rPr>
              <a:t>organización </a:t>
            </a:r>
            <a:r>
              <a:rPr lang="es-VE" sz="2800" dirty="0">
                <a:latin typeface="Cloister Black" pitchFamily="2" charset="0"/>
              </a:rPr>
              <a:t>significa el acto de organizar </a:t>
            </a:r>
            <a:r>
              <a:rPr lang="es-VE" sz="2800" dirty="0" smtClean="0">
                <a:latin typeface="Cloister Black" pitchFamily="2" charset="0"/>
              </a:rPr>
              <a:t>estructurar </a:t>
            </a:r>
            <a:r>
              <a:rPr lang="es-VE" sz="2800" dirty="0">
                <a:latin typeface="Cloister Black" pitchFamily="2" charset="0"/>
              </a:rPr>
              <a:t>e integrar los recursos y órganos responsables de la administración; así como establecer relaciones entre ellos y fijar sus atribuciones respectivas.</a:t>
            </a:r>
          </a:p>
          <a:p>
            <a:pPr algn="just" fontAlgn="auto">
              <a:spcAft>
                <a:spcPts val="0"/>
              </a:spcAft>
              <a:buFont typeface="Arial" pitchFamily="34" charset="0"/>
              <a:buChar char="•"/>
              <a:defRPr/>
            </a:pPr>
            <a:endParaRPr lang="es-VE" sz="2800" dirty="0">
              <a:latin typeface="Cloister Black"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3 Imagen"/>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5" name="4 Diagrama"/>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3 Imagen"/>
          <p:cNvPicPr>
            <a:picLocks noChangeAspect="1"/>
          </p:cNvPicPr>
          <p:nvPr/>
        </p:nvPicPr>
        <p:blipFill>
          <a:blip r:embed="rId3"/>
          <a:srcRect/>
          <a:stretch>
            <a:fillRect/>
          </a:stretch>
        </p:blipFill>
        <p:spPr bwMode="auto">
          <a:xfrm>
            <a:off x="-30163" y="0"/>
            <a:ext cx="9174163" cy="6858000"/>
          </a:xfrm>
          <a:prstGeom prst="rect">
            <a:avLst/>
          </a:prstGeom>
          <a:noFill/>
          <a:ln w="9525">
            <a:noFill/>
            <a:miter lim="800000"/>
            <a:headEnd/>
            <a:tailEnd/>
          </a:ln>
        </p:spPr>
      </p:pic>
      <p:sp>
        <p:nvSpPr>
          <p:cNvPr id="7" name="1 Título"/>
          <p:cNvSpPr txBox="1">
            <a:spLocks/>
          </p:cNvSpPr>
          <p:nvPr/>
        </p:nvSpPr>
        <p:spPr>
          <a:xfrm>
            <a:off x="1115616" y="2564904"/>
            <a:ext cx="6707063" cy="1944216"/>
          </a:xfrm>
          <a:prstGeom prst="rect">
            <a:avLst/>
          </a:prstGeom>
        </p:spPr>
        <p:txBody>
          <a:bodyPr anchor="ctr">
            <a:normAutofit/>
            <a:scene3d>
              <a:camera prst="isometricOffAxis1Righ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VE" sz="12000" dirty="0" smtClean="0">
                <a:solidFill>
                  <a:schemeClr val="bg1"/>
                </a:solidFill>
                <a:effectLst>
                  <a:glow rad="203200">
                    <a:schemeClr val="tx2">
                      <a:lumMod val="60000"/>
                      <a:lumOff val="40000"/>
                      <a:alpha val="40000"/>
                    </a:schemeClr>
                  </a:glow>
                  <a:outerShdw blurRad="75057" dist="38100" dir="5400000" sy="-20000" rotWithShape="0">
                    <a:prstClr val="black">
                      <a:alpha val="25000"/>
                    </a:prstClr>
                  </a:outerShdw>
                  <a:reflection blurRad="6350" stA="50000" endA="300" endPos="50000" dist="29997" dir="5400000" sy="-100000" algn="bl" rotWithShape="0"/>
                </a:effectLst>
                <a:latin typeface="Waltograph" pitchFamily="66" charset="0"/>
              </a:rPr>
              <a:t>Fin</a:t>
            </a:r>
            <a:endParaRPr lang="es-VE" sz="12000" dirty="0">
              <a:solidFill>
                <a:schemeClr val="bg1"/>
              </a:solidFill>
              <a:effectLst>
                <a:glow rad="203200">
                  <a:schemeClr val="tx2">
                    <a:lumMod val="60000"/>
                    <a:lumOff val="40000"/>
                    <a:alpha val="40000"/>
                  </a:schemeClr>
                </a:glow>
                <a:outerShdw blurRad="75057" dist="38100" dir="5400000" sy="-20000" rotWithShape="0">
                  <a:prstClr val="black">
                    <a:alpha val="25000"/>
                  </a:prstClr>
                </a:outerShdw>
                <a:reflection blurRad="6350" stA="50000" endA="300" endPos="50000" dist="29997" dir="5400000" sy="-100000" algn="bl" rotWithShape="0"/>
              </a:effectLst>
              <a:latin typeface="Waltograph"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gtEl>
                                        <p:attrNameLst>
                                          <p:attrName>ppt_x</p:attrName>
                                          <p:attrName>ppt_y</p:attrName>
                                        </p:attrNameLst>
                                      </p:cBhvr>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par>
                                <p:cTn id="11" presetID="32" presetClass="emph" presetSubtype="0" fill="hold" grpId="1" nodeType="withEffect">
                                  <p:stCondLst>
                                    <p:cond delay="0"/>
                                  </p:stCondLst>
                                  <p:iterate type="lt">
                                    <p:tmPct val="0"/>
                                  </p:iterate>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3 Imagen"/>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2" name="2 Marcador de contenido"/>
          <p:cNvSpPr>
            <a:spLocks noGrp="1"/>
          </p:cNvSpPr>
          <p:nvPr>
            <p:ph idx="1"/>
          </p:nvPr>
        </p:nvSpPr>
        <p:spPr>
          <a:xfrm>
            <a:off x="1511300" y="1268413"/>
            <a:ext cx="6121400" cy="4525962"/>
          </a:xfrm>
        </p:spPr>
        <p:txBody>
          <a:bodyPr/>
          <a:lstStyle/>
          <a:p>
            <a:pPr marL="0" indent="0" algn="just">
              <a:buFont typeface="Arial" charset="0"/>
              <a:buNone/>
            </a:pPr>
            <a:r>
              <a:rPr lang="es-VE" sz="2800" smtClean="0">
                <a:latin typeface="Cloister Black"/>
              </a:rPr>
              <a:t>   Para los autores neoclásicos la administración consiste en orientar, dirigir y controlar los esfuerzos de un grupo de individuos para lograr un objetivo en común. El buen administrador es el que posibilita al grupo alcanzar sus objetivos con un mínimo de recursos utilizados</a:t>
            </a:r>
            <a:r>
              <a:rPr lang="es-VE" sz="2800" smtClean="0"/>
              <a:t>.</a:t>
            </a:r>
            <a:br>
              <a:rPr lang="es-VE" sz="2800" smtClean="0"/>
            </a:br>
            <a:r>
              <a:rPr lang="es-VE" smtClean="0"/>
              <a:t> </a:t>
            </a:r>
            <a:br>
              <a:rPr lang="es-VE" smtClean="0"/>
            </a:br>
            <a:endParaRPr lang="es-VE" sz="2800" b="1" smtClean="0">
              <a:latin typeface="Cloister Black"/>
            </a:endParaRPr>
          </a:p>
        </p:txBody>
      </p:sp>
      <p:sp>
        <p:nvSpPr>
          <p:cNvPr id="5" name="2 Subtítulo"/>
          <p:cNvSpPr txBox="1">
            <a:spLocks/>
          </p:cNvSpPr>
          <p:nvPr/>
        </p:nvSpPr>
        <p:spPr>
          <a:xfrm>
            <a:off x="1192740" y="476672"/>
            <a:ext cx="6758520" cy="792088"/>
          </a:xfrm>
          <a:prstGeom prst="rect">
            <a:avLst/>
          </a:prstGeom>
        </p:spPr>
        <p:txBody>
          <a:bodyPr/>
          <a:lstStyle>
            <a:lvl1pPr marL="0" indent="0" algn="ctr" rtl="0" eaLnBrk="1" latinLnBrk="0" hangingPunct="1">
              <a:spcBef>
                <a:spcPts val="600"/>
              </a:spcBef>
              <a:buClr>
                <a:schemeClr val="accent2"/>
              </a:buClr>
              <a:buSzPct val="85000"/>
              <a:buFont typeface="Wingdings 2"/>
              <a:buNone/>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fontAlgn="auto">
              <a:spcAft>
                <a:spcPts val="0"/>
              </a:spcAft>
              <a:defRPr/>
            </a:pPr>
            <a:r>
              <a:rPr lang="es-VE" sz="3600" b="1" u="sng" dirty="0" smtClean="0">
                <a:solidFill>
                  <a:schemeClr val="tx1"/>
                </a:solidFill>
                <a:effectLst>
                  <a:glow rad="101600">
                    <a:schemeClr val="bg1">
                      <a:alpha val="40000"/>
                    </a:schemeClr>
                  </a:glow>
                </a:effectLst>
                <a:latin typeface="Black Night" pitchFamily="2" charset="0"/>
              </a:rPr>
              <a:t>Teoria neoclasica</a:t>
            </a:r>
            <a:endParaRPr lang="es-VE" sz="3600" b="1" u="sng" dirty="0">
              <a:solidFill>
                <a:schemeClr val="tx1"/>
              </a:solidFill>
              <a:effectLst>
                <a:glow rad="101600">
                  <a:schemeClr val="bg1">
                    <a:alpha val="40000"/>
                  </a:schemeClr>
                </a:glow>
              </a:effectLst>
              <a:latin typeface="Black Night"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3 Imagen"/>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1218456" y="332656"/>
            <a:ext cx="6707088" cy="1143000"/>
          </a:xfrm>
        </p:spPr>
        <p:txBody>
          <a:bodyPr rtlCol="0">
            <a:noAutofit/>
          </a:bodyPr>
          <a:lstStyle/>
          <a:p>
            <a:pPr fontAlgn="auto">
              <a:spcAft>
                <a:spcPts val="0"/>
              </a:spcAft>
              <a:defRPr/>
            </a:pPr>
            <a:r>
              <a:rPr lang="es-VE" sz="3600" b="1" u="sng" dirty="0" smtClean="0">
                <a:effectLst>
                  <a:glow rad="101600">
                    <a:schemeClr val="bg1">
                      <a:alpha val="40000"/>
                    </a:schemeClr>
                  </a:glow>
                </a:effectLst>
                <a:latin typeface="Black Night" pitchFamily="2" charset="0"/>
              </a:rPr>
              <a:t>características de la </a:t>
            </a:r>
            <a:br>
              <a:rPr lang="es-VE" sz="3600" b="1" u="sng" dirty="0" smtClean="0">
                <a:effectLst>
                  <a:glow rad="101600">
                    <a:schemeClr val="bg1">
                      <a:alpha val="40000"/>
                    </a:schemeClr>
                  </a:glow>
                </a:effectLst>
                <a:latin typeface="Black Night" pitchFamily="2" charset="0"/>
              </a:rPr>
            </a:br>
            <a:r>
              <a:rPr lang="es-VE" sz="3600" b="1" u="sng" dirty="0" smtClean="0">
                <a:effectLst>
                  <a:glow rad="101600">
                    <a:schemeClr val="bg1">
                      <a:alpha val="40000"/>
                    </a:schemeClr>
                  </a:glow>
                </a:effectLst>
                <a:latin typeface="Black Night" pitchFamily="2" charset="0"/>
              </a:rPr>
              <a:t>teoría neoclasica</a:t>
            </a:r>
            <a:endParaRPr lang="es-VE" sz="3600" b="1" u="sng" dirty="0">
              <a:effectLst>
                <a:glow rad="101600">
                  <a:schemeClr val="bg1">
                    <a:alpha val="40000"/>
                  </a:schemeClr>
                </a:glow>
              </a:effectLst>
              <a:latin typeface="Black Night" pitchFamily="2" charset="0"/>
            </a:endParaRPr>
          </a:p>
        </p:txBody>
      </p:sp>
      <p:graphicFrame>
        <p:nvGraphicFramePr>
          <p:cNvPr id="5" name="4 Diagrama"/>
          <p:cNvGraphicFramePr/>
          <p:nvPr/>
        </p:nvGraphicFramePr>
        <p:xfrm>
          <a:off x="935596" y="1556792"/>
          <a:ext cx="7272808" cy="496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2 Título"/>
          <p:cNvSpPr>
            <a:spLocks noGrp="1"/>
          </p:cNvSpPr>
          <p:nvPr>
            <p:ph type="title"/>
          </p:nvPr>
        </p:nvSpPr>
        <p:spPr/>
        <p:txBody>
          <a:bodyPr/>
          <a:lstStyle/>
          <a:p>
            <a:endParaRPr lang="es-ES" smtClean="0"/>
          </a:p>
        </p:txBody>
      </p:sp>
      <p:pic>
        <p:nvPicPr>
          <p:cNvPr id="18434" name="3 Imagen"/>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2 Subtítulo"/>
          <p:cNvSpPr txBox="1">
            <a:spLocks/>
          </p:cNvSpPr>
          <p:nvPr/>
        </p:nvSpPr>
        <p:spPr>
          <a:xfrm>
            <a:off x="1187624" y="476672"/>
            <a:ext cx="6758520" cy="792088"/>
          </a:xfrm>
          <a:prstGeom prst="rect">
            <a:avLst/>
          </a:prstGeom>
        </p:spPr>
        <p:txBody>
          <a:bodyPr/>
          <a:lstStyle>
            <a:lvl1pPr marL="0" indent="0" algn="ctr" rtl="0" eaLnBrk="1" latinLnBrk="0" hangingPunct="1">
              <a:spcBef>
                <a:spcPts val="600"/>
              </a:spcBef>
              <a:buClr>
                <a:schemeClr val="accent2"/>
              </a:buClr>
              <a:buSzPct val="85000"/>
              <a:buFont typeface="Wingdings 2"/>
              <a:buNone/>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fontAlgn="auto">
              <a:spcAft>
                <a:spcPts val="0"/>
              </a:spcAft>
              <a:defRPr/>
            </a:pPr>
            <a:r>
              <a:rPr lang="es-VE" sz="3600" b="1" u="sng" dirty="0" smtClean="0">
                <a:solidFill>
                  <a:schemeClr val="tx1"/>
                </a:solidFill>
                <a:effectLst>
                  <a:glow rad="101600">
                    <a:schemeClr val="bg1">
                      <a:alpha val="40000"/>
                    </a:schemeClr>
                  </a:glow>
                </a:effectLst>
                <a:latin typeface="Black Night" pitchFamily="2" charset="0"/>
              </a:rPr>
              <a:t>Peter Ferdinand Drucker </a:t>
            </a:r>
            <a:endParaRPr lang="es-VE" sz="3600" b="1" u="sng" dirty="0">
              <a:solidFill>
                <a:schemeClr val="tx1"/>
              </a:solidFill>
              <a:effectLst>
                <a:glow rad="101600">
                  <a:schemeClr val="bg1">
                    <a:alpha val="40000"/>
                  </a:schemeClr>
                </a:glow>
              </a:effectLst>
              <a:latin typeface="Black Night" pitchFamily="2" charset="0"/>
            </a:endParaRPr>
          </a:p>
        </p:txBody>
      </p:sp>
      <p:sp>
        <p:nvSpPr>
          <p:cNvPr id="6" name="2 Subtítulo"/>
          <p:cNvSpPr txBox="1">
            <a:spLocks/>
          </p:cNvSpPr>
          <p:nvPr/>
        </p:nvSpPr>
        <p:spPr>
          <a:xfrm>
            <a:off x="3409950" y="1284288"/>
            <a:ext cx="4535488" cy="2587625"/>
          </a:xfrm>
          <a:prstGeom prst="rect">
            <a:avLst/>
          </a:prstGeom>
        </p:spPr>
        <p:txBody>
          <a:bodyPr/>
          <a:lstStyle>
            <a:lvl1pPr marL="0" indent="0" algn="ctr" rtl="0" eaLnBrk="1" latinLnBrk="0" hangingPunct="1">
              <a:spcBef>
                <a:spcPts val="600"/>
              </a:spcBef>
              <a:buClr>
                <a:schemeClr val="accent2"/>
              </a:buClr>
              <a:buSzPct val="85000"/>
              <a:buFont typeface="Wingdings 2"/>
              <a:buNone/>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algn="l" fontAlgn="auto">
              <a:spcAft>
                <a:spcPts val="0"/>
              </a:spcAft>
              <a:defRPr/>
            </a:pPr>
            <a:r>
              <a:rPr lang="es-VE" sz="2400" b="1" dirty="0" smtClean="0">
                <a:solidFill>
                  <a:schemeClr val="tx1"/>
                </a:solidFill>
                <a:latin typeface="Cloister Black" pitchFamily="2" charset="0"/>
              </a:rPr>
              <a:t>  </a:t>
            </a:r>
            <a:r>
              <a:rPr lang="es-VE" sz="2400" b="1" dirty="0">
                <a:solidFill>
                  <a:schemeClr val="tx1"/>
                </a:solidFill>
                <a:latin typeface="Cloister Black" pitchFamily="2" charset="0"/>
              </a:rPr>
              <a:t>N</a:t>
            </a:r>
            <a:r>
              <a:rPr lang="es-VE" sz="2400" b="1" dirty="0" smtClean="0">
                <a:solidFill>
                  <a:schemeClr val="tx1"/>
                </a:solidFill>
                <a:latin typeface="Cloister Black" pitchFamily="2" charset="0"/>
              </a:rPr>
              <a:t>ació en Viena</a:t>
            </a:r>
            <a:r>
              <a:rPr lang="es-VE" sz="2400" b="1" dirty="0">
                <a:solidFill>
                  <a:schemeClr val="tx1"/>
                </a:solidFill>
                <a:latin typeface="Cloister Black" pitchFamily="2" charset="0"/>
              </a:rPr>
              <a:t>, 19 de noviembre de 1909 – Claremont, 11 de noviembre de </a:t>
            </a:r>
            <a:r>
              <a:rPr lang="es-VE" sz="2400" b="1" dirty="0" smtClean="0">
                <a:solidFill>
                  <a:schemeClr val="tx1"/>
                </a:solidFill>
                <a:latin typeface="Cloister Black" pitchFamily="2" charset="0"/>
              </a:rPr>
              <a:t>2005, </a:t>
            </a:r>
            <a:r>
              <a:rPr lang="es-VE" sz="2400" b="1" dirty="0">
                <a:solidFill>
                  <a:schemeClr val="tx1"/>
                </a:solidFill>
                <a:latin typeface="Cloister Black" pitchFamily="2" charset="0"/>
              </a:rPr>
              <a:t>fue un abogado y tratadista </a:t>
            </a:r>
            <a:r>
              <a:rPr lang="es-VE" sz="2400" b="1" dirty="0" smtClean="0">
                <a:solidFill>
                  <a:schemeClr val="tx1"/>
                </a:solidFill>
                <a:latin typeface="Cloister Black" pitchFamily="2" charset="0"/>
              </a:rPr>
              <a:t>austriaco </a:t>
            </a:r>
            <a:r>
              <a:rPr lang="es-VE" sz="2400" b="1" dirty="0">
                <a:solidFill>
                  <a:schemeClr val="tx1"/>
                </a:solidFill>
                <a:latin typeface="Cloister Black" pitchFamily="2" charset="0"/>
              </a:rPr>
              <a:t>autor de </a:t>
            </a:r>
            <a:r>
              <a:rPr lang="es-VE" sz="2400" b="1" dirty="0" smtClean="0">
                <a:solidFill>
                  <a:schemeClr val="tx1"/>
                </a:solidFill>
                <a:latin typeface="Cloister Black" pitchFamily="2" charset="0"/>
              </a:rPr>
              <a:t>múltiples obras reconocidas</a:t>
            </a:r>
            <a:endParaRPr lang="es-VE" sz="2400" b="1" dirty="0">
              <a:solidFill>
                <a:schemeClr val="tx1"/>
              </a:solidFill>
              <a:latin typeface="Cloister Black" pitchFamily="2" charset="0"/>
            </a:endParaRPr>
          </a:p>
        </p:txBody>
      </p:sp>
      <p:pic>
        <p:nvPicPr>
          <p:cNvPr id="7" name="6 Marcador de contenido"/>
          <p:cNvPicPr>
            <a:picLocks noGrp="1" noChangeAspect="1"/>
          </p:cNvPicPr>
          <p:nvPr>
            <p:ph idx="1"/>
          </p:nvPr>
        </p:nvPicPr>
        <p:blipFill rotWithShape="1">
          <a:blip r:embed="rId3">
            <a:extLst>
              <a:ext uri="{28A0092B-C50C-407E-A947-70E740481C1C}"/>
            </a:extLst>
          </a:blip>
          <a:srcRect l="653" t="173" r="1532" b="221"/>
          <a:stretch/>
        </p:blipFill>
        <p:spPr>
          <a:xfrm>
            <a:off x="1399032" y="1426464"/>
            <a:ext cx="2010608" cy="2295143"/>
          </a:xfrm>
          <a:prstGeom prst="ellipse">
            <a:avLst/>
          </a:prstGeom>
          <a:effectLst>
            <a:softEdge rad="112500"/>
          </a:effectLst>
        </p:spPr>
      </p:pic>
      <p:sp>
        <p:nvSpPr>
          <p:cNvPr id="18438" name="7 Rectángulo"/>
          <p:cNvSpPr>
            <a:spLocks noChangeArrowheads="1"/>
          </p:cNvSpPr>
          <p:nvPr/>
        </p:nvSpPr>
        <p:spPr bwMode="auto">
          <a:xfrm>
            <a:off x="1577975" y="4406900"/>
            <a:ext cx="5988050" cy="2308225"/>
          </a:xfrm>
          <a:prstGeom prst="rect">
            <a:avLst/>
          </a:prstGeom>
          <a:noFill/>
          <a:ln w="9525">
            <a:noFill/>
            <a:miter lim="800000"/>
            <a:headEnd/>
            <a:tailEnd/>
          </a:ln>
        </p:spPr>
        <p:txBody>
          <a:bodyPr>
            <a:spAutoFit/>
          </a:bodyPr>
          <a:lstStyle/>
          <a:p>
            <a:pPr algn="just"/>
            <a:r>
              <a:rPr lang="es-VE" sz="2400" b="1">
                <a:latin typeface="Cloister Black"/>
              </a:rPr>
              <a:t>mundialmente sobre temas referentes a la gestión de las organizaciones, sistemas de información y sociedad del conocimiento, área de la cual es reconocido como padre y mentor en conjunto con Fritz Machlup.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3 Imagen"/>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1158820" y="404664"/>
            <a:ext cx="6804451" cy="1143000"/>
          </a:xfrm>
        </p:spPr>
        <p:txBody>
          <a:bodyPr rtlCol="0">
            <a:noAutofit/>
          </a:bodyPr>
          <a:lstStyle/>
          <a:p>
            <a:pPr fontAlgn="auto">
              <a:spcAft>
                <a:spcPts val="0"/>
              </a:spcAft>
              <a:defRPr/>
            </a:pPr>
            <a:r>
              <a:rPr lang="es-VE" sz="3600" b="1" u="sng" dirty="0">
                <a:effectLst>
                  <a:glow rad="101600">
                    <a:schemeClr val="bg1">
                      <a:alpha val="40000"/>
                    </a:schemeClr>
                  </a:glow>
                </a:effectLst>
                <a:latin typeface="Black Night" pitchFamily="2" charset="0"/>
              </a:rPr>
              <a:t>A</a:t>
            </a:r>
            <a:r>
              <a:rPr lang="es-VE" sz="3600" b="1" u="sng" dirty="0" smtClean="0">
                <a:effectLst>
                  <a:glow rad="101600">
                    <a:schemeClr val="bg1">
                      <a:alpha val="40000"/>
                    </a:schemeClr>
                  </a:glow>
                </a:effectLst>
                <a:latin typeface="Black Night" pitchFamily="2" charset="0"/>
              </a:rPr>
              <a:t>dministración</a:t>
            </a:r>
            <a:r>
              <a:rPr lang="es-VE" sz="3600" b="1" u="sng" dirty="0" smtClean="0">
                <a:latin typeface="Black Night" pitchFamily="2" charset="0"/>
              </a:rPr>
              <a:t> </a:t>
            </a:r>
            <a:r>
              <a:rPr lang="es-VE" sz="3600" b="1" u="sng" dirty="0" smtClean="0">
                <a:effectLst>
                  <a:glow rad="101600">
                    <a:schemeClr val="bg1">
                      <a:alpha val="40000"/>
                    </a:schemeClr>
                  </a:glow>
                </a:effectLst>
                <a:latin typeface="Black Night" pitchFamily="2" charset="0"/>
              </a:rPr>
              <a:t>por objetivos </a:t>
            </a:r>
            <a:endParaRPr lang="es-VE" sz="3600" b="1" u="sng" dirty="0">
              <a:effectLst>
                <a:glow rad="101600">
                  <a:schemeClr val="bg1">
                    <a:alpha val="40000"/>
                  </a:schemeClr>
                </a:glow>
              </a:effectLst>
              <a:latin typeface="Black Night" pitchFamily="2" charset="0"/>
            </a:endParaRPr>
          </a:p>
        </p:txBody>
      </p:sp>
      <p:sp>
        <p:nvSpPr>
          <p:cNvPr id="19459" name="2 Marcador de contenido"/>
          <p:cNvSpPr>
            <a:spLocks noGrp="1"/>
          </p:cNvSpPr>
          <p:nvPr>
            <p:ph idx="1"/>
          </p:nvPr>
        </p:nvSpPr>
        <p:spPr>
          <a:xfrm>
            <a:off x="4146550" y="1912938"/>
            <a:ext cx="3594100" cy="2373312"/>
          </a:xfrm>
        </p:spPr>
        <p:txBody>
          <a:bodyPr/>
          <a:lstStyle/>
          <a:p>
            <a:pPr marL="0" indent="0" algn="ctr">
              <a:buFont typeface="Arial" charset="0"/>
              <a:buNone/>
            </a:pPr>
            <a:r>
              <a:rPr lang="es-VE" sz="2800" smtClean="0">
                <a:latin typeface="Cloister Black"/>
              </a:rPr>
              <a:t>   La administración por objetivos (APO) o administración por resultados constituye un modelo</a:t>
            </a:r>
            <a:endParaRPr lang="es-VE" smtClean="0"/>
          </a:p>
        </p:txBody>
      </p:sp>
      <p:pic>
        <p:nvPicPr>
          <p:cNvPr id="1026" name="Picture 2" descr="http://derecho.laguia2000.com/wp-content/uploads/2010/07/administracion-de-la-herencia.png"/>
          <p:cNvPicPr>
            <a:picLocks noChangeAspect="1" noChangeArrowheads="1"/>
          </p:cNvPicPr>
          <p:nvPr/>
        </p:nvPicPr>
        <p:blipFill>
          <a:blip r:embed="rId4"/>
          <a:srcRect/>
          <a:stretch>
            <a:fillRect/>
          </a:stretch>
        </p:blipFill>
        <p:spPr bwMode="auto">
          <a:xfrm>
            <a:off x="1403350" y="1628775"/>
            <a:ext cx="2743200" cy="2705100"/>
          </a:xfrm>
          <a:prstGeom prst="rect">
            <a:avLst/>
          </a:prstGeom>
          <a:ln>
            <a:noFill/>
          </a:ln>
          <a:effectLst>
            <a:outerShdw blurRad="190500" algn="tl" rotWithShape="0">
              <a:srgbClr val="000000">
                <a:alpha val="70000"/>
              </a:srgbClr>
            </a:outerShdw>
          </a:effectLst>
          <a:extLst>
            <a:ext uri="{909E8E84-426E-40DD-AFC4-6F175D3DCCD1}"/>
          </a:extLst>
        </p:spPr>
      </p:pic>
      <p:sp>
        <p:nvSpPr>
          <p:cNvPr id="19461" name="4 Rectángulo"/>
          <p:cNvSpPr>
            <a:spLocks noChangeArrowheads="1"/>
          </p:cNvSpPr>
          <p:nvPr/>
        </p:nvSpPr>
        <p:spPr bwMode="auto">
          <a:xfrm>
            <a:off x="1644650" y="4214813"/>
            <a:ext cx="5832475" cy="1878012"/>
          </a:xfrm>
          <a:prstGeom prst="rect">
            <a:avLst/>
          </a:prstGeom>
          <a:noFill/>
          <a:ln w="9525">
            <a:noFill/>
            <a:miter lim="800000"/>
            <a:headEnd/>
            <a:tailEnd/>
          </a:ln>
        </p:spPr>
        <p:txBody>
          <a:bodyPr>
            <a:spAutoFit/>
          </a:bodyPr>
          <a:lstStyle/>
          <a:p>
            <a:pPr algn="just"/>
            <a:r>
              <a:rPr lang="es-VE" sz="2800">
                <a:latin typeface="Cloister Black"/>
              </a:rPr>
              <a:t>Administrativo</a:t>
            </a:r>
            <a:r>
              <a:rPr lang="es-VE" sz="3200">
                <a:latin typeface="Calibri" pitchFamily="34" charset="0"/>
              </a:rPr>
              <a:t> </a:t>
            </a:r>
            <a:r>
              <a:rPr lang="es-VE" sz="2800">
                <a:latin typeface="Cloister Black"/>
              </a:rPr>
              <a:t>bastante difundido y plenamente identificado con el espíritu pragmático y democrático de la teoría neoclásica.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3 Imagen"/>
          <p:cNvPicPr>
            <a:picLocks noChangeAspect="1"/>
          </p:cNvPicPr>
          <p:nvPr/>
        </p:nvPicPr>
        <p:blipFill>
          <a:blip r:embed="rId2"/>
          <a:srcRect/>
          <a:stretch>
            <a:fillRect/>
          </a:stretch>
        </p:blipFill>
        <p:spPr bwMode="auto">
          <a:xfrm>
            <a:off x="-11113" y="0"/>
            <a:ext cx="9144001" cy="6858000"/>
          </a:xfrm>
          <a:prstGeom prst="rect">
            <a:avLst/>
          </a:prstGeom>
          <a:noFill/>
          <a:ln w="9525">
            <a:noFill/>
            <a:miter lim="800000"/>
            <a:headEnd/>
            <a:tailEnd/>
          </a:ln>
        </p:spPr>
      </p:pic>
      <p:sp>
        <p:nvSpPr>
          <p:cNvPr id="2" name="1 Título"/>
          <p:cNvSpPr>
            <a:spLocks noGrp="1"/>
          </p:cNvSpPr>
          <p:nvPr>
            <p:ph type="title"/>
          </p:nvPr>
        </p:nvSpPr>
        <p:spPr/>
        <p:txBody>
          <a:bodyPr rtlCol="0">
            <a:normAutofit/>
          </a:bodyPr>
          <a:lstStyle/>
          <a:p>
            <a:pPr fontAlgn="auto">
              <a:spcAft>
                <a:spcPts val="0"/>
              </a:spcAft>
              <a:defRPr/>
            </a:pPr>
            <a:r>
              <a:rPr lang="es-VE" sz="3600" b="1" u="sng" dirty="0">
                <a:effectLst>
                  <a:glow rad="101600">
                    <a:schemeClr val="bg1">
                      <a:alpha val="40000"/>
                    </a:schemeClr>
                  </a:glow>
                </a:effectLst>
                <a:latin typeface="Black Night" pitchFamily="2" charset="0"/>
              </a:rPr>
              <a:t>Harold Koontzo</a:t>
            </a:r>
            <a:endParaRPr lang="es-VE" sz="3600" dirty="0"/>
          </a:p>
        </p:txBody>
      </p:sp>
      <p:sp>
        <p:nvSpPr>
          <p:cNvPr id="21507" name="2 Marcador de contenido"/>
          <p:cNvSpPr>
            <a:spLocks noGrp="1"/>
          </p:cNvSpPr>
          <p:nvPr>
            <p:ph idx="1"/>
          </p:nvPr>
        </p:nvSpPr>
        <p:spPr>
          <a:xfrm>
            <a:off x="1428750" y="1341438"/>
            <a:ext cx="6264275" cy="4967287"/>
          </a:xfrm>
        </p:spPr>
        <p:txBody>
          <a:bodyPr/>
          <a:lstStyle/>
          <a:p>
            <a:pPr marL="0" indent="0" algn="just">
              <a:buFont typeface="Arial" charset="0"/>
              <a:buNone/>
            </a:pPr>
            <a:r>
              <a:rPr lang="es-VE" sz="2400" smtClean="0">
                <a:latin typeface="Cloister Black"/>
              </a:rPr>
              <a:t>   El finado harold koontz fue un activo ejecutivo de empresas y del gobierno, profesor universitario, presidente y directos de consejos de compañías, consultor administrativo, conferencista internacional a grupos de alta administración y autor de muchos libros y artículos. A partir de 1950 fue catedrático de administración y, desde 1962, se desempeño como tal, Fue autor o coautor de 19 libros y de 90 artículos para publicaciones especializadas y su obra Principios de administración (ahora en su undécima edición como Administración: Una perspectiva global) se ha traducido a 16 idiomas. Y falleció en 1984.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3 Imagen"/>
          <p:cNvPicPr>
            <a:picLocks noChangeAspect="1"/>
          </p:cNvPicPr>
          <p:nvPr/>
        </p:nvPicPr>
        <p:blipFill>
          <a:blip r:embed="rId2"/>
          <a:srcRect/>
          <a:stretch>
            <a:fillRect/>
          </a:stretch>
        </p:blipFill>
        <p:spPr bwMode="auto">
          <a:xfrm>
            <a:off x="-11113" y="0"/>
            <a:ext cx="9155113" cy="6858000"/>
          </a:xfrm>
          <a:prstGeom prst="rect">
            <a:avLst/>
          </a:prstGeom>
          <a:noFill/>
          <a:ln w="9525">
            <a:noFill/>
            <a:miter lim="800000"/>
            <a:headEnd/>
            <a:tailEnd/>
          </a:ln>
        </p:spPr>
      </p:pic>
      <p:sp>
        <p:nvSpPr>
          <p:cNvPr id="2" name="1 Título"/>
          <p:cNvSpPr>
            <a:spLocks noGrp="1"/>
          </p:cNvSpPr>
          <p:nvPr>
            <p:ph type="title"/>
          </p:nvPr>
        </p:nvSpPr>
        <p:spPr>
          <a:xfrm>
            <a:off x="1187624" y="404664"/>
            <a:ext cx="6768752" cy="1143000"/>
          </a:xfrm>
        </p:spPr>
        <p:txBody>
          <a:bodyPr rtlCol="0">
            <a:normAutofit/>
          </a:bodyPr>
          <a:lstStyle/>
          <a:p>
            <a:pPr fontAlgn="auto">
              <a:spcAft>
                <a:spcPts val="0"/>
              </a:spcAft>
              <a:defRPr/>
            </a:pPr>
            <a:r>
              <a:rPr lang="es-VE" sz="3600" b="1" u="sng" dirty="0" smtClean="0">
                <a:effectLst>
                  <a:glow rad="101600">
                    <a:schemeClr val="bg1">
                      <a:alpha val="40000"/>
                    </a:schemeClr>
                  </a:glow>
                </a:effectLst>
                <a:latin typeface="Black Night" pitchFamily="2" charset="0"/>
              </a:rPr>
              <a:t>Cyril </a:t>
            </a:r>
            <a:r>
              <a:rPr lang="es-VE" sz="3600" b="1" u="sng" dirty="0">
                <a:effectLst>
                  <a:glow rad="101600">
                    <a:schemeClr val="bg1">
                      <a:alpha val="40000"/>
                    </a:schemeClr>
                  </a:glow>
                </a:effectLst>
                <a:latin typeface="Black Night" pitchFamily="2" charset="0"/>
              </a:rPr>
              <a:t>J. </a:t>
            </a:r>
            <a:r>
              <a:rPr lang="es-VE" sz="3600" b="1" u="sng" dirty="0" smtClean="0">
                <a:effectLst>
                  <a:glow rad="101600">
                    <a:schemeClr val="bg1">
                      <a:alpha val="40000"/>
                    </a:schemeClr>
                  </a:glow>
                </a:effectLst>
                <a:latin typeface="Black Night" pitchFamily="2" charset="0"/>
              </a:rPr>
              <a:t>O´Donnell</a:t>
            </a:r>
            <a:endParaRPr lang="es-VE" sz="3600" b="1" u="sng" dirty="0">
              <a:effectLst>
                <a:glow rad="101600">
                  <a:schemeClr val="bg1">
                    <a:alpha val="40000"/>
                  </a:schemeClr>
                </a:glow>
              </a:effectLst>
              <a:latin typeface="Black Night" pitchFamily="2" charset="0"/>
            </a:endParaRPr>
          </a:p>
        </p:txBody>
      </p:sp>
      <p:sp>
        <p:nvSpPr>
          <p:cNvPr id="22531" name="2 Marcador de contenido"/>
          <p:cNvSpPr>
            <a:spLocks noGrp="1"/>
          </p:cNvSpPr>
          <p:nvPr>
            <p:ph idx="1"/>
          </p:nvPr>
        </p:nvSpPr>
        <p:spPr>
          <a:xfrm>
            <a:off x="3514725" y="1411288"/>
            <a:ext cx="4105275" cy="2619375"/>
          </a:xfrm>
        </p:spPr>
        <p:txBody>
          <a:bodyPr/>
          <a:lstStyle/>
          <a:p>
            <a:pPr marL="0" indent="0" algn="just">
              <a:buFont typeface="Arial" charset="0"/>
              <a:buNone/>
            </a:pPr>
            <a:r>
              <a:rPr lang="es-VE" sz="2800" smtClean="0">
                <a:latin typeface="Cloister Black"/>
              </a:rPr>
              <a:t>   Profesor O'Donnell nació en Lincoln, Nebraska, en diciembre de 1900. Se crió en la zona rural de Alberta, Canadá, y asistió a la Universidad de Alberta,</a:t>
            </a:r>
          </a:p>
        </p:txBody>
      </p:sp>
      <p:pic>
        <p:nvPicPr>
          <p:cNvPr id="8194" name="Picture 2" descr="http://4.bp.blogspot.com/_9ERru4n7JjA/S1PoQVLJWVI/AAAAAAAAABo/g3BG7ay_Kg4/s320/Cyril1910-m.jpg">
            <a:hlinkClick r:id="rId3"/>
          </p:cNvPr>
          <p:cNvPicPr>
            <a:picLocks noChangeAspect="1" noChangeArrowheads="1"/>
          </p:cNvPicPr>
          <p:nvPr/>
        </p:nvPicPr>
        <p:blipFill rotWithShape="1">
          <a:blip r:embed="rId4">
            <a:extLst>
              <a:ext uri="{28A0092B-C50C-407E-A947-70E740481C1C}"/>
            </a:extLst>
          </a:blip>
          <a:srcRect b="15326"/>
          <a:stretch/>
        </p:blipFill>
        <p:spPr bwMode="auto">
          <a:xfrm>
            <a:off x="1498544" y="1340768"/>
            <a:ext cx="1914525" cy="2580864"/>
          </a:xfrm>
          <a:prstGeom prst="ellipse">
            <a:avLst/>
          </a:prstGeom>
          <a:ln>
            <a:noFill/>
          </a:ln>
          <a:effectLst>
            <a:softEdge rad="112500"/>
          </a:effectLst>
          <a:extLst>
            <a:ext uri="{909E8E84-426E-40DD-AFC4-6F175D3DCCD1}"/>
          </a:extLst>
        </p:spPr>
      </p:pic>
      <p:sp>
        <p:nvSpPr>
          <p:cNvPr id="22533" name="4 Rectángulo"/>
          <p:cNvSpPr>
            <a:spLocks noChangeArrowheads="1"/>
          </p:cNvSpPr>
          <p:nvPr/>
        </p:nvSpPr>
        <p:spPr bwMode="auto">
          <a:xfrm>
            <a:off x="1498600" y="4065588"/>
            <a:ext cx="6121400" cy="2246312"/>
          </a:xfrm>
          <a:prstGeom prst="rect">
            <a:avLst/>
          </a:prstGeom>
          <a:noFill/>
          <a:ln w="9525">
            <a:noFill/>
            <a:miter lim="800000"/>
            <a:headEnd/>
            <a:tailEnd/>
          </a:ln>
        </p:spPr>
        <p:txBody>
          <a:bodyPr>
            <a:spAutoFit/>
          </a:bodyPr>
          <a:lstStyle/>
          <a:p>
            <a:pPr algn="just"/>
            <a:r>
              <a:rPr lang="es-VE" sz="2800">
                <a:latin typeface="Cloister Black"/>
              </a:rPr>
              <a:t>de donde recibió el grado de Licenciado en Comercio en 1924, y el grado de Master of Arts en 1926. Y murió en su casa en Bel Air, California el 16 de febrero de 1976,  a la edad de setenta y seis.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194"/>
                                        </p:tgtEl>
                                        <p:attrNameLst>
                                          <p:attrName>r</p:attrName>
                                        </p:attrNameLst>
                                      </p:cBhvr>
                                    </p:animRot>
                                    <p:animRot by="-240000">
                                      <p:cBhvr>
                                        <p:cTn id="7" dur="200" fill="hold">
                                          <p:stCondLst>
                                            <p:cond delay="200"/>
                                          </p:stCondLst>
                                        </p:cTn>
                                        <p:tgtEl>
                                          <p:spTgt spid="8194"/>
                                        </p:tgtEl>
                                        <p:attrNameLst>
                                          <p:attrName>r</p:attrName>
                                        </p:attrNameLst>
                                      </p:cBhvr>
                                    </p:animRot>
                                    <p:animRot by="240000">
                                      <p:cBhvr>
                                        <p:cTn id="8" dur="200" fill="hold">
                                          <p:stCondLst>
                                            <p:cond delay="400"/>
                                          </p:stCondLst>
                                        </p:cTn>
                                        <p:tgtEl>
                                          <p:spTgt spid="8194"/>
                                        </p:tgtEl>
                                        <p:attrNameLst>
                                          <p:attrName>r</p:attrName>
                                        </p:attrNameLst>
                                      </p:cBhvr>
                                    </p:animRot>
                                    <p:animRot by="-240000">
                                      <p:cBhvr>
                                        <p:cTn id="9" dur="200" fill="hold">
                                          <p:stCondLst>
                                            <p:cond delay="600"/>
                                          </p:stCondLst>
                                        </p:cTn>
                                        <p:tgtEl>
                                          <p:spTgt spid="8194"/>
                                        </p:tgtEl>
                                        <p:attrNameLst>
                                          <p:attrName>r</p:attrName>
                                        </p:attrNameLst>
                                      </p:cBhvr>
                                    </p:animRot>
                                    <p:animRot by="120000">
                                      <p:cBhvr>
                                        <p:cTn id="10" dur="200" fill="hold">
                                          <p:stCondLst>
                                            <p:cond delay="800"/>
                                          </p:stCondLst>
                                        </p:cTn>
                                        <p:tgtEl>
                                          <p:spTgt spid="81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3 Imagen"/>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1187624" y="476672"/>
            <a:ext cx="6768752" cy="1143000"/>
          </a:xfrm>
        </p:spPr>
        <p:txBody>
          <a:bodyPr rtlCol="0">
            <a:normAutofit/>
          </a:bodyPr>
          <a:lstStyle/>
          <a:p>
            <a:pPr fontAlgn="auto">
              <a:spcAft>
                <a:spcPts val="0"/>
              </a:spcAft>
              <a:defRPr/>
            </a:pPr>
            <a:r>
              <a:rPr lang="es-VE" sz="3600" b="1" u="sng" dirty="0">
                <a:effectLst>
                  <a:glow rad="101600">
                    <a:schemeClr val="bg1">
                      <a:alpha val="40000"/>
                    </a:schemeClr>
                  </a:glow>
                </a:effectLst>
                <a:latin typeface="Black Night" pitchFamily="2" charset="0"/>
              </a:rPr>
              <a:t>E</a:t>
            </a:r>
            <a:r>
              <a:rPr lang="es-VE" sz="3600" b="1" u="sng" dirty="0" smtClean="0">
                <a:effectLst>
                  <a:glow rad="101600">
                    <a:schemeClr val="bg1">
                      <a:alpha val="40000"/>
                    </a:schemeClr>
                  </a:glow>
                </a:effectLst>
                <a:latin typeface="Black Night" pitchFamily="2" charset="0"/>
              </a:rPr>
              <a:t>clecticismo</a:t>
            </a:r>
            <a:endParaRPr lang="es-VE" b="1" u="sng" dirty="0">
              <a:effectLst>
                <a:glow rad="101600">
                  <a:schemeClr val="bg1">
                    <a:alpha val="40000"/>
                  </a:schemeClr>
                </a:glow>
              </a:effectLst>
              <a:latin typeface="Black Night" pitchFamily="2" charset="0"/>
            </a:endParaRPr>
          </a:p>
        </p:txBody>
      </p:sp>
      <p:sp>
        <p:nvSpPr>
          <p:cNvPr id="3" name="2 Marcador de contenido"/>
          <p:cNvSpPr>
            <a:spLocks noGrp="1"/>
          </p:cNvSpPr>
          <p:nvPr>
            <p:ph idx="1"/>
          </p:nvPr>
        </p:nvSpPr>
        <p:spPr>
          <a:xfrm>
            <a:off x="3203575" y="1557338"/>
            <a:ext cx="4464050" cy="4525962"/>
          </a:xfrm>
        </p:spPr>
        <p:txBody>
          <a:bodyPr rtlCol="0">
            <a:normAutofit lnSpcReduction="10000"/>
          </a:bodyPr>
          <a:lstStyle/>
          <a:p>
            <a:pPr marL="0" indent="0" algn="just" fontAlgn="auto">
              <a:spcAft>
                <a:spcPts val="0"/>
              </a:spcAft>
              <a:buFont typeface="Arial" pitchFamily="34" charset="0"/>
              <a:buNone/>
              <a:defRPr/>
            </a:pPr>
            <a:r>
              <a:rPr lang="es-VE" dirty="0">
                <a:latin typeface="Cloister Black" pitchFamily="2" charset="0"/>
              </a:rPr>
              <a:t> </a:t>
            </a:r>
            <a:r>
              <a:rPr lang="es-VE" dirty="0" smtClean="0">
                <a:latin typeface="Cloister Black" pitchFamily="2" charset="0"/>
              </a:rPr>
              <a:t>  Los autores neoclásicos son ampliamente eclécticos, es decir reúnen lo útil de varias teorías, y de esta manera recogen el contenido de casi todas las teorías administrativas.</a:t>
            </a:r>
            <a:endParaRPr lang="es-VE" dirty="0">
              <a:latin typeface="Cloister Black" pitchFamily="2" charset="0"/>
            </a:endParaRPr>
          </a:p>
        </p:txBody>
      </p:sp>
      <p:pic>
        <p:nvPicPr>
          <p:cNvPr id="15362" name="Picture 2" descr="http://www.creae.es/Images/noticias1024.jpg"/>
          <p:cNvPicPr>
            <a:picLocks noChangeAspect="1" noChangeArrowheads="1"/>
          </p:cNvPicPr>
          <p:nvPr/>
        </p:nvPicPr>
        <p:blipFill>
          <a:blip r:embed="rId3">
            <a:extLst>
              <a:ext uri="{28A0092B-C50C-407E-A947-70E740481C1C}"/>
            </a:extLst>
          </a:blip>
          <a:srcRect/>
          <a:stretch>
            <a:fillRect/>
          </a:stretch>
        </p:blipFill>
        <p:spPr bwMode="auto">
          <a:xfrm>
            <a:off x="1588314" y="1412776"/>
            <a:ext cx="1471518"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80">
                                          <p:stCondLst>
                                            <p:cond delay="0"/>
                                          </p:stCondLst>
                                        </p:cTn>
                                        <p:tgtEl>
                                          <p:spTgt spid="15362"/>
                                        </p:tgtEl>
                                      </p:cBhvr>
                                    </p:animEffect>
                                    <p:anim calcmode="lin" valueType="num">
                                      <p:cBhvr>
                                        <p:cTn id="8" dur="1822" tmFilter="0,0; 0.14,0.36; 0.43,0.73; 0.71,0.91; 1.0,1.0">
                                          <p:stCondLst>
                                            <p:cond delay="0"/>
                                          </p:stCondLst>
                                        </p:cTn>
                                        <p:tgtEl>
                                          <p:spTgt spid="1536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6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6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6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62"/>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62"/>
                                        </p:tgtEl>
                                      </p:cBhvr>
                                      <p:to x="100000" y="60000"/>
                                    </p:animScale>
                                    <p:animScale>
                                      <p:cBhvr>
                                        <p:cTn id="14" dur="166" decel="50000">
                                          <p:stCondLst>
                                            <p:cond delay="676"/>
                                          </p:stCondLst>
                                        </p:cTn>
                                        <p:tgtEl>
                                          <p:spTgt spid="15362"/>
                                        </p:tgtEl>
                                      </p:cBhvr>
                                      <p:to x="100000" y="100000"/>
                                    </p:animScale>
                                    <p:animScale>
                                      <p:cBhvr>
                                        <p:cTn id="15" dur="26">
                                          <p:stCondLst>
                                            <p:cond delay="1312"/>
                                          </p:stCondLst>
                                        </p:cTn>
                                        <p:tgtEl>
                                          <p:spTgt spid="15362"/>
                                        </p:tgtEl>
                                      </p:cBhvr>
                                      <p:to x="100000" y="80000"/>
                                    </p:animScale>
                                    <p:animScale>
                                      <p:cBhvr>
                                        <p:cTn id="16" dur="166" decel="50000">
                                          <p:stCondLst>
                                            <p:cond delay="1338"/>
                                          </p:stCondLst>
                                        </p:cTn>
                                        <p:tgtEl>
                                          <p:spTgt spid="15362"/>
                                        </p:tgtEl>
                                      </p:cBhvr>
                                      <p:to x="100000" y="100000"/>
                                    </p:animScale>
                                    <p:animScale>
                                      <p:cBhvr>
                                        <p:cTn id="17" dur="26">
                                          <p:stCondLst>
                                            <p:cond delay="1642"/>
                                          </p:stCondLst>
                                        </p:cTn>
                                        <p:tgtEl>
                                          <p:spTgt spid="15362"/>
                                        </p:tgtEl>
                                      </p:cBhvr>
                                      <p:to x="100000" y="90000"/>
                                    </p:animScale>
                                    <p:animScale>
                                      <p:cBhvr>
                                        <p:cTn id="18" dur="166" decel="50000">
                                          <p:stCondLst>
                                            <p:cond delay="1668"/>
                                          </p:stCondLst>
                                        </p:cTn>
                                        <p:tgtEl>
                                          <p:spTgt spid="15362"/>
                                        </p:tgtEl>
                                      </p:cBhvr>
                                      <p:to x="100000" y="100000"/>
                                    </p:animScale>
                                    <p:animScale>
                                      <p:cBhvr>
                                        <p:cTn id="19" dur="26">
                                          <p:stCondLst>
                                            <p:cond delay="1808"/>
                                          </p:stCondLst>
                                        </p:cTn>
                                        <p:tgtEl>
                                          <p:spTgt spid="15362"/>
                                        </p:tgtEl>
                                      </p:cBhvr>
                                      <p:to x="100000" y="95000"/>
                                    </p:animScale>
                                    <p:animScale>
                                      <p:cBhvr>
                                        <p:cTn id="20" dur="166" decel="50000">
                                          <p:stCondLst>
                                            <p:cond delay="1834"/>
                                          </p:stCondLst>
                                        </p:cTn>
                                        <p:tgtEl>
                                          <p:spTgt spid="153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3 Imagen"/>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1187624" y="332656"/>
            <a:ext cx="6768752" cy="1143000"/>
          </a:xfrm>
        </p:spPr>
        <p:txBody>
          <a:bodyPr rtlCol="0">
            <a:normAutofit/>
          </a:bodyPr>
          <a:lstStyle/>
          <a:p>
            <a:pPr fontAlgn="auto">
              <a:spcAft>
                <a:spcPts val="0"/>
              </a:spcAft>
              <a:defRPr/>
            </a:pPr>
            <a:r>
              <a:rPr lang="es-VE" sz="3600" b="1" u="sng" dirty="0" smtClean="0">
                <a:effectLst>
                  <a:glow rad="139700">
                    <a:schemeClr val="bg1">
                      <a:alpha val="40000"/>
                    </a:schemeClr>
                  </a:glow>
                </a:effectLst>
                <a:latin typeface="Black Night" pitchFamily="2" charset="0"/>
              </a:rPr>
              <a:t>El proceso administrativo</a:t>
            </a:r>
            <a:endParaRPr lang="es-VE" sz="3600" b="1" u="sng" dirty="0">
              <a:effectLst>
                <a:glow rad="139700">
                  <a:schemeClr val="bg1">
                    <a:alpha val="40000"/>
                  </a:schemeClr>
                </a:glow>
              </a:effectLst>
              <a:latin typeface="Black Night" pitchFamily="2" charset="0"/>
            </a:endParaRPr>
          </a:p>
        </p:txBody>
      </p:sp>
      <p:sp>
        <p:nvSpPr>
          <p:cNvPr id="3" name="2 Marcador de contenido"/>
          <p:cNvSpPr>
            <a:spLocks noGrp="1"/>
          </p:cNvSpPr>
          <p:nvPr>
            <p:ph idx="1"/>
          </p:nvPr>
        </p:nvSpPr>
        <p:spPr>
          <a:xfrm>
            <a:off x="3708400" y="1557338"/>
            <a:ext cx="3959225" cy="2087562"/>
          </a:xfrm>
        </p:spPr>
        <p:txBody>
          <a:bodyPr rtlCol="0">
            <a:normAutofit lnSpcReduction="10000"/>
          </a:bodyPr>
          <a:lstStyle/>
          <a:p>
            <a:pPr marL="0" indent="0" algn="just" fontAlgn="auto">
              <a:spcAft>
                <a:spcPts val="0"/>
              </a:spcAft>
              <a:buFont typeface="Arial" pitchFamily="34" charset="0"/>
              <a:buNone/>
              <a:defRPr/>
            </a:pPr>
            <a:r>
              <a:rPr lang="es-ES" dirty="0" smtClean="0">
                <a:latin typeface="Cloister Black" pitchFamily="2" charset="0"/>
              </a:rPr>
              <a:t>   </a:t>
            </a:r>
            <a:r>
              <a:rPr lang="es-ES" sz="2800" dirty="0" smtClean="0">
                <a:latin typeface="Cloister Black" pitchFamily="2" charset="0"/>
              </a:rPr>
              <a:t>Un </a:t>
            </a:r>
            <a:r>
              <a:rPr lang="es-ES" sz="2800" dirty="0">
                <a:latin typeface="Cloister Black" pitchFamily="2" charset="0"/>
              </a:rPr>
              <a:t>proceso es el conjunto de pasos o etapas necesarias para llevar a cabo una actividad</a:t>
            </a:r>
            <a:r>
              <a:rPr lang="es-ES" sz="2800" dirty="0" smtClean="0">
                <a:latin typeface="Cloister Black" pitchFamily="2" charset="0"/>
              </a:rPr>
              <a:t>.</a:t>
            </a:r>
            <a:endParaRPr lang="es-VE" sz="2800" dirty="0">
              <a:latin typeface="Cloister Black" pitchFamily="2" charset="0"/>
            </a:endParaRPr>
          </a:p>
        </p:txBody>
      </p:sp>
      <p:pic>
        <p:nvPicPr>
          <p:cNvPr id="10244" name="Picture 4" descr="http://3.bp.blogspot.com/_58jl80926yQ/S875McehhYI/AAAAAAAAAA4/qmyk8EqH9iU/s1600/imagen+1.jpg"/>
          <p:cNvPicPr>
            <a:picLocks noChangeAspect="1" noChangeArrowheads="1"/>
          </p:cNvPicPr>
          <p:nvPr/>
        </p:nvPicPr>
        <p:blipFill>
          <a:blip r:embed="rId3">
            <a:clrChange>
              <a:clrFrom>
                <a:srgbClr val="FFFFFF"/>
              </a:clrFrom>
              <a:clrTo>
                <a:srgbClr val="FFFFFF">
                  <a:alpha val="0"/>
                </a:srgbClr>
              </a:clrTo>
            </a:clrChange>
          </a:blip>
          <a:srcRect l="7455" t="8167" r="6262"/>
          <a:stretch>
            <a:fillRect/>
          </a:stretch>
        </p:blipFill>
        <p:spPr bwMode="auto">
          <a:xfrm>
            <a:off x="1331913" y="1700213"/>
            <a:ext cx="2408237" cy="1584325"/>
          </a:xfrm>
          <a:prstGeom prst="rect">
            <a:avLst/>
          </a:prstGeom>
          <a:noFill/>
          <a:ln w="9525">
            <a:noFill/>
            <a:miter lim="800000"/>
            <a:headEnd/>
            <a:tailEnd/>
          </a:ln>
        </p:spPr>
      </p:pic>
      <p:sp>
        <p:nvSpPr>
          <p:cNvPr id="24581" name="4 Rectángulo"/>
          <p:cNvSpPr>
            <a:spLocks noChangeArrowheads="1"/>
          </p:cNvSpPr>
          <p:nvPr/>
        </p:nvSpPr>
        <p:spPr bwMode="auto">
          <a:xfrm>
            <a:off x="1622425" y="3452813"/>
            <a:ext cx="5976938" cy="2955925"/>
          </a:xfrm>
          <a:prstGeom prst="rect">
            <a:avLst/>
          </a:prstGeom>
          <a:noFill/>
          <a:ln w="9525">
            <a:noFill/>
            <a:miter lim="800000"/>
            <a:headEnd/>
            <a:tailEnd/>
          </a:ln>
        </p:spPr>
        <p:txBody>
          <a:bodyPr>
            <a:spAutoFit/>
          </a:bodyPr>
          <a:lstStyle/>
          <a:p>
            <a:pPr algn="just"/>
            <a:r>
              <a:rPr lang="es-ES" sz="2800">
                <a:latin typeface="Cloister Black"/>
              </a:rPr>
              <a:t>   La administración comprende varias fases, etapas o funciones, cuyo conocimiento exhaustivo es indispensable a fin de aplicar el método, los principios y las técnicas de esta disciplina, correctamente.</a:t>
            </a:r>
            <a:endParaRPr lang="es-VE" sz="2800">
              <a:latin typeface="Cloister Black"/>
            </a:endParaRPr>
          </a:p>
          <a:p>
            <a:pPr algn="just"/>
            <a:endParaRPr lang="es-VE">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1250" fill="hold"/>
                                        <p:tgtEl>
                                          <p:spTgt spid="10244"/>
                                        </p:tgtEl>
                                        <p:attrNameLst>
                                          <p:attrName>ppt_w</p:attrName>
                                        </p:attrNameLst>
                                      </p:cBhvr>
                                      <p:tavLst>
                                        <p:tav tm="0">
                                          <p:val>
                                            <p:fltVal val="0"/>
                                          </p:val>
                                        </p:tav>
                                        <p:tav tm="100000">
                                          <p:val>
                                            <p:strVal val="#ppt_w"/>
                                          </p:val>
                                        </p:tav>
                                      </p:tavLst>
                                    </p:anim>
                                    <p:anim calcmode="lin" valueType="num">
                                      <p:cBhvr>
                                        <p:cTn id="8" dur="1250" fill="hold"/>
                                        <p:tgtEl>
                                          <p:spTgt spid="10244"/>
                                        </p:tgtEl>
                                        <p:attrNameLst>
                                          <p:attrName>ppt_h</p:attrName>
                                        </p:attrNameLst>
                                      </p:cBhvr>
                                      <p:tavLst>
                                        <p:tav tm="0">
                                          <p:val>
                                            <p:fltVal val="0"/>
                                          </p:val>
                                        </p:tav>
                                        <p:tav tm="100000">
                                          <p:val>
                                            <p:strVal val="#ppt_h"/>
                                          </p:val>
                                        </p:tav>
                                      </p:tavLst>
                                    </p:anim>
                                    <p:animEffect transition="in" filter="fade">
                                      <p:cBhvr>
                                        <p:cTn id="9" dur="125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1156</TotalTime>
  <Words>577</Words>
  <Application>Microsoft Office PowerPoint</Application>
  <PresentationFormat>On-screen Show (4:3)</PresentationFormat>
  <Paragraphs>31</Paragraphs>
  <Slides>18</Slides>
  <Notes>3</Notes>
  <HiddenSlides>0</HiddenSlides>
  <MMClips>0</MMClips>
  <ScaleCrop>false</ScaleCrop>
  <HeadingPairs>
    <vt:vector size="6" baseType="variant">
      <vt:variant>
        <vt:lpstr>Fuentes usadas</vt:lpstr>
      </vt:variant>
      <vt:variant>
        <vt:i4>5</vt:i4>
      </vt:variant>
      <vt:variant>
        <vt:lpstr>Plantilla de diseño</vt:lpstr>
      </vt:variant>
      <vt:variant>
        <vt:i4>1</vt:i4>
      </vt:variant>
      <vt:variant>
        <vt:lpstr>Títulos de diapositiva</vt:lpstr>
      </vt:variant>
      <vt:variant>
        <vt:i4>18</vt:i4>
      </vt:variant>
    </vt:vector>
  </HeadingPairs>
  <TitlesOfParts>
    <vt:vector size="24" baseType="lpstr">
      <vt:lpstr>Calibri</vt:lpstr>
      <vt:lpstr>Arial</vt:lpstr>
      <vt:lpstr>Cloister Black</vt:lpstr>
      <vt:lpstr>Wingdings 2</vt:lpstr>
      <vt:lpstr>Comfortaa</vt:lpstr>
      <vt:lpstr>Tema de Office</vt:lpstr>
      <vt:lpstr>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Company>www.landerxtremo.s5.com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República Bolivariana de Venezuela Ministerio del poder popular para la defensa Universidad experimental politécnica de la fuerzas armada nacional Núcleo: miranda Extensión: santa teresa del tuy </dc:title>
  <dc:creator>Windows XP 2010</dc:creator>
  <cp:lastModifiedBy>CISE</cp:lastModifiedBy>
  <cp:revision>69</cp:revision>
  <dcterms:created xsi:type="dcterms:W3CDTF">2011-04-29T23:51:10Z</dcterms:created>
  <dcterms:modified xsi:type="dcterms:W3CDTF">2012-10-04T22:09:38Z</dcterms:modified>
</cp:coreProperties>
</file>