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3"/>
  </p:notesMasterIdLst>
  <p:handoutMasterIdLst>
    <p:handoutMasterId r:id="rId34"/>
  </p:handoutMasterIdLst>
  <p:sldIdLst>
    <p:sldId id="256" r:id="rId2"/>
    <p:sldId id="257" r:id="rId3"/>
    <p:sldId id="259" r:id="rId4"/>
    <p:sldId id="260" r:id="rId5"/>
    <p:sldId id="261" r:id="rId6"/>
    <p:sldId id="262" r:id="rId7"/>
    <p:sldId id="263" r:id="rId8"/>
    <p:sldId id="267" r:id="rId9"/>
    <p:sldId id="264" r:id="rId10"/>
    <p:sldId id="271" r:id="rId11"/>
    <p:sldId id="284" r:id="rId12"/>
    <p:sldId id="289" r:id="rId13"/>
    <p:sldId id="290" r:id="rId14"/>
    <p:sldId id="268" r:id="rId15"/>
    <p:sldId id="270" r:id="rId16"/>
    <p:sldId id="269" r:id="rId17"/>
    <p:sldId id="272" r:id="rId18"/>
    <p:sldId id="273" r:id="rId19"/>
    <p:sldId id="274" r:id="rId20"/>
    <p:sldId id="275" r:id="rId21"/>
    <p:sldId id="285" r:id="rId22"/>
    <p:sldId id="286" r:id="rId23"/>
    <p:sldId id="287" r:id="rId24"/>
    <p:sldId id="288" r:id="rId25"/>
    <p:sldId id="276" r:id="rId26"/>
    <p:sldId id="277" r:id="rId27"/>
    <p:sldId id="278" r:id="rId28"/>
    <p:sldId id="279" r:id="rId29"/>
    <p:sldId id="280" r:id="rId30"/>
    <p:sldId id="281" r:id="rId31"/>
    <p:sldId id="282"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BA8E"/>
    <a:srgbClr val="D68C42"/>
  </p:clrMru>
</p:presentationPr>
</file>

<file path=ppt/tableStyles.xml><?xml version="1.0" encoding="utf-8"?>
<a:tblStyleLst xmlns:a="http://schemas.openxmlformats.org/drawingml/2006/main" def="{5C22544A-7EE6-4342-B048-85BDC9FD1C3A}">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3" autoAdjust="0"/>
  </p:normalViewPr>
  <p:slideViewPr>
    <p:cSldViewPr>
      <p:cViewPr>
        <p:scale>
          <a:sx n="89" d="100"/>
          <a:sy n="89" d="100"/>
        </p:scale>
        <p:origin x="-1020" y="120"/>
      </p:cViewPr>
      <p:guideLst>
        <p:guide orient="horz" pos="2160"/>
        <p:guide pos="2880"/>
      </p:guideLst>
    </p:cSldViewPr>
  </p:slideViewPr>
  <p:outlineViewPr>
    <p:cViewPr>
      <p:scale>
        <a:sx n="33" d="100"/>
        <a:sy n="33" d="100"/>
      </p:scale>
      <p:origin x="0" y="276"/>
    </p:cViewPr>
  </p:outlineViewPr>
  <p:notesTextViewPr>
    <p:cViewPr>
      <p:scale>
        <a:sx n="100" d="100"/>
        <a:sy n="100" d="100"/>
      </p:scale>
      <p:origin x="0" y="0"/>
    </p:cViewPr>
  </p:notesTextViewPr>
  <p:sorterViewPr>
    <p:cViewPr>
      <p:scale>
        <a:sx n="78" d="100"/>
        <a:sy n="78"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351206-D203-4CBE-AC1B-BC216E9ED005}" type="doc">
      <dgm:prSet loTypeId="urn:microsoft.com/office/officeart/2005/8/layout/pyramid2" loCatId="list" qsTypeId="urn:microsoft.com/office/officeart/2005/8/quickstyle/simple1#1" qsCatId="simple" csTypeId="urn:microsoft.com/office/officeart/2005/8/colors/accent6_5" csCatId="accent6" phldr="1"/>
      <dgm:spPr/>
      <dgm:t>
        <a:bodyPr/>
        <a:lstStyle/>
        <a:p>
          <a:endParaRPr lang="es-ES"/>
        </a:p>
      </dgm:t>
    </dgm:pt>
    <dgm:pt modelId="{CA579BAB-8843-4A09-9B24-EC242C4F8CCD}">
      <dgm:prSet phldrT="[Texto]" custT="1"/>
      <dgm:spPr/>
      <dgm:t>
        <a:bodyPr/>
        <a:lstStyle/>
        <a:p>
          <a:pPr algn="ctr"/>
          <a:r>
            <a:rPr lang="es-ES" sz="1100" b="1" dirty="0">
              <a:solidFill>
                <a:schemeClr val="accent6">
                  <a:lumMod val="50000"/>
                </a:schemeClr>
              </a:solidFill>
            </a:rPr>
            <a:t>Funciones Técnicas</a:t>
          </a:r>
        </a:p>
      </dgm:t>
    </dgm:pt>
    <dgm:pt modelId="{F3F16880-5C43-467B-9643-704D771529EC}" type="parTrans" cxnId="{3844E62C-187F-45D9-A35B-C6A0A79B94E8}">
      <dgm:prSet/>
      <dgm:spPr/>
      <dgm:t>
        <a:bodyPr/>
        <a:lstStyle/>
        <a:p>
          <a:pPr algn="ctr"/>
          <a:endParaRPr lang="es-ES"/>
        </a:p>
      </dgm:t>
    </dgm:pt>
    <dgm:pt modelId="{9F2E3103-D05F-473F-BE3A-A1AF4F18075D}" type="sibTrans" cxnId="{3844E62C-187F-45D9-A35B-C6A0A79B94E8}">
      <dgm:prSet/>
      <dgm:spPr/>
      <dgm:t>
        <a:bodyPr/>
        <a:lstStyle/>
        <a:p>
          <a:pPr algn="ctr"/>
          <a:endParaRPr lang="es-ES"/>
        </a:p>
      </dgm:t>
    </dgm:pt>
    <dgm:pt modelId="{E4FFD6B5-923E-4F2B-AEE8-5870F3AD295C}">
      <dgm:prSet phldrT="[Texto]" custT="1"/>
      <dgm:spPr/>
      <dgm:t>
        <a:bodyPr/>
        <a:lstStyle/>
        <a:p>
          <a:pPr algn="l"/>
          <a:r>
            <a:rPr lang="es-ES" sz="1100" dirty="0"/>
            <a:t>Relacionadas con la producción de bienes o servicios de la empresa.</a:t>
          </a:r>
        </a:p>
      </dgm:t>
    </dgm:pt>
    <dgm:pt modelId="{AD090922-71A2-461A-8CA7-F9766C415865}" type="parTrans" cxnId="{8EBB091D-F4DF-45C8-BE88-C37C969EB7D0}">
      <dgm:prSet/>
      <dgm:spPr/>
      <dgm:t>
        <a:bodyPr/>
        <a:lstStyle/>
        <a:p>
          <a:pPr algn="ctr"/>
          <a:endParaRPr lang="es-ES"/>
        </a:p>
      </dgm:t>
    </dgm:pt>
    <dgm:pt modelId="{9FBAFFCA-C659-40F8-B25D-48859407DCE7}" type="sibTrans" cxnId="{8EBB091D-F4DF-45C8-BE88-C37C969EB7D0}">
      <dgm:prSet/>
      <dgm:spPr/>
      <dgm:t>
        <a:bodyPr/>
        <a:lstStyle/>
        <a:p>
          <a:pPr algn="ctr"/>
          <a:endParaRPr lang="es-ES"/>
        </a:p>
      </dgm:t>
    </dgm:pt>
    <dgm:pt modelId="{644000C2-8064-4217-A554-2EC1D3C216D4}">
      <dgm:prSet phldrT="[Texto]" custT="1"/>
      <dgm:spPr/>
      <dgm:t>
        <a:bodyPr/>
        <a:lstStyle/>
        <a:p>
          <a:pPr algn="ctr"/>
          <a:r>
            <a:rPr lang="es-ES" sz="1100" b="1" dirty="0">
              <a:solidFill>
                <a:schemeClr val="accent6">
                  <a:lumMod val="50000"/>
                </a:schemeClr>
              </a:solidFill>
            </a:rPr>
            <a:t>Funciones  Comerciales</a:t>
          </a:r>
        </a:p>
      </dgm:t>
    </dgm:pt>
    <dgm:pt modelId="{E624A29B-1215-4783-AA15-02268C6E5852}" type="parTrans" cxnId="{F28C48F3-1450-49D9-89C5-D40D370909E1}">
      <dgm:prSet/>
      <dgm:spPr/>
      <dgm:t>
        <a:bodyPr/>
        <a:lstStyle/>
        <a:p>
          <a:pPr algn="ctr"/>
          <a:endParaRPr lang="es-ES"/>
        </a:p>
      </dgm:t>
    </dgm:pt>
    <dgm:pt modelId="{F47A899B-C70C-4919-85BC-E46588841008}" type="sibTrans" cxnId="{F28C48F3-1450-49D9-89C5-D40D370909E1}">
      <dgm:prSet/>
      <dgm:spPr/>
      <dgm:t>
        <a:bodyPr/>
        <a:lstStyle/>
        <a:p>
          <a:pPr algn="ctr"/>
          <a:endParaRPr lang="es-ES"/>
        </a:p>
      </dgm:t>
    </dgm:pt>
    <dgm:pt modelId="{B2EAFF04-6D6D-46F8-BBE4-DE0F80069389}">
      <dgm:prSet phldrT="[Texto]" custT="1"/>
      <dgm:spPr/>
      <dgm:t>
        <a:bodyPr/>
        <a:lstStyle/>
        <a:p>
          <a:pPr algn="l"/>
          <a:r>
            <a:rPr lang="es-ES" sz="1000" dirty="0"/>
            <a:t>Relacionadas con la venta, la venta o el intercambio.</a:t>
          </a:r>
        </a:p>
      </dgm:t>
    </dgm:pt>
    <dgm:pt modelId="{B52ABBB2-4AB7-4222-A66A-E1B8FD198D76}" type="parTrans" cxnId="{2984962F-E2FF-4ACA-9FC8-9464146EC15D}">
      <dgm:prSet/>
      <dgm:spPr/>
      <dgm:t>
        <a:bodyPr/>
        <a:lstStyle/>
        <a:p>
          <a:pPr algn="ctr"/>
          <a:endParaRPr lang="es-ES"/>
        </a:p>
      </dgm:t>
    </dgm:pt>
    <dgm:pt modelId="{1D9A654D-B5CE-497C-B433-71C44CFCAE12}" type="sibTrans" cxnId="{2984962F-E2FF-4ACA-9FC8-9464146EC15D}">
      <dgm:prSet/>
      <dgm:spPr/>
      <dgm:t>
        <a:bodyPr/>
        <a:lstStyle/>
        <a:p>
          <a:pPr algn="ctr"/>
          <a:endParaRPr lang="es-ES"/>
        </a:p>
      </dgm:t>
    </dgm:pt>
    <dgm:pt modelId="{552C5BDE-3FAE-4A1A-A1D1-56E4544A43B9}">
      <dgm:prSet phldrT="[Texto]" custT="1"/>
      <dgm:spPr/>
      <dgm:t>
        <a:bodyPr/>
        <a:lstStyle/>
        <a:p>
          <a:pPr algn="ctr"/>
          <a:r>
            <a:rPr lang="es-ES" sz="1100" b="1" dirty="0">
              <a:solidFill>
                <a:schemeClr val="accent6">
                  <a:lumMod val="50000"/>
                </a:schemeClr>
              </a:solidFill>
            </a:rPr>
            <a:t>Funciones  Financieras</a:t>
          </a:r>
        </a:p>
      </dgm:t>
    </dgm:pt>
    <dgm:pt modelId="{F09A8933-BCAB-444B-BF32-9149A937AD4F}" type="parTrans" cxnId="{2F36185C-BD88-432D-9A79-929FD9335DE6}">
      <dgm:prSet/>
      <dgm:spPr/>
      <dgm:t>
        <a:bodyPr/>
        <a:lstStyle/>
        <a:p>
          <a:pPr algn="ctr"/>
          <a:endParaRPr lang="es-ES"/>
        </a:p>
      </dgm:t>
    </dgm:pt>
    <dgm:pt modelId="{19F8F2CD-C7B1-4310-B8A1-C1A2BDFA93E9}" type="sibTrans" cxnId="{2F36185C-BD88-432D-9A79-929FD9335DE6}">
      <dgm:prSet/>
      <dgm:spPr/>
      <dgm:t>
        <a:bodyPr/>
        <a:lstStyle/>
        <a:p>
          <a:pPr algn="ctr"/>
          <a:endParaRPr lang="es-ES"/>
        </a:p>
      </dgm:t>
    </dgm:pt>
    <dgm:pt modelId="{ECE14D1A-08BE-4F04-8BD8-DB892FE6D00B}">
      <dgm:prSet phldrT="[Texto]" custT="1"/>
      <dgm:spPr/>
      <dgm:t>
        <a:bodyPr/>
        <a:lstStyle/>
        <a:p>
          <a:pPr algn="l"/>
          <a:r>
            <a:rPr lang="es-ES" sz="1100" dirty="0"/>
            <a:t>Relacionada con la </a:t>
          </a:r>
          <a:r>
            <a:rPr lang="es-ES" sz="1100" dirty="0" smtClean="0"/>
            <a:t>búsqueda </a:t>
          </a:r>
          <a:r>
            <a:rPr lang="es-ES" sz="1100" dirty="0"/>
            <a:t>y gerencia de capitales</a:t>
          </a:r>
        </a:p>
      </dgm:t>
    </dgm:pt>
    <dgm:pt modelId="{D921BC2C-597B-4244-9DD3-B12DE7F51586}" type="parTrans" cxnId="{985A80F3-C33B-44E6-B1DC-985CA5D438C3}">
      <dgm:prSet/>
      <dgm:spPr/>
      <dgm:t>
        <a:bodyPr/>
        <a:lstStyle/>
        <a:p>
          <a:pPr algn="ctr"/>
          <a:endParaRPr lang="es-ES"/>
        </a:p>
      </dgm:t>
    </dgm:pt>
    <dgm:pt modelId="{BE304470-1577-43E1-9143-E35E9B911929}" type="sibTrans" cxnId="{985A80F3-C33B-44E6-B1DC-985CA5D438C3}">
      <dgm:prSet/>
      <dgm:spPr/>
      <dgm:t>
        <a:bodyPr/>
        <a:lstStyle/>
        <a:p>
          <a:pPr algn="ctr"/>
          <a:endParaRPr lang="es-ES"/>
        </a:p>
      </dgm:t>
    </dgm:pt>
    <dgm:pt modelId="{07882458-A7F6-4EAE-80DC-9DAD6F6AA40E}">
      <dgm:prSet custT="1"/>
      <dgm:spPr/>
      <dgm:t>
        <a:bodyPr/>
        <a:lstStyle/>
        <a:p>
          <a:pPr algn="ctr"/>
          <a:r>
            <a:rPr lang="es-ES" sz="1100" b="1" i="0" dirty="0">
              <a:solidFill>
                <a:schemeClr val="accent6">
                  <a:lumMod val="50000"/>
                </a:schemeClr>
              </a:solidFill>
            </a:rPr>
            <a:t>Funciones Administrativas</a:t>
          </a:r>
        </a:p>
      </dgm:t>
    </dgm:pt>
    <dgm:pt modelId="{81093529-0EC5-4F51-AA5C-74A65A0A7F06}" type="parTrans" cxnId="{421BE783-8532-4C28-9628-879E2F41A027}">
      <dgm:prSet/>
      <dgm:spPr/>
      <dgm:t>
        <a:bodyPr/>
        <a:lstStyle/>
        <a:p>
          <a:endParaRPr lang="es-ES"/>
        </a:p>
      </dgm:t>
    </dgm:pt>
    <dgm:pt modelId="{D06314AD-09DC-4039-847F-9A16D040C1CA}" type="sibTrans" cxnId="{421BE783-8532-4C28-9628-879E2F41A027}">
      <dgm:prSet/>
      <dgm:spPr/>
      <dgm:t>
        <a:bodyPr/>
        <a:lstStyle/>
        <a:p>
          <a:endParaRPr lang="es-ES"/>
        </a:p>
      </dgm:t>
    </dgm:pt>
    <dgm:pt modelId="{51A70DFB-DE46-432D-9D68-3222A647E0AE}">
      <dgm:prSet custT="1"/>
      <dgm:spPr/>
      <dgm:t>
        <a:bodyPr/>
        <a:lstStyle/>
        <a:p>
          <a:pPr algn="l"/>
          <a:r>
            <a:rPr lang="es-ES" sz="1100" dirty="0"/>
            <a:t>Relacionadas con la integración de las otras cinco funciones por parte de la dirección. Coordinan y sincronizan las </a:t>
          </a:r>
          <a:r>
            <a:rPr lang="es-ES" sz="1100" dirty="0" smtClean="0"/>
            <a:t>demás </a:t>
          </a:r>
          <a:r>
            <a:rPr lang="es-ES" sz="1100" dirty="0"/>
            <a:t>funciones de la empresa y </a:t>
          </a:r>
          <a:r>
            <a:rPr lang="es-ES" sz="1100" dirty="0" smtClean="0"/>
            <a:t>están </a:t>
          </a:r>
          <a:r>
            <a:rPr lang="es-ES" sz="1100" dirty="0"/>
            <a:t>siempre por encima de ellas.</a:t>
          </a:r>
        </a:p>
      </dgm:t>
    </dgm:pt>
    <dgm:pt modelId="{16A79CF3-8EB2-449E-8781-2EE63CCFC252}" type="parTrans" cxnId="{20EEB747-0CAF-4BB7-9896-E67776E42A98}">
      <dgm:prSet/>
      <dgm:spPr/>
      <dgm:t>
        <a:bodyPr/>
        <a:lstStyle/>
        <a:p>
          <a:endParaRPr lang="es-ES"/>
        </a:p>
      </dgm:t>
    </dgm:pt>
    <dgm:pt modelId="{FE0D1FC7-54CE-4D95-8695-559BB9D1BE79}" type="sibTrans" cxnId="{20EEB747-0CAF-4BB7-9896-E67776E42A98}">
      <dgm:prSet/>
      <dgm:spPr/>
      <dgm:t>
        <a:bodyPr/>
        <a:lstStyle/>
        <a:p>
          <a:endParaRPr lang="es-ES"/>
        </a:p>
      </dgm:t>
    </dgm:pt>
    <dgm:pt modelId="{99F627C9-ED34-442E-9B82-271BC6753B49}">
      <dgm:prSet custT="1"/>
      <dgm:spPr/>
      <dgm:t>
        <a:bodyPr/>
        <a:lstStyle/>
        <a:p>
          <a:pPr algn="ctr"/>
          <a:r>
            <a:rPr lang="es-ES" sz="1100" b="1" dirty="0">
              <a:solidFill>
                <a:schemeClr val="accent6">
                  <a:lumMod val="50000"/>
                </a:schemeClr>
              </a:solidFill>
            </a:rPr>
            <a:t>Funciones Contables</a:t>
          </a:r>
        </a:p>
      </dgm:t>
    </dgm:pt>
    <dgm:pt modelId="{6A299398-CF95-4885-B826-45E63955D318}" type="parTrans" cxnId="{63EB7F12-B5F1-4CCC-A48F-7F53349D35E8}">
      <dgm:prSet/>
      <dgm:spPr/>
      <dgm:t>
        <a:bodyPr/>
        <a:lstStyle/>
        <a:p>
          <a:endParaRPr lang="es-ES"/>
        </a:p>
      </dgm:t>
    </dgm:pt>
    <dgm:pt modelId="{5F18C3B0-A8A8-45B1-BADF-48933F8676EA}" type="sibTrans" cxnId="{63EB7F12-B5F1-4CCC-A48F-7F53349D35E8}">
      <dgm:prSet/>
      <dgm:spPr/>
      <dgm:t>
        <a:bodyPr/>
        <a:lstStyle/>
        <a:p>
          <a:endParaRPr lang="es-ES"/>
        </a:p>
      </dgm:t>
    </dgm:pt>
    <dgm:pt modelId="{2E8C7E86-1377-4EB2-996F-A06501239EC3}">
      <dgm:prSet custT="1"/>
      <dgm:spPr/>
      <dgm:t>
        <a:bodyPr/>
        <a:lstStyle/>
        <a:p>
          <a:pPr algn="l"/>
          <a:r>
            <a:rPr lang="es-ES" sz="1100" dirty="0" smtClean="0"/>
            <a:t>Relacionado </a:t>
          </a:r>
          <a:r>
            <a:rPr lang="es-ES" sz="1100" dirty="0"/>
            <a:t>con los inventarios, los registros, los balances, los costos  y las estadísticas</a:t>
          </a:r>
          <a:r>
            <a:rPr lang="es-ES" sz="400" dirty="0"/>
            <a:t>.</a:t>
          </a:r>
        </a:p>
      </dgm:t>
    </dgm:pt>
    <dgm:pt modelId="{FD5EF766-81CE-4A5A-9329-3E2A02CEF389}" type="parTrans" cxnId="{45749D71-CF0C-439A-8102-73AE3DD8E71E}">
      <dgm:prSet/>
      <dgm:spPr/>
      <dgm:t>
        <a:bodyPr/>
        <a:lstStyle/>
        <a:p>
          <a:endParaRPr lang="es-ES"/>
        </a:p>
      </dgm:t>
    </dgm:pt>
    <dgm:pt modelId="{908A014D-DB32-4ACF-93EF-FF442F428084}" type="sibTrans" cxnId="{45749D71-CF0C-439A-8102-73AE3DD8E71E}">
      <dgm:prSet/>
      <dgm:spPr/>
      <dgm:t>
        <a:bodyPr/>
        <a:lstStyle/>
        <a:p>
          <a:endParaRPr lang="es-ES"/>
        </a:p>
      </dgm:t>
    </dgm:pt>
    <dgm:pt modelId="{B5A5CB53-9436-4C8D-B2B5-F2B7733E9A25}">
      <dgm:prSet custT="1"/>
      <dgm:spPr/>
      <dgm:t>
        <a:bodyPr/>
        <a:lstStyle/>
        <a:p>
          <a:pPr algn="ctr"/>
          <a:r>
            <a:rPr lang="es-ES" sz="1100" b="1" dirty="0">
              <a:solidFill>
                <a:schemeClr val="accent6">
                  <a:lumMod val="50000"/>
                </a:schemeClr>
              </a:solidFill>
            </a:rPr>
            <a:t>Funciones de seguridad</a:t>
          </a:r>
        </a:p>
      </dgm:t>
    </dgm:pt>
    <dgm:pt modelId="{91717B16-DE38-4780-9F56-8C22E99805F5}" type="parTrans" cxnId="{2FCB137A-99F0-4912-8854-A09794D13B15}">
      <dgm:prSet/>
      <dgm:spPr/>
      <dgm:t>
        <a:bodyPr/>
        <a:lstStyle/>
        <a:p>
          <a:endParaRPr lang="es-ES"/>
        </a:p>
      </dgm:t>
    </dgm:pt>
    <dgm:pt modelId="{D135EEF2-8752-490A-A928-6CEF6D569DE7}" type="sibTrans" cxnId="{2FCB137A-99F0-4912-8854-A09794D13B15}">
      <dgm:prSet/>
      <dgm:spPr/>
      <dgm:t>
        <a:bodyPr/>
        <a:lstStyle/>
        <a:p>
          <a:endParaRPr lang="es-ES"/>
        </a:p>
      </dgm:t>
    </dgm:pt>
    <dgm:pt modelId="{AF22FDE7-8463-4F1D-A664-9D681641291C}">
      <dgm:prSet custT="1"/>
      <dgm:spPr/>
      <dgm:t>
        <a:bodyPr/>
        <a:lstStyle/>
        <a:p>
          <a:pPr algn="l"/>
          <a:r>
            <a:rPr lang="es-ES" sz="1100" dirty="0"/>
            <a:t>Relacionada con la protección y preservación de los bienes  y las personas .</a:t>
          </a:r>
        </a:p>
      </dgm:t>
    </dgm:pt>
    <dgm:pt modelId="{6AD47075-CE09-49A5-90D6-C69A6F6F5B28}" type="parTrans" cxnId="{C0E3A213-A559-49EC-B8CE-48BEA50AA4CB}">
      <dgm:prSet/>
      <dgm:spPr/>
      <dgm:t>
        <a:bodyPr/>
        <a:lstStyle/>
        <a:p>
          <a:endParaRPr lang="es-ES"/>
        </a:p>
      </dgm:t>
    </dgm:pt>
    <dgm:pt modelId="{BB7B51FB-916B-4D60-AD06-8C0491FFEEA5}" type="sibTrans" cxnId="{C0E3A213-A559-49EC-B8CE-48BEA50AA4CB}">
      <dgm:prSet/>
      <dgm:spPr/>
      <dgm:t>
        <a:bodyPr/>
        <a:lstStyle/>
        <a:p>
          <a:endParaRPr lang="es-ES"/>
        </a:p>
      </dgm:t>
    </dgm:pt>
    <dgm:pt modelId="{FB1DC289-BD4B-4002-89BF-718DECEB37A3}" type="pres">
      <dgm:prSet presAssocID="{16351206-D203-4CBE-AC1B-BC216E9ED005}" presName="compositeShape" presStyleCnt="0">
        <dgm:presLayoutVars>
          <dgm:dir/>
          <dgm:resizeHandles/>
        </dgm:presLayoutVars>
      </dgm:prSet>
      <dgm:spPr/>
      <dgm:t>
        <a:bodyPr/>
        <a:lstStyle/>
        <a:p>
          <a:endParaRPr lang="es-ES"/>
        </a:p>
      </dgm:t>
    </dgm:pt>
    <dgm:pt modelId="{BFB535DB-5FE6-4219-9557-46A41AA0E8CD}" type="pres">
      <dgm:prSet presAssocID="{16351206-D203-4CBE-AC1B-BC216E9ED005}" presName="pyramid" presStyleLbl="node1" presStyleIdx="0" presStyleCnt="1" custLinFactNeighborX="-15606" custLinFactNeighborY="-3203"/>
      <dgm:spPr/>
      <dgm:t>
        <a:bodyPr/>
        <a:lstStyle/>
        <a:p>
          <a:endParaRPr lang="es-ES"/>
        </a:p>
      </dgm:t>
    </dgm:pt>
    <dgm:pt modelId="{4F56891B-F254-430E-A6E0-360E23802495}" type="pres">
      <dgm:prSet presAssocID="{16351206-D203-4CBE-AC1B-BC216E9ED005}" presName="theList" presStyleCnt="0"/>
      <dgm:spPr/>
      <dgm:t>
        <a:bodyPr/>
        <a:lstStyle/>
        <a:p>
          <a:endParaRPr lang="es-ES"/>
        </a:p>
      </dgm:t>
    </dgm:pt>
    <dgm:pt modelId="{1D04EDF2-E7E8-43A2-BD51-B5CAB3854393}" type="pres">
      <dgm:prSet presAssocID="{99F627C9-ED34-442E-9B82-271BC6753B49}" presName="aNode" presStyleLbl="fgAcc1" presStyleIdx="0" presStyleCnt="6" custScaleX="119064" custScaleY="723731" custLinFactY="1000000" custLinFactNeighborX="-16925" custLinFactNeighborY="1097664">
        <dgm:presLayoutVars>
          <dgm:bulletEnabled val="1"/>
        </dgm:presLayoutVars>
      </dgm:prSet>
      <dgm:spPr/>
      <dgm:t>
        <a:bodyPr/>
        <a:lstStyle/>
        <a:p>
          <a:endParaRPr lang="es-ES"/>
        </a:p>
      </dgm:t>
    </dgm:pt>
    <dgm:pt modelId="{12E48F3B-95D1-4FD6-9449-89B669E83168}" type="pres">
      <dgm:prSet presAssocID="{99F627C9-ED34-442E-9B82-271BC6753B49}" presName="aSpace" presStyleCnt="0"/>
      <dgm:spPr/>
      <dgm:t>
        <a:bodyPr/>
        <a:lstStyle/>
        <a:p>
          <a:endParaRPr lang="es-ES"/>
        </a:p>
      </dgm:t>
    </dgm:pt>
    <dgm:pt modelId="{4A03D1E3-0968-44CE-9472-E431ECA6AEE5}" type="pres">
      <dgm:prSet presAssocID="{B5A5CB53-9436-4C8D-B2B5-F2B7733E9A25}" presName="aNode" presStyleLbl="fgAcc1" presStyleIdx="1" presStyleCnt="6" custScaleX="121160" custScaleY="757574" custLinFactY="1187853" custLinFactNeighborX="-17712" custLinFactNeighborY="1200000">
        <dgm:presLayoutVars>
          <dgm:bulletEnabled val="1"/>
        </dgm:presLayoutVars>
      </dgm:prSet>
      <dgm:spPr/>
      <dgm:t>
        <a:bodyPr/>
        <a:lstStyle/>
        <a:p>
          <a:endParaRPr lang="es-ES"/>
        </a:p>
      </dgm:t>
    </dgm:pt>
    <dgm:pt modelId="{A8764E01-394F-490E-B556-496060585CBC}" type="pres">
      <dgm:prSet presAssocID="{B5A5CB53-9436-4C8D-B2B5-F2B7733E9A25}" presName="aSpace" presStyleCnt="0"/>
      <dgm:spPr/>
      <dgm:t>
        <a:bodyPr/>
        <a:lstStyle/>
        <a:p>
          <a:endParaRPr lang="es-ES"/>
        </a:p>
      </dgm:t>
    </dgm:pt>
    <dgm:pt modelId="{599E28EA-A689-477C-BA03-AF563E7067DC}" type="pres">
      <dgm:prSet presAssocID="{07882458-A7F6-4EAE-80DC-9DAD6F6AA40E}" presName="aNode" presStyleLbl="fgAcc1" presStyleIdx="2" presStyleCnt="6" custScaleX="119064" custScaleY="1342499" custLinFactY="-1701383" custLinFactNeighborX="-16925" custLinFactNeighborY="-1800000">
        <dgm:presLayoutVars>
          <dgm:bulletEnabled val="1"/>
        </dgm:presLayoutVars>
      </dgm:prSet>
      <dgm:spPr/>
      <dgm:t>
        <a:bodyPr/>
        <a:lstStyle/>
        <a:p>
          <a:endParaRPr lang="es-ES"/>
        </a:p>
      </dgm:t>
    </dgm:pt>
    <dgm:pt modelId="{F9E0478D-1DF1-4BEE-90E2-579816679BFF}" type="pres">
      <dgm:prSet presAssocID="{07882458-A7F6-4EAE-80DC-9DAD6F6AA40E}" presName="aSpace" presStyleCnt="0"/>
      <dgm:spPr/>
      <dgm:t>
        <a:bodyPr/>
        <a:lstStyle/>
        <a:p>
          <a:endParaRPr lang="es-ES"/>
        </a:p>
      </dgm:t>
    </dgm:pt>
    <dgm:pt modelId="{2BDD4DFA-FB54-4D48-9987-ABA8AA463D23}" type="pres">
      <dgm:prSet presAssocID="{CA579BAB-8843-4A09-9B24-EC242C4F8CCD}" presName="aNode" presStyleLbl="fgAcc1" presStyleIdx="3" presStyleCnt="6" custScaleX="120794" custScaleY="778558" custLinFactY="1874550" custLinFactNeighborX="-16254" custLinFactNeighborY="1900000">
        <dgm:presLayoutVars>
          <dgm:bulletEnabled val="1"/>
        </dgm:presLayoutVars>
      </dgm:prSet>
      <dgm:spPr/>
      <dgm:t>
        <a:bodyPr/>
        <a:lstStyle/>
        <a:p>
          <a:endParaRPr lang="es-ES"/>
        </a:p>
      </dgm:t>
    </dgm:pt>
    <dgm:pt modelId="{C7C0B81E-2DAA-4993-8396-C362859674AE}" type="pres">
      <dgm:prSet presAssocID="{CA579BAB-8843-4A09-9B24-EC242C4F8CCD}" presName="aSpace" presStyleCnt="0"/>
      <dgm:spPr/>
      <dgm:t>
        <a:bodyPr/>
        <a:lstStyle/>
        <a:p>
          <a:endParaRPr lang="es-ES"/>
        </a:p>
      </dgm:t>
    </dgm:pt>
    <dgm:pt modelId="{DEA4EF7A-AE5A-4FEB-A23F-AA238610EEA2}" type="pres">
      <dgm:prSet presAssocID="{644000C2-8064-4217-A554-2EC1D3C216D4}" presName="aNode" presStyleLbl="fgAcc1" presStyleIdx="4" presStyleCnt="6" custScaleX="122724" custScaleY="641472" custLinFactY="358058" custLinFactNeighborX="-18098" custLinFactNeighborY="400000">
        <dgm:presLayoutVars>
          <dgm:bulletEnabled val="1"/>
        </dgm:presLayoutVars>
      </dgm:prSet>
      <dgm:spPr/>
      <dgm:t>
        <a:bodyPr/>
        <a:lstStyle/>
        <a:p>
          <a:endParaRPr lang="es-ES"/>
        </a:p>
      </dgm:t>
    </dgm:pt>
    <dgm:pt modelId="{6D3024C9-5AC7-4942-8112-5E4FEA76271A}" type="pres">
      <dgm:prSet presAssocID="{644000C2-8064-4217-A554-2EC1D3C216D4}" presName="aSpace" presStyleCnt="0"/>
      <dgm:spPr/>
      <dgm:t>
        <a:bodyPr/>
        <a:lstStyle/>
        <a:p>
          <a:endParaRPr lang="es-ES"/>
        </a:p>
      </dgm:t>
    </dgm:pt>
    <dgm:pt modelId="{93716E5B-D232-4F83-9C06-8BCB25724F29}" type="pres">
      <dgm:prSet presAssocID="{552C5BDE-3FAE-4A1A-A1D1-56E4544A43B9}" presName="aNode" presStyleLbl="fgAcc1" presStyleIdx="5" presStyleCnt="6" custScaleX="119463" custScaleY="890436" custLinFactY="-1171811" custLinFactNeighborX="-16925" custLinFactNeighborY="-1200000">
        <dgm:presLayoutVars>
          <dgm:bulletEnabled val="1"/>
        </dgm:presLayoutVars>
      </dgm:prSet>
      <dgm:spPr/>
      <dgm:t>
        <a:bodyPr/>
        <a:lstStyle/>
        <a:p>
          <a:endParaRPr lang="es-ES"/>
        </a:p>
      </dgm:t>
    </dgm:pt>
    <dgm:pt modelId="{DFADD749-DCA0-45FB-AD50-37DF6CEC925D}" type="pres">
      <dgm:prSet presAssocID="{552C5BDE-3FAE-4A1A-A1D1-56E4544A43B9}" presName="aSpace" presStyleCnt="0"/>
      <dgm:spPr/>
      <dgm:t>
        <a:bodyPr/>
        <a:lstStyle/>
        <a:p>
          <a:endParaRPr lang="es-ES"/>
        </a:p>
      </dgm:t>
    </dgm:pt>
  </dgm:ptLst>
  <dgm:cxnLst>
    <dgm:cxn modelId="{A04C7D46-FBC1-430E-A396-AFE4F151E98A}" type="presOf" srcId="{07882458-A7F6-4EAE-80DC-9DAD6F6AA40E}" destId="{599E28EA-A689-477C-BA03-AF563E7067DC}" srcOrd="0" destOrd="0" presId="urn:microsoft.com/office/officeart/2005/8/layout/pyramid2"/>
    <dgm:cxn modelId="{8F04FC29-EA40-4845-A522-E203D0DFA5CB}" type="presOf" srcId="{AF22FDE7-8463-4F1D-A664-9D681641291C}" destId="{4A03D1E3-0968-44CE-9472-E431ECA6AEE5}" srcOrd="0" destOrd="1" presId="urn:microsoft.com/office/officeart/2005/8/layout/pyramid2"/>
    <dgm:cxn modelId="{9008B9FF-AD7B-4F54-AFDD-E586E28C4DE0}" type="presOf" srcId="{ECE14D1A-08BE-4F04-8BD8-DB892FE6D00B}" destId="{93716E5B-D232-4F83-9C06-8BCB25724F29}" srcOrd="0" destOrd="1" presId="urn:microsoft.com/office/officeart/2005/8/layout/pyramid2"/>
    <dgm:cxn modelId="{C121E9B5-BF88-4CA7-9C8D-6938E8556ACA}" type="presOf" srcId="{CA579BAB-8843-4A09-9B24-EC242C4F8CCD}" destId="{2BDD4DFA-FB54-4D48-9987-ABA8AA463D23}" srcOrd="0" destOrd="0" presId="urn:microsoft.com/office/officeart/2005/8/layout/pyramid2"/>
    <dgm:cxn modelId="{2FCB137A-99F0-4912-8854-A09794D13B15}" srcId="{16351206-D203-4CBE-AC1B-BC216E9ED005}" destId="{B5A5CB53-9436-4C8D-B2B5-F2B7733E9A25}" srcOrd="1" destOrd="0" parTransId="{91717B16-DE38-4780-9F56-8C22E99805F5}" sibTransId="{D135EEF2-8752-490A-A928-6CEF6D569DE7}"/>
    <dgm:cxn modelId="{D4DF5CCE-4F73-4266-A8C0-9A82DE53BE9D}" type="presOf" srcId="{644000C2-8064-4217-A554-2EC1D3C216D4}" destId="{DEA4EF7A-AE5A-4FEB-A23F-AA238610EEA2}" srcOrd="0" destOrd="0" presId="urn:microsoft.com/office/officeart/2005/8/layout/pyramid2"/>
    <dgm:cxn modelId="{2F36185C-BD88-432D-9A79-929FD9335DE6}" srcId="{16351206-D203-4CBE-AC1B-BC216E9ED005}" destId="{552C5BDE-3FAE-4A1A-A1D1-56E4544A43B9}" srcOrd="5" destOrd="0" parTransId="{F09A8933-BCAB-444B-BF32-9149A937AD4F}" sibTransId="{19F8F2CD-C7B1-4310-B8A1-C1A2BDFA93E9}"/>
    <dgm:cxn modelId="{421BE783-8532-4C28-9628-879E2F41A027}" srcId="{16351206-D203-4CBE-AC1B-BC216E9ED005}" destId="{07882458-A7F6-4EAE-80DC-9DAD6F6AA40E}" srcOrd="2" destOrd="0" parTransId="{81093529-0EC5-4F51-AA5C-74A65A0A7F06}" sibTransId="{D06314AD-09DC-4039-847F-9A16D040C1CA}"/>
    <dgm:cxn modelId="{7F3B8A04-B64A-498F-97E1-5DA54C3401CA}" type="presOf" srcId="{16351206-D203-4CBE-AC1B-BC216E9ED005}" destId="{FB1DC289-BD4B-4002-89BF-718DECEB37A3}" srcOrd="0" destOrd="0" presId="urn:microsoft.com/office/officeart/2005/8/layout/pyramid2"/>
    <dgm:cxn modelId="{63EB7F12-B5F1-4CCC-A48F-7F53349D35E8}" srcId="{16351206-D203-4CBE-AC1B-BC216E9ED005}" destId="{99F627C9-ED34-442E-9B82-271BC6753B49}" srcOrd="0" destOrd="0" parTransId="{6A299398-CF95-4885-B826-45E63955D318}" sibTransId="{5F18C3B0-A8A8-45B1-BADF-48933F8676EA}"/>
    <dgm:cxn modelId="{033E01C1-1B00-4879-B25E-E97630DC87CF}" type="presOf" srcId="{51A70DFB-DE46-432D-9D68-3222A647E0AE}" destId="{599E28EA-A689-477C-BA03-AF563E7067DC}" srcOrd="0" destOrd="1" presId="urn:microsoft.com/office/officeart/2005/8/layout/pyramid2"/>
    <dgm:cxn modelId="{20EEB747-0CAF-4BB7-9896-E67776E42A98}" srcId="{07882458-A7F6-4EAE-80DC-9DAD6F6AA40E}" destId="{51A70DFB-DE46-432D-9D68-3222A647E0AE}" srcOrd="0" destOrd="0" parTransId="{16A79CF3-8EB2-449E-8781-2EE63CCFC252}" sibTransId="{FE0D1FC7-54CE-4D95-8695-559BB9D1BE79}"/>
    <dgm:cxn modelId="{F28C48F3-1450-49D9-89C5-D40D370909E1}" srcId="{16351206-D203-4CBE-AC1B-BC216E9ED005}" destId="{644000C2-8064-4217-A554-2EC1D3C216D4}" srcOrd="4" destOrd="0" parTransId="{E624A29B-1215-4783-AA15-02268C6E5852}" sibTransId="{F47A899B-C70C-4919-85BC-E46588841008}"/>
    <dgm:cxn modelId="{8EBB091D-F4DF-45C8-BE88-C37C969EB7D0}" srcId="{CA579BAB-8843-4A09-9B24-EC242C4F8CCD}" destId="{E4FFD6B5-923E-4F2B-AEE8-5870F3AD295C}" srcOrd="0" destOrd="0" parTransId="{AD090922-71A2-461A-8CA7-F9766C415865}" sibTransId="{9FBAFFCA-C659-40F8-B25D-48859407DCE7}"/>
    <dgm:cxn modelId="{EE098157-C756-44E1-A362-87D2E9A2B1AB}" type="presOf" srcId="{B5A5CB53-9436-4C8D-B2B5-F2B7733E9A25}" destId="{4A03D1E3-0968-44CE-9472-E431ECA6AEE5}" srcOrd="0" destOrd="0" presId="urn:microsoft.com/office/officeart/2005/8/layout/pyramid2"/>
    <dgm:cxn modelId="{CB2C0827-43C6-4539-9C00-85260A5431E0}" type="presOf" srcId="{E4FFD6B5-923E-4F2B-AEE8-5870F3AD295C}" destId="{2BDD4DFA-FB54-4D48-9987-ABA8AA463D23}" srcOrd="0" destOrd="1" presId="urn:microsoft.com/office/officeart/2005/8/layout/pyramid2"/>
    <dgm:cxn modelId="{D3207D92-7D91-49E6-AA75-9E7BD43D4D92}" type="presOf" srcId="{552C5BDE-3FAE-4A1A-A1D1-56E4544A43B9}" destId="{93716E5B-D232-4F83-9C06-8BCB25724F29}" srcOrd="0" destOrd="0" presId="urn:microsoft.com/office/officeart/2005/8/layout/pyramid2"/>
    <dgm:cxn modelId="{C0E3A213-A559-49EC-B8CE-48BEA50AA4CB}" srcId="{B5A5CB53-9436-4C8D-B2B5-F2B7733E9A25}" destId="{AF22FDE7-8463-4F1D-A664-9D681641291C}" srcOrd="0" destOrd="0" parTransId="{6AD47075-CE09-49A5-90D6-C69A6F6F5B28}" sibTransId="{BB7B51FB-916B-4D60-AD06-8C0491FFEEA5}"/>
    <dgm:cxn modelId="{13052A20-525A-42A8-9DF5-010312C23F59}" type="presOf" srcId="{99F627C9-ED34-442E-9B82-271BC6753B49}" destId="{1D04EDF2-E7E8-43A2-BD51-B5CAB3854393}" srcOrd="0" destOrd="0" presId="urn:microsoft.com/office/officeart/2005/8/layout/pyramid2"/>
    <dgm:cxn modelId="{A0D64964-ACD6-4FE2-8D3D-6D9653EC7002}" type="presOf" srcId="{B2EAFF04-6D6D-46F8-BBE4-DE0F80069389}" destId="{DEA4EF7A-AE5A-4FEB-A23F-AA238610EEA2}" srcOrd="0" destOrd="1" presId="urn:microsoft.com/office/officeart/2005/8/layout/pyramid2"/>
    <dgm:cxn modelId="{2984962F-E2FF-4ACA-9FC8-9464146EC15D}" srcId="{644000C2-8064-4217-A554-2EC1D3C216D4}" destId="{B2EAFF04-6D6D-46F8-BBE4-DE0F80069389}" srcOrd="0" destOrd="0" parTransId="{B52ABBB2-4AB7-4222-A66A-E1B8FD198D76}" sibTransId="{1D9A654D-B5CE-497C-B433-71C44CFCAE12}"/>
    <dgm:cxn modelId="{3844E62C-187F-45D9-A35B-C6A0A79B94E8}" srcId="{16351206-D203-4CBE-AC1B-BC216E9ED005}" destId="{CA579BAB-8843-4A09-9B24-EC242C4F8CCD}" srcOrd="3" destOrd="0" parTransId="{F3F16880-5C43-467B-9643-704D771529EC}" sibTransId="{9F2E3103-D05F-473F-BE3A-A1AF4F18075D}"/>
    <dgm:cxn modelId="{E086D145-2912-496A-B75D-8A8D75A26094}" type="presOf" srcId="{2E8C7E86-1377-4EB2-996F-A06501239EC3}" destId="{1D04EDF2-E7E8-43A2-BD51-B5CAB3854393}" srcOrd="0" destOrd="1" presId="urn:microsoft.com/office/officeart/2005/8/layout/pyramid2"/>
    <dgm:cxn modelId="{45749D71-CF0C-439A-8102-73AE3DD8E71E}" srcId="{99F627C9-ED34-442E-9B82-271BC6753B49}" destId="{2E8C7E86-1377-4EB2-996F-A06501239EC3}" srcOrd="0" destOrd="0" parTransId="{FD5EF766-81CE-4A5A-9329-3E2A02CEF389}" sibTransId="{908A014D-DB32-4ACF-93EF-FF442F428084}"/>
    <dgm:cxn modelId="{985A80F3-C33B-44E6-B1DC-985CA5D438C3}" srcId="{552C5BDE-3FAE-4A1A-A1D1-56E4544A43B9}" destId="{ECE14D1A-08BE-4F04-8BD8-DB892FE6D00B}" srcOrd="0" destOrd="0" parTransId="{D921BC2C-597B-4244-9DD3-B12DE7F51586}" sibTransId="{BE304470-1577-43E1-9143-E35E9B911929}"/>
    <dgm:cxn modelId="{23CAAB5C-A148-46DA-99F7-AD49F7CC95CC}" type="presParOf" srcId="{FB1DC289-BD4B-4002-89BF-718DECEB37A3}" destId="{BFB535DB-5FE6-4219-9557-46A41AA0E8CD}" srcOrd="0" destOrd="0" presId="urn:microsoft.com/office/officeart/2005/8/layout/pyramid2"/>
    <dgm:cxn modelId="{C7D061CB-FB14-4E1C-A13F-B6EEBE72317B}" type="presParOf" srcId="{FB1DC289-BD4B-4002-89BF-718DECEB37A3}" destId="{4F56891B-F254-430E-A6E0-360E23802495}" srcOrd="1" destOrd="0" presId="urn:microsoft.com/office/officeart/2005/8/layout/pyramid2"/>
    <dgm:cxn modelId="{2362E2D2-D4CE-40A6-A5B4-57BF3A9F0622}" type="presParOf" srcId="{4F56891B-F254-430E-A6E0-360E23802495}" destId="{1D04EDF2-E7E8-43A2-BD51-B5CAB3854393}" srcOrd="0" destOrd="0" presId="urn:microsoft.com/office/officeart/2005/8/layout/pyramid2"/>
    <dgm:cxn modelId="{D2EE8B0A-366B-480F-97AB-53B111C71B7A}" type="presParOf" srcId="{4F56891B-F254-430E-A6E0-360E23802495}" destId="{12E48F3B-95D1-4FD6-9449-89B669E83168}" srcOrd="1" destOrd="0" presId="urn:microsoft.com/office/officeart/2005/8/layout/pyramid2"/>
    <dgm:cxn modelId="{6F86325E-9408-4312-9973-E3787F9693F5}" type="presParOf" srcId="{4F56891B-F254-430E-A6E0-360E23802495}" destId="{4A03D1E3-0968-44CE-9472-E431ECA6AEE5}" srcOrd="2" destOrd="0" presId="urn:microsoft.com/office/officeart/2005/8/layout/pyramid2"/>
    <dgm:cxn modelId="{21E1B322-845B-4BFF-9F13-E2D10A1322B5}" type="presParOf" srcId="{4F56891B-F254-430E-A6E0-360E23802495}" destId="{A8764E01-394F-490E-B556-496060585CBC}" srcOrd="3" destOrd="0" presId="urn:microsoft.com/office/officeart/2005/8/layout/pyramid2"/>
    <dgm:cxn modelId="{A8126046-4051-4EEF-88CA-D1EBDED39260}" type="presParOf" srcId="{4F56891B-F254-430E-A6E0-360E23802495}" destId="{599E28EA-A689-477C-BA03-AF563E7067DC}" srcOrd="4" destOrd="0" presId="urn:microsoft.com/office/officeart/2005/8/layout/pyramid2"/>
    <dgm:cxn modelId="{4EDB37BB-74DB-4908-9C52-92164B5B704B}" type="presParOf" srcId="{4F56891B-F254-430E-A6E0-360E23802495}" destId="{F9E0478D-1DF1-4BEE-90E2-579816679BFF}" srcOrd="5" destOrd="0" presId="urn:microsoft.com/office/officeart/2005/8/layout/pyramid2"/>
    <dgm:cxn modelId="{874D5461-B839-40F2-8ECD-683E6674BF86}" type="presParOf" srcId="{4F56891B-F254-430E-A6E0-360E23802495}" destId="{2BDD4DFA-FB54-4D48-9987-ABA8AA463D23}" srcOrd="6" destOrd="0" presId="urn:microsoft.com/office/officeart/2005/8/layout/pyramid2"/>
    <dgm:cxn modelId="{528C80FA-9D1E-427B-8DC6-A11A7FE52FE5}" type="presParOf" srcId="{4F56891B-F254-430E-A6E0-360E23802495}" destId="{C7C0B81E-2DAA-4993-8396-C362859674AE}" srcOrd="7" destOrd="0" presId="urn:microsoft.com/office/officeart/2005/8/layout/pyramid2"/>
    <dgm:cxn modelId="{B5F45971-762C-4A05-962A-E228497AC495}" type="presParOf" srcId="{4F56891B-F254-430E-A6E0-360E23802495}" destId="{DEA4EF7A-AE5A-4FEB-A23F-AA238610EEA2}" srcOrd="8" destOrd="0" presId="urn:microsoft.com/office/officeart/2005/8/layout/pyramid2"/>
    <dgm:cxn modelId="{79AD66BF-27A9-4820-B321-7B1DB3E4E6C6}" type="presParOf" srcId="{4F56891B-F254-430E-A6E0-360E23802495}" destId="{6D3024C9-5AC7-4942-8112-5E4FEA76271A}" srcOrd="9" destOrd="0" presId="urn:microsoft.com/office/officeart/2005/8/layout/pyramid2"/>
    <dgm:cxn modelId="{4802ECA4-E765-49C8-B20B-60C25AB23AFB}" type="presParOf" srcId="{4F56891B-F254-430E-A6E0-360E23802495}" destId="{93716E5B-D232-4F83-9C06-8BCB25724F29}" srcOrd="10" destOrd="0" presId="urn:microsoft.com/office/officeart/2005/8/layout/pyramid2"/>
    <dgm:cxn modelId="{1AB43666-7E0C-4111-90F5-FFCD2D89DAF3}" type="presParOf" srcId="{4F56891B-F254-430E-A6E0-360E23802495}" destId="{DFADD749-DCA0-45FB-AD50-37DF6CEC925D}" srcOrd="11"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CDBE55-6005-4D63-9615-5C2F3E6641AC}" type="doc">
      <dgm:prSet loTypeId="urn:microsoft.com/office/officeart/2005/8/layout/cycle8" loCatId="cycle" qsTypeId="urn:microsoft.com/office/officeart/2005/8/quickstyle/simple2" qsCatId="simple" csTypeId="urn:microsoft.com/office/officeart/2005/8/colors/accent6_4" csCatId="accent6" phldr="1"/>
      <dgm:spPr/>
      <dgm:t>
        <a:bodyPr/>
        <a:lstStyle/>
        <a:p>
          <a:endParaRPr lang="es-ES"/>
        </a:p>
      </dgm:t>
    </dgm:pt>
    <dgm:pt modelId="{28829B3E-20AD-4F56-87AB-4546B85C6B10}">
      <dgm:prSet custT="1"/>
      <dgm:spPr/>
      <dgm:t>
        <a:bodyPr/>
        <a:lstStyle/>
        <a:p>
          <a:pPr algn="ctr"/>
          <a:r>
            <a:rPr lang="es-ES" sz="1400"/>
            <a:t>Controlar</a:t>
          </a:r>
        </a:p>
      </dgm:t>
    </dgm:pt>
    <dgm:pt modelId="{41ED662C-7AFD-4E5A-A1F2-81D7268D5F26}" type="parTrans" cxnId="{F82BC350-4ED4-4EE1-AF81-07A413E5E876}">
      <dgm:prSet/>
      <dgm:spPr/>
      <dgm:t>
        <a:bodyPr/>
        <a:lstStyle/>
        <a:p>
          <a:pPr algn="ctr"/>
          <a:endParaRPr lang="es-ES"/>
        </a:p>
      </dgm:t>
    </dgm:pt>
    <dgm:pt modelId="{45B12C45-1923-4C3F-837C-A232F9536026}" type="sibTrans" cxnId="{F82BC350-4ED4-4EE1-AF81-07A413E5E876}">
      <dgm:prSet/>
      <dgm:spPr/>
      <dgm:t>
        <a:bodyPr/>
        <a:lstStyle/>
        <a:p>
          <a:pPr algn="ctr"/>
          <a:endParaRPr lang="es-ES"/>
        </a:p>
      </dgm:t>
    </dgm:pt>
    <dgm:pt modelId="{7F006436-97B0-41AA-8096-21FCDA786B98}">
      <dgm:prSet custT="1"/>
      <dgm:spPr/>
      <dgm:t>
        <a:bodyPr/>
        <a:lstStyle/>
        <a:p>
          <a:pPr algn="ctr"/>
          <a:r>
            <a:rPr lang="es-ES" sz="1400" b="1"/>
            <a:t>Planear</a:t>
          </a:r>
        </a:p>
      </dgm:t>
    </dgm:pt>
    <dgm:pt modelId="{D699D3CA-03FB-4797-AF86-77037338F5CE}" type="parTrans" cxnId="{9A635C06-A00C-4940-A72F-CC83B7FDC02B}">
      <dgm:prSet/>
      <dgm:spPr/>
      <dgm:t>
        <a:bodyPr/>
        <a:lstStyle/>
        <a:p>
          <a:pPr algn="ctr"/>
          <a:endParaRPr lang="es-ES"/>
        </a:p>
      </dgm:t>
    </dgm:pt>
    <dgm:pt modelId="{133227B1-62F6-4963-BDE8-0BF0C7AEE3F7}" type="sibTrans" cxnId="{9A635C06-A00C-4940-A72F-CC83B7FDC02B}">
      <dgm:prSet/>
      <dgm:spPr/>
      <dgm:t>
        <a:bodyPr/>
        <a:lstStyle/>
        <a:p>
          <a:pPr algn="ctr"/>
          <a:endParaRPr lang="es-ES"/>
        </a:p>
      </dgm:t>
    </dgm:pt>
    <dgm:pt modelId="{FF3184FD-9D7C-4B14-AE0A-90D5E7E0F281}">
      <dgm:prSet custT="1"/>
      <dgm:spPr/>
      <dgm:t>
        <a:bodyPr/>
        <a:lstStyle/>
        <a:p>
          <a:pPr algn="ctr"/>
          <a:r>
            <a:rPr lang="es-ES" sz="1400" b="1"/>
            <a:t>Organizar</a:t>
          </a:r>
        </a:p>
      </dgm:t>
    </dgm:pt>
    <dgm:pt modelId="{782D10A2-5FE2-4377-A19B-DCDD17ED82E6}" type="parTrans" cxnId="{0137469B-33BB-4BA3-9CF7-CBCB7DF4A638}">
      <dgm:prSet/>
      <dgm:spPr/>
      <dgm:t>
        <a:bodyPr/>
        <a:lstStyle/>
        <a:p>
          <a:pPr algn="ctr"/>
          <a:endParaRPr lang="es-ES"/>
        </a:p>
      </dgm:t>
    </dgm:pt>
    <dgm:pt modelId="{CB288D41-A73F-448A-8CD9-891B8A3E7477}" type="sibTrans" cxnId="{0137469B-33BB-4BA3-9CF7-CBCB7DF4A638}">
      <dgm:prSet/>
      <dgm:spPr/>
      <dgm:t>
        <a:bodyPr/>
        <a:lstStyle/>
        <a:p>
          <a:pPr algn="ctr"/>
          <a:endParaRPr lang="es-ES"/>
        </a:p>
      </dgm:t>
    </dgm:pt>
    <dgm:pt modelId="{726A035E-6C1A-4395-8A17-6D311A7CD5FD}">
      <dgm:prSet custT="1"/>
      <dgm:spPr/>
      <dgm:t>
        <a:bodyPr/>
        <a:lstStyle/>
        <a:p>
          <a:pPr algn="ctr"/>
          <a:r>
            <a:rPr lang="es-ES" sz="1400"/>
            <a:t>Coordinar</a:t>
          </a:r>
        </a:p>
      </dgm:t>
    </dgm:pt>
    <dgm:pt modelId="{1A70A5DD-18C5-41E7-A6C4-3BBFE30F61F0}" type="parTrans" cxnId="{D8813E40-44E0-4E09-84CE-30B4632AD8CA}">
      <dgm:prSet/>
      <dgm:spPr/>
      <dgm:t>
        <a:bodyPr/>
        <a:lstStyle/>
        <a:p>
          <a:pPr algn="ctr"/>
          <a:endParaRPr lang="es-ES"/>
        </a:p>
      </dgm:t>
    </dgm:pt>
    <dgm:pt modelId="{0AFE608E-2123-42AA-888E-87DE88012825}" type="sibTrans" cxnId="{D8813E40-44E0-4E09-84CE-30B4632AD8CA}">
      <dgm:prSet/>
      <dgm:spPr/>
      <dgm:t>
        <a:bodyPr/>
        <a:lstStyle/>
        <a:p>
          <a:pPr algn="ctr"/>
          <a:endParaRPr lang="es-ES"/>
        </a:p>
      </dgm:t>
    </dgm:pt>
    <dgm:pt modelId="{F3BEF2F9-1E4B-4E0F-B92C-408DC747D070}">
      <dgm:prSet custT="1"/>
      <dgm:spPr/>
      <dgm:t>
        <a:bodyPr/>
        <a:lstStyle/>
        <a:p>
          <a:pPr algn="ctr"/>
          <a:r>
            <a:rPr lang="es-ES" sz="1200" b="1"/>
            <a:t>Dirigir</a:t>
          </a:r>
        </a:p>
      </dgm:t>
    </dgm:pt>
    <dgm:pt modelId="{F8C70DBE-323E-4767-AE40-9F9B79725595}" type="parTrans" cxnId="{4FA09E7A-4BD9-4252-9EA5-35484B1F93EB}">
      <dgm:prSet/>
      <dgm:spPr/>
      <dgm:t>
        <a:bodyPr/>
        <a:lstStyle/>
        <a:p>
          <a:pPr algn="ctr"/>
          <a:endParaRPr lang="es-ES"/>
        </a:p>
      </dgm:t>
    </dgm:pt>
    <dgm:pt modelId="{B36389FF-B301-49EE-85DC-A69525CB8134}" type="sibTrans" cxnId="{4FA09E7A-4BD9-4252-9EA5-35484B1F93EB}">
      <dgm:prSet/>
      <dgm:spPr/>
      <dgm:t>
        <a:bodyPr/>
        <a:lstStyle/>
        <a:p>
          <a:pPr algn="ctr"/>
          <a:endParaRPr lang="es-ES"/>
        </a:p>
      </dgm:t>
    </dgm:pt>
    <dgm:pt modelId="{3BAC32B2-8F0F-405A-81DB-ABD5E69FE214}">
      <dgm:prSet custT="1"/>
      <dgm:spPr/>
      <dgm:t>
        <a:bodyPr/>
        <a:lstStyle/>
        <a:p>
          <a:r>
            <a:rPr lang="es-ES" sz="1000"/>
            <a:t>Visualizar el futuro y trazar el program de acción</a:t>
          </a:r>
        </a:p>
      </dgm:t>
    </dgm:pt>
    <dgm:pt modelId="{72276B42-B498-4B29-B441-8579526C54C9}" type="parTrans" cxnId="{D90126DF-0E18-45E3-B5FB-7CF6E23827E8}">
      <dgm:prSet/>
      <dgm:spPr/>
      <dgm:t>
        <a:bodyPr/>
        <a:lstStyle/>
        <a:p>
          <a:endParaRPr lang="es-ES"/>
        </a:p>
      </dgm:t>
    </dgm:pt>
    <dgm:pt modelId="{94873AD2-87EA-41E6-B064-9BB84E735360}" type="sibTrans" cxnId="{D90126DF-0E18-45E3-B5FB-7CF6E23827E8}">
      <dgm:prSet/>
      <dgm:spPr/>
      <dgm:t>
        <a:bodyPr/>
        <a:lstStyle/>
        <a:p>
          <a:endParaRPr lang="es-ES"/>
        </a:p>
      </dgm:t>
    </dgm:pt>
    <dgm:pt modelId="{3251B2C3-CD91-4EE3-9C9A-393520BA8FDF}">
      <dgm:prSet custT="1"/>
      <dgm:spPr/>
      <dgm:t>
        <a:bodyPr/>
        <a:lstStyle/>
        <a:p>
          <a:r>
            <a:rPr lang="es-ES" sz="1000"/>
            <a:t>Verificar que todo suceda de acuerdo con las reglas y ordenes dadas</a:t>
          </a:r>
        </a:p>
      </dgm:t>
    </dgm:pt>
    <dgm:pt modelId="{D90D5412-4684-4E69-8CB0-FE29F87A09BE}" type="parTrans" cxnId="{DF296774-218A-4F51-9F2B-87157CB223F3}">
      <dgm:prSet/>
      <dgm:spPr/>
      <dgm:t>
        <a:bodyPr/>
        <a:lstStyle/>
        <a:p>
          <a:endParaRPr lang="es-ES"/>
        </a:p>
      </dgm:t>
    </dgm:pt>
    <dgm:pt modelId="{D308BC7E-6856-42B1-A84D-BE07B534B36D}" type="sibTrans" cxnId="{DF296774-218A-4F51-9F2B-87157CB223F3}">
      <dgm:prSet/>
      <dgm:spPr/>
      <dgm:t>
        <a:bodyPr/>
        <a:lstStyle/>
        <a:p>
          <a:endParaRPr lang="es-ES"/>
        </a:p>
      </dgm:t>
    </dgm:pt>
    <dgm:pt modelId="{879BE5F3-992D-4928-BAD0-59888A4EADF6}">
      <dgm:prSet custT="1"/>
      <dgm:spPr/>
      <dgm:t>
        <a:bodyPr/>
        <a:lstStyle/>
        <a:p>
          <a:r>
            <a:rPr lang="es-ES" sz="1000"/>
            <a:t>enlazar, unir  y armonizar todos los actos y esfuerzos colectivos.</a:t>
          </a:r>
        </a:p>
      </dgm:t>
    </dgm:pt>
    <dgm:pt modelId="{FF845987-E861-499D-B2C9-2B7D22725B70}" type="parTrans" cxnId="{6D51B2C5-C87D-4488-8DBB-1ACA446333BE}">
      <dgm:prSet/>
      <dgm:spPr/>
      <dgm:t>
        <a:bodyPr/>
        <a:lstStyle/>
        <a:p>
          <a:endParaRPr lang="es-ES"/>
        </a:p>
      </dgm:t>
    </dgm:pt>
    <dgm:pt modelId="{27F4EBC6-3B72-4CB8-832D-1E62E0F81002}" type="sibTrans" cxnId="{6D51B2C5-C87D-4488-8DBB-1ACA446333BE}">
      <dgm:prSet/>
      <dgm:spPr/>
      <dgm:t>
        <a:bodyPr/>
        <a:lstStyle/>
        <a:p>
          <a:endParaRPr lang="es-ES"/>
        </a:p>
      </dgm:t>
    </dgm:pt>
    <dgm:pt modelId="{22A8E18C-48CE-4707-BFE9-33B034F520D5}">
      <dgm:prSet custT="1"/>
      <dgm:spPr/>
      <dgm:t>
        <a:bodyPr/>
        <a:lstStyle/>
        <a:p>
          <a:r>
            <a:rPr lang="es-ES" sz="1000"/>
            <a:t>Guiar y orientar al personal</a:t>
          </a:r>
        </a:p>
      </dgm:t>
    </dgm:pt>
    <dgm:pt modelId="{8029B7F6-B4C7-48A6-89DB-A8A90A78058A}" type="parTrans" cxnId="{CCD498B3-E787-4EB8-94C2-ECED3BA4328C}">
      <dgm:prSet/>
      <dgm:spPr/>
      <dgm:t>
        <a:bodyPr/>
        <a:lstStyle/>
        <a:p>
          <a:endParaRPr lang="es-ES"/>
        </a:p>
      </dgm:t>
    </dgm:pt>
    <dgm:pt modelId="{6E8B902B-6F37-4ED5-BBD5-1D2AAA99BE4F}" type="sibTrans" cxnId="{CCD498B3-E787-4EB8-94C2-ECED3BA4328C}">
      <dgm:prSet/>
      <dgm:spPr/>
      <dgm:t>
        <a:bodyPr/>
        <a:lstStyle/>
        <a:p>
          <a:endParaRPr lang="es-ES"/>
        </a:p>
      </dgm:t>
    </dgm:pt>
    <dgm:pt modelId="{C6ED544F-A1A3-4C89-9813-55D90BE06584}">
      <dgm:prSet custT="1"/>
      <dgm:spPr/>
      <dgm:t>
        <a:bodyPr/>
        <a:lstStyle/>
        <a:p>
          <a:r>
            <a:rPr lang="es-ES" sz="1000"/>
            <a:t>costruir la estructura material y social  de la empresa</a:t>
          </a:r>
        </a:p>
      </dgm:t>
    </dgm:pt>
    <dgm:pt modelId="{E7BBB521-2DBA-4155-BC9E-504A557DFBFA}" type="parTrans" cxnId="{B2E854F8-CC89-4266-80E1-E14C96B556A6}">
      <dgm:prSet/>
      <dgm:spPr/>
      <dgm:t>
        <a:bodyPr/>
        <a:lstStyle/>
        <a:p>
          <a:endParaRPr lang="es-ES"/>
        </a:p>
      </dgm:t>
    </dgm:pt>
    <dgm:pt modelId="{746A1FB7-CB44-41A3-8613-AF91560EBBCC}" type="sibTrans" cxnId="{B2E854F8-CC89-4266-80E1-E14C96B556A6}">
      <dgm:prSet/>
      <dgm:spPr/>
      <dgm:t>
        <a:bodyPr/>
        <a:lstStyle/>
        <a:p>
          <a:endParaRPr lang="es-ES"/>
        </a:p>
      </dgm:t>
    </dgm:pt>
    <dgm:pt modelId="{F78297F5-EAF2-490D-A218-71A27ABC135A}" type="pres">
      <dgm:prSet presAssocID="{62CDBE55-6005-4D63-9615-5C2F3E6641AC}" presName="compositeShape" presStyleCnt="0">
        <dgm:presLayoutVars>
          <dgm:chMax val="7"/>
          <dgm:dir/>
          <dgm:resizeHandles val="exact"/>
        </dgm:presLayoutVars>
      </dgm:prSet>
      <dgm:spPr/>
      <dgm:t>
        <a:bodyPr/>
        <a:lstStyle/>
        <a:p>
          <a:endParaRPr lang="es-ES"/>
        </a:p>
      </dgm:t>
    </dgm:pt>
    <dgm:pt modelId="{4259B5C3-F367-4C38-9F83-70A10D3978B3}" type="pres">
      <dgm:prSet presAssocID="{62CDBE55-6005-4D63-9615-5C2F3E6641AC}" presName="wedge1" presStyleLbl="node1" presStyleIdx="0" presStyleCnt="5"/>
      <dgm:spPr/>
      <dgm:t>
        <a:bodyPr/>
        <a:lstStyle/>
        <a:p>
          <a:endParaRPr lang="es-ES"/>
        </a:p>
      </dgm:t>
    </dgm:pt>
    <dgm:pt modelId="{53BB2727-DC9A-4350-A178-55BF6846F9C7}" type="pres">
      <dgm:prSet presAssocID="{62CDBE55-6005-4D63-9615-5C2F3E6641AC}" presName="dummy1a" presStyleCnt="0"/>
      <dgm:spPr/>
    </dgm:pt>
    <dgm:pt modelId="{91B4F170-971A-4D51-9E3A-BF92DC69CEAB}" type="pres">
      <dgm:prSet presAssocID="{62CDBE55-6005-4D63-9615-5C2F3E6641AC}" presName="dummy1b" presStyleCnt="0"/>
      <dgm:spPr/>
    </dgm:pt>
    <dgm:pt modelId="{7847E2B0-6432-4F56-807B-5F0A90B68A4C}" type="pres">
      <dgm:prSet presAssocID="{62CDBE55-6005-4D63-9615-5C2F3E6641AC}" presName="wedge1Tx" presStyleLbl="node1" presStyleIdx="0" presStyleCnt="5">
        <dgm:presLayoutVars>
          <dgm:chMax val="0"/>
          <dgm:chPref val="0"/>
          <dgm:bulletEnabled val="1"/>
        </dgm:presLayoutVars>
      </dgm:prSet>
      <dgm:spPr/>
      <dgm:t>
        <a:bodyPr/>
        <a:lstStyle/>
        <a:p>
          <a:endParaRPr lang="es-ES"/>
        </a:p>
      </dgm:t>
    </dgm:pt>
    <dgm:pt modelId="{25604264-C3E8-4C02-8003-0D8DEA6710F7}" type="pres">
      <dgm:prSet presAssocID="{62CDBE55-6005-4D63-9615-5C2F3E6641AC}" presName="wedge2" presStyleLbl="node1" presStyleIdx="1" presStyleCnt="5"/>
      <dgm:spPr/>
      <dgm:t>
        <a:bodyPr/>
        <a:lstStyle/>
        <a:p>
          <a:endParaRPr lang="es-ES"/>
        </a:p>
      </dgm:t>
    </dgm:pt>
    <dgm:pt modelId="{7D931673-D8D0-41C6-BA7C-1D15EFAD25A4}" type="pres">
      <dgm:prSet presAssocID="{62CDBE55-6005-4D63-9615-5C2F3E6641AC}" presName="dummy2a" presStyleCnt="0"/>
      <dgm:spPr/>
    </dgm:pt>
    <dgm:pt modelId="{2C62FBBC-1CDA-4B1D-996C-E60CE6945CD1}" type="pres">
      <dgm:prSet presAssocID="{62CDBE55-6005-4D63-9615-5C2F3E6641AC}" presName="dummy2b" presStyleCnt="0"/>
      <dgm:spPr/>
    </dgm:pt>
    <dgm:pt modelId="{41469792-AF6E-490D-9836-2AB3D296F7D9}" type="pres">
      <dgm:prSet presAssocID="{62CDBE55-6005-4D63-9615-5C2F3E6641AC}" presName="wedge2Tx" presStyleLbl="node1" presStyleIdx="1" presStyleCnt="5">
        <dgm:presLayoutVars>
          <dgm:chMax val="0"/>
          <dgm:chPref val="0"/>
          <dgm:bulletEnabled val="1"/>
        </dgm:presLayoutVars>
      </dgm:prSet>
      <dgm:spPr/>
      <dgm:t>
        <a:bodyPr/>
        <a:lstStyle/>
        <a:p>
          <a:endParaRPr lang="es-ES"/>
        </a:p>
      </dgm:t>
    </dgm:pt>
    <dgm:pt modelId="{1F5DD0B8-7D5F-4426-BDA1-A3931C84A013}" type="pres">
      <dgm:prSet presAssocID="{62CDBE55-6005-4D63-9615-5C2F3E6641AC}" presName="wedge3" presStyleLbl="node1" presStyleIdx="2" presStyleCnt="5"/>
      <dgm:spPr/>
      <dgm:t>
        <a:bodyPr/>
        <a:lstStyle/>
        <a:p>
          <a:endParaRPr lang="es-ES"/>
        </a:p>
      </dgm:t>
    </dgm:pt>
    <dgm:pt modelId="{EA8BACF0-2322-4EA3-8D6A-505C2980B4D6}" type="pres">
      <dgm:prSet presAssocID="{62CDBE55-6005-4D63-9615-5C2F3E6641AC}" presName="dummy3a" presStyleCnt="0"/>
      <dgm:spPr/>
    </dgm:pt>
    <dgm:pt modelId="{7369E90A-3B2A-474B-AD0D-127A071CB3A0}" type="pres">
      <dgm:prSet presAssocID="{62CDBE55-6005-4D63-9615-5C2F3E6641AC}" presName="dummy3b" presStyleCnt="0"/>
      <dgm:spPr/>
    </dgm:pt>
    <dgm:pt modelId="{4DADF72D-9CA4-48A6-97CD-8EEBA450BDB3}" type="pres">
      <dgm:prSet presAssocID="{62CDBE55-6005-4D63-9615-5C2F3E6641AC}" presName="wedge3Tx" presStyleLbl="node1" presStyleIdx="2" presStyleCnt="5">
        <dgm:presLayoutVars>
          <dgm:chMax val="0"/>
          <dgm:chPref val="0"/>
          <dgm:bulletEnabled val="1"/>
        </dgm:presLayoutVars>
      </dgm:prSet>
      <dgm:spPr/>
      <dgm:t>
        <a:bodyPr/>
        <a:lstStyle/>
        <a:p>
          <a:endParaRPr lang="es-ES"/>
        </a:p>
      </dgm:t>
    </dgm:pt>
    <dgm:pt modelId="{6BBDE7E3-8738-45CD-8D64-4472E820ABC6}" type="pres">
      <dgm:prSet presAssocID="{62CDBE55-6005-4D63-9615-5C2F3E6641AC}" presName="wedge4" presStyleLbl="node1" presStyleIdx="3" presStyleCnt="5"/>
      <dgm:spPr/>
      <dgm:t>
        <a:bodyPr/>
        <a:lstStyle/>
        <a:p>
          <a:endParaRPr lang="es-ES"/>
        </a:p>
      </dgm:t>
    </dgm:pt>
    <dgm:pt modelId="{595B6FCC-662A-47A9-A29E-A10B324E803A}" type="pres">
      <dgm:prSet presAssocID="{62CDBE55-6005-4D63-9615-5C2F3E6641AC}" presName="dummy4a" presStyleCnt="0"/>
      <dgm:spPr/>
    </dgm:pt>
    <dgm:pt modelId="{94FF7AD0-4042-424A-BB80-725906D31224}" type="pres">
      <dgm:prSet presAssocID="{62CDBE55-6005-4D63-9615-5C2F3E6641AC}" presName="dummy4b" presStyleCnt="0"/>
      <dgm:spPr/>
    </dgm:pt>
    <dgm:pt modelId="{517FD434-B790-4FC7-8E6B-F077027FF243}" type="pres">
      <dgm:prSet presAssocID="{62CDBE55-6005-4D63-9615-5C2F3E6641AC}" presName="wedge4Tx" presStyleLbl="node1" presStyleIdx="3" presStyleCnt="5">
        <dgm:presLayoutVars>
          <dgm:chMax val="0"/>
          <dgm:chPref val="0"/>
          <dgm:bulletEnabled val="1"/>
        </dgm:presLayoutVars>
      </dgm:prSet>
      <dgm:spPr/>
      <dgm:t>
        <a:bodyPr/>
        <a:lstStyle/>
        <a:p>
          <a:endParaRPr lang="es-ES"/>
        </a:p>
      </dgm:t>
    </dgm:pt>
    <dgm:pt modelId="{0FFECDA3-0182-4335-8A8E-8EE4C01C82E4}" type="pres">
      <dgm:prSet presAssocID="{62CDBE55-6005-4D63-9615-5C2F3E6641AC}" presName="wedge5" presStyleLbl="node1" presStyleIdx="4" presStyleCnt="5" custScaleX="103979" custScaleY="102207"/>
      <dgm:spPr/>
      <dgm:t>
        <a:bodyPr/>
        <a:lstStyle/>
        <a:p>
          <a:endParaRPr lang="es-ES"/>
        </a:p>
      </dgm:t>
    </dgm:pt>
    <dgm:pt modelId="{10990E8F-6BEB-484C-870A-8DF11808DA95}" type="pres">
      <dgm:prSet presAssocID="{62CDBE55-6005-4D63-9615-5C2F3E6641AC}" presName="dummy5a" presStyleCnt="0"/>
      <dgm:spPr/>
    </dgm:pt>
    <dgm:pt modelId="{931FF82D-900C-47DB-9091-0EA19A486274}" type="pres">
      <dgm:prSet presAssocID="{62CDBE55-6005-4D63-9615-5C2F3E6641AC}" presName="dummy5b" presStyleCnt="0"/>
      <dgm:spPr/>
    </dgm:pt>
    <dgm:pt modelId="{CA3701D4-EC93-464C-8965-F50DB1B65098}" type="pres">
      <dgm:prSet presAssocID="{62CDBE55-6005-4D63-9615-5C2F3E6641AC}" presName="wedge5Tx" presStyleLbl="node1" presStyleIdx="4" presStyleCnt="5">
        <dgm:presLayoutVars>
          <dgm:chMax val="0"/>
          <dgm:chPref val="0"/>
          <dgm:bulletEnabled val="1"/>
        </dgm:presLayoutVars>
      </dgm:prSet>
      <dgm:spPr/>
      <dgm:t>
        <a:bodyPr/>
        <a:lstStyle/>
        <a:p>
          <a:endParaRPr lang="es-ES"/>
        </a:p>
      </dgm:t>
    </dgm:pt>
    <dgm:pt modelId="{24829FBE-2002-4666-97FD-E3E6E3FBE8F7}" type="pres">
      <dgm:prSet presAssocID="{133227B1-62F6-4963-BDE8-0BF0C7AEE3F7}" presName="arrowWedge1" presStyleLbl="fgSibTrans2D1" presStyleIdx="0" presStyleCnt="5" custScaleX="104477" custScaleY="102097"/>
      <dgm:spPr/>
    </dgm:pt>
    <dgm:pt modelId="{A2C7699B-C8B2-411C-93AB-4C0B1F16EB93}" type="pres">
      <dgm:prSet presAssocID="{CB288D41-A73F-448A-8CD9-891B8A3E7477}" presName="arrowWedge2" presStyleLbl="fgSibTrans2D1" presStyleIdx="1" presStyleCnt="5"/>
      <dgm:spPr/>
    </dgm:pt>
    <dgm:pt modelId="{92CEFAE5-4EA1-45A2-BD0E-8A122032F62C}" type="pres">
      <dgm:prSet presAssocID="{B36389FF-B301-49EE-85DC-A69525CB8134}" presName="arrowWedge3" presStyleLbl="fgSibTrans2D1" presStyleIdx="2" presStyleCnt="5"/>
      <dgm:spPr/>
    </dgm:pt>
    <dgm:pt modelId="{8C15EBA6-4CC6-4A44-8FB2-8466A4598D65}" type="pres">
      <dgm:prSet presAssocID="{0AFE608E-2123-42AA-888E-87DE88012825}" presName="arrowWedge4" presStyleLbl="fgSibTrans2D1" presStyleIdx="3" presStyleCnt="5"/>
      <dgm:spPr/>
    </dgm:pt>
    <dgm:pt modelId="{514C58A4-A4AE-4C2C-BDFB-7CE49A9D4532}" type="pres">
      <dgm:prSet presAssocID="{45B12C45-1923-4C3F-837C-A232F9536026}" presName="arrowWedge5" presStyleLbl="fgSibTrans2D1" presStyleIdx="4" presStyleCnt="5" custScaleX="103441" custScaleY="102097"/>
      <dgm:spPr/>
    </dgm:pt>
  </dgm:ptLst>
  <dgm:cxnLst>
    <dgm:cxn modelId="{F039F36B-B994-43CB-8704-98B9BDB4AD2C}" type="presOf" srcId="{7F006436-97B0-41AA-8096-21FCDA786B98}" destId="{7847E2B0-6432-4F56-807B-5F0A90B68A4C}" srcOrd="1" destOrd="0" presId="urn:microsoft.com/office/officeart/2005/8/layout/cycle8"/>
    <dgm:cxn modelId="{39CC10DE-7A28-4DA4-B57C-5936E093395D}" type="presOf" srcId="{F3BEF2F9-1E4B-4E0F-B92C-408DC747D070}" destId="{4DADF72D-9CA4-48A6-97CD-8EEBA450BDB3}" srcOrd="1" destOrd="0" presId="urn:microsoft.com/office/officeart/2005/8/layout/cycle8"/>
    <dgm:cxn modelId="{F82BC350-4ED4-4EE1-AF81-07A413E5E876}" srcId="{62CDBE55-6005-4D63-9615-5C2F3E6641AC}" destId="{28829B3E-20AD-4F56-87AB-4546B85C6B10}" srcOrd="4" destOrd="0" parTransId="{41ED662C-7AFD-4E5A-A1F2-81D7268D5F26}" sibTransId="{45B12C45-1923-4C3F-837C-A232F9536026}"/>
    <dgm:cxn modelId="{9FFB691D-B34B-498D-855D-5BB079001CD3}" type="presOf" srcId="{FF3184FD-9D7C-4B14-AE0A-90D5E7E0F281}" destId="{41469792-AF6E-490D-9836-2AB3D296F7D9}" srcOrd="1" destOrd="0" presId="urn:microsoft.com/office/officeart/2005/8/layout/cycle8"/>
    <dgm:cxn modelId="{1506FA4A-EB2C-4DFB-A918-809F3525973A}" type="presOf" srcId="{28829B3E-20AD-4F56-87AB-4546B85C6B10}" destId="{CA3701D4-EC93-464C-8965-F50DB1B65098}" srcOrd="1" destOrd="0" presId="urn:microsoft.com/office/officeart/2005/8/layout/cycle8"/>
    <dgm:cxn modelId="{DF296774-218A-4F51-9F2B-87157CB223F3}" srcId="{28829B3E-20AD-4F56-87AB-4546B85C6B10}" destId="{3251B2C3-CD91-4EE3-9C9A-393520BA8FDF}" srcOrd="0" destOrd="0" parTransId="{D90D5412-4684-4E69-8CB0-FE29F87A09BE}" sibTransId="{D308BC7E-6856-42B1-A84D-BE07B534B36D}"/>
    <dgm:cxn modelId="{B2E854F8-CC89-4266-80E1-E14C96B556A6}" srcId="{FF3184FD-9D7C-4B14-AE0A-90D5E7E0F281}" destId="{C6ED544F-A1A3-4C89-9813-55D90BE06584}" srcOrd="0" destOrd="0" parTransId="{E7BBB521-2DBA-4155-BC9E-504A557DFBFA}" sibTransId="{746A1FB7-CB44-41A3-8613-AF91560EBBCC}"/>
    <dgm:cxn modelId="{D90126DF-0E18-45E3-B5FB-7CF6E23827E8}" srcId="{7F006436-97B0-41AA-8096-21FCDA786B98}" destId="{3BAC32B2-8F0F-405A-81DB-ABD5E69FE214}" srcOrd="0" destOrd="0" parTransId="{72276B42-B498-4B29-B441-8579526C54C9}" sibTransId="{94873AD2-87EA-41E6-B064-9BB84E735360}"/>
    <dgm:cxn modelId="{1796B15E-1B40-47C0-A406-68A5D348CD65}" type="presOf" srcId="{22A8E18C-48CE-4707-BFE9-33B034F520D5}" destId="{1F5DD0B8-7D5F-4426-BDA1-A3931C84A013}" srcOrd="0" destOrd="1" presId="urn:microsoft.com/office/officeart/2005/8/layout/cycle8"/>
    <dgm:cxn modelId="{4FA09E7A-4BD9-4252-9EA5-35484B1F93EB}" srcId="{62CDBE55-6005-4D63-9615-5C2F3E6641AC}" destId="{F3BEF2F9-1E4B-4E0F-B92C-408DC747D070}" srcOrd="2" destOrd="0" parTransId="{F8C70DBE-323E-4767-AE40-9F9B79725595}" sibTransId="{B36389FF-B301-49EE-85DC-A69525CB8134}"/>
    <dgm:cxn modelId="{99875607-AE98-4D93-A6FF-C12BF4778A3F}" type="presOf" srcId="{28829B3E-20AD-4F56-87AB-4546B85C6B10}" destId="{0FFECDA3-0182-4335-8A8E-8EE4C01C82E4}" srcOrd="0" destOrd="0" presId="urn:microsoft.com/office/officeart/2005/8/layout/cycle8"/>
    <dgm:cxn modelId="{3C79DBB8-C335-42A4-BF09-2B32BCFF8918}" type="presOf" srcId="{22A8E18C-48CE-4707-BFE9-33B034F520D5}" destId="{4DADF72D-9CA4-48A6-97CD-8EEBA450BDB3}" srcOrd="1" destOrd="1" presId="urn:microsoft.com/office/officeart/2005/8/layout/cycle8"/>
    <dgm:cxn modelId="{93C46E00-DC5D-4BAA-AC98-F29B78149E04}" type="presOf" srcId="{879BE5F3-992D-4928-BAD0-59888A4EADF6}" destId="{517FD434-B790-4FC7-8E6B-F077027FF243}" srcOrd="1" destOrd="1" presId="urn:microsoft.com/office/officeart/2005/8/layout/cycle8"/>
    <dgm:cxn modelId="{6393F0DC-0939-487A-9552-367AB9D9190C}" type="presOf" srcId="{3BAC32B2-8F0F-405A-81DB-ABD5E69FE214}" destId="{7847E2B0-6432-4F56-807B-5F0A90B68A4C}" srcOrd="1" destOrd="1" presId="urn:microsoft.com/office/officeart/2005/8/layout/cycle8"/>
    <dgm:cxn modelId="{CF19BDB6-97E5-4F7C-9E64-B9A8D0DAE54B}" type="presOf" srcId="{879BE5F3-992D-4928-BAD0-59888A4EADF6}" destId="{6BBDE7E3-8738-45CD-8D64-4472E820ABC6}" srcOrd="0" destOrd="1" presId="urn:microsoft.com/office/officeart/2005/8/layout/cycle8"/>
    <dgm:cxn modelId="{6D51B2C5-C87D-4488-8DBB-1ACA446333BE}" srcId="{726A035E-6C1A-4395-8A17-6D311A7CD5FD}" destId="{879BE5F3-992D-4928-BAD0-59888A4EADF6}" srcOrd="0" destOrd="0" parTransId="{FF845987-E861-499D-B2C9-2B7D22725B70}" sibTransId="{27F4EBC6-3B72-4CB8-832D-1E62E0F81002}"/>
    <dgm:cxn modelId="{D0B4E848-1234-4CFD-8925-0553463754D4}" type="presOf" srcId="{3251B2C3-CD91-4EE3-9C9A-393520BA8FDF}" destId="{CA3701D4-EC93-464C-8965-F50DB1B65098}" srcOrd="1" destOrd="1" presId="urn:microsoft.com/office/officeart/2005/8/layout/cycle8"/>
    <dgm:cxn modelId="{6EEEB594-B1BC-411D-877E-F5E97E9FE865}" type="presOf" srcId="{62CDBE55-6005-4D63-9615-5C2F3E6641AC}" destId="{F78297F5-EAF2-490D-A218-71A27ABC135A}" srcOrd="0" destOrd="0" presId="urn:microsoft.com/office/officeart/2005/8/layout/cycle8"/>
    <dgm:cxn modelId="{51026E2E-303C-495B-8F41-CE7B00F20D35}" type="presOf" srcId="{3251B2C3-CD91-4EE3-9C9A-393520BA8FDF}" destId="{0FFECDA3-0182-4335-8A8E-8EE4C01C82E4}" srcOrd="0" destOrd="1" presId="urn:microsoft.com/office/officeart/2005/8/layout/cycle8"/>
    <dgm:cxn modelId="{58D0A07B-725E-4B68-9F40-B4D693FD671A}" type="presOf" srcId="{C6ED544F-A1A3-4C89-9813-55D90BE06584}" destId="{41469792-AF6E-490D-9836-2AB3D296F7D9}" srcOrd="1" destOrd="1" presId="urn:microsoft.com/office/officeart/2005/8/layout/cycle8"/>
    <dgm:cxn modelId="{CDEBF409-ADC1-4FCC-8387-9998C4159A7D}" type="presOf" srcId="{3BAC32B2-8F0F-405A-81DB-ABD5E69FE214}" destId="{4259B5C3-F367-4C38-9F83-70A10D3978B3}" srcOrd="0" destOrd="1" presId="urn:microsoft.com/office/officeart/2005/8/layout/cycle8"/>
    <dgm:cxn modelId="{342BE22B-116B-4925-8811-F62926285779}" type="presOf" srcId="{726A035E-6C1A-4395-8A17-6D311A7CD5FD}" destId="{6BBDE7E3-8738-45CD-8D64-4472E820ABC6}" srcOrd="0" destOrd="0" presId="urn:microsoft.com/office/officeart/2005/8/layout/cycle8"/>
    <dgm:cxn modelId="{F5C66A80-E044-4348-9548-6004EA3EE2D4}" type="presOf" srcId="{726A035E-6C1A-4395-8A17-6D311A7CD5FD}" destId="{517FD434-B790-4FC7-8E6B-F077027FF243}" srcOrd="1" destOrd="0" presId="urn:microsoft.com/office/officeart/2005/8/layout/cycle8"/>
    <dgm:cxn modelId="{D8813E40-44E0-4E09-84CE-30B4632AD8CA}" srcId="{62CDBE55-6005-4D63-9615-5C2F3E6641AC}" destId="{726A035E-6C1A-4395-8A17-6D311A7CD5FD}" srcOrd="3" destOrd="0" parTransId="{1A70A5DD-18C5-41E7-A6C4-3BBFE30F61F0}" sibTransId="{0AFE608E-2123-42AA-888E-87DE88012825}"/>
    <dgm:cxn modelId="{9A635C06-A00C-4940-A72F-CC83B7FDC02B}" srcId="{62CDBE55-6005-4D63-9615-5C2F3E6641AC}" destId="{7F006436-97B0-41AA-8096-21FCDA786B98}" srcOrd="0" destOrd="0" parTransId="{D699D3CA-03FB-4797-AF86-77037338F5CE}" sibTransId="{133227B1-62F6-4963-BDE8-0BF0C7AEE3F7}"/>
    <dgm:cxn modelId="{0137469B-33BB-4BA3-9CF7-CBCB7DF4A638}" srcId="{62CDBE55-6005-4D63-9615-5C2F3E6641AC}" destId="{FF3184FD-9D7C-4B14-AE0A-90D5E7E0F281}" srcOrd="1" destOrd="0" parTransId="{782D10A2-5FE2-4377-A19B-DCDD17ED82E6}" sibTransId="{CB288D41-A73F-448A-8CD9-891B8A3E7477}"/>
    <dgm:cxn modelId="{CCD498B3-E787-4EB8-94C2-ECED3BA4328C}" srcId="{F3BEF2F9-1E4B-4E0F-B92C-408DC747D070}" destId="{22A8E18C-48CE-4707-BFE9-33B034F520D5}" srcOrd="0" destOrd="0" parTransId="{8029B7F6-B4C7-48A6-89DB-A8A90A78058A}" sibTransId="{6E8B902B-6F37-4ED5-BBD5-1D2AAA99BE4F}"/>
    <dgm:cxn modelId="{CC58090B-7DE6-4D32-BDD6-22E56FB8EBB1}" type="presOf" srcId="{7F006436-97B0-41AA-8096-21FCDA786B98}" destId="{4259B5C3-F367-4C38-9F83-70A10D3978B3}" srcOrd="0" destOrd="0" presId="urn:microsoft.com/office/officeart/2005/8/layout/cycle8"/>
    <dgm:cxn modelId="{ECE943CF-0364-48C7-9629-D87F4A0392C0}" type="presOf" srcId="{FF3184FD-9D7C-4B14-AE0A-90D5E7E0F281}" destId="{25604264-C3E8-4C02-8003-0D8DEA6710F7}" srcOrd="0" destOrd="0" presId="urn:microsoft.com/office/officeart/2005/8/layout/cycle8"/>
    <dgm:cxn modelId="{C9C08F93-F494-497C-8A6C-375C85752B38}" type="presOf" srcId="{F3BEF2F9-1E4B-4E0F-B92C-408DC747D070}" destId="{1F5DD0B8-7D5F-4426-BDA1-A3931C84A013}" srcOrd="0" destOrd="0" presId="urn:microsoft.com/office/officeart/2005/8/layout/cycle8"/>
    <dgm:cxn modelId="{84167D7C-2C9F-420C-A096-B3E604DA0F86}" type="presOf" srcId="{C6ED544F-A1A3-4C89-9813-55D90BE06584}" destId="{25604264-C3E8-4C02-8003-0D8DEA6710F7}" srcOrd="0" destOrd="1" presId="urn:microsoft.com/office/officeart/2005/8/layout/cycle8"/>
    <dgm:cxn modelId="{0C023248-A8E4-44BC-A3E9-D53BD75FB53E}" type="presParOf" srcId="{F78297F5-EAF2-490D-A218-71A27ABC135A}" destId="{4259B5C3-F367-4C38-9F83-70A10D3978B3}" srcOrd="0" destOrd="0" presId="urn:microsoft.com/office/officeart/2005/8/layout/cycle8"/>
    <dgm:cxn modelId="{B2115393-A799-4EB2-8C03-241D85FBF4A4}" type="presParOf" srcId="{F78297F5-EAF2-490D-A218-71A27ABC135A}" destId="{53BB2727-DC9A-4350-A178-55BF6846F9C7}" srcOrd="1" destOrd="0" presId="urn:microsoft.com/office/officeart/2005/8/layout/cycle8"/>
    <dgm:cxn modelId="{9CA4AD5F-B85B-4E70-9829-7A5172E03B25}" type="presParOf" srcId="{F78297F5-EAF2-490D-A218-71A27ABC135A}" destId="{91B4F170-971A-4D51-9E3A-BF92DC69CEAB}" srcOrd="2" destOrd="0" presId="urn:microsoft.com/office/officeart/2005/8/layout/cycle8"/>
    <dgm:cxn modelId="{8FD09677-D55D-47EC-9BDF-F826AF13CC4F}" type="presParOf" srcId="{F78297F5-EAF2-490D-A218-71A27ABC135A}" destId="{7847E2B0-6432-4F56-807B-5F0A90B68A4C}" srcOrd="3" destOrd="0" presId="urn:microsoft.com/office/officeart/2005/8/layout/cycle8"/>
    <dgm:cxn modelId="{E7E413C6-271B-4526-87BA-C97F6A37D57F}" type="presParOf" srcId="{F78297F5-EAF2-490D-A218-71A27ABC135A}" destId="{25604264-C3E8-4C02-8003-0D8DEA6710F7}" srcOrd="4" destOrd="0" presId="urn:microsoft.com/office/officeart/2005/8/layout/cycle8"/>
    <dgm:cxn modelId="{D8F37A1B-5AE1-40AB-A235-3C142725F95E}" type="presParOf" srcId="{F78297F5-EAF2-490D-A218-71A27ABC135A}" destId="{7D931673-D8D0-41C6-BA7C-1D15EFAD25A4}" srcOrd="5" destOrd="0" presId="urn:microsoft.com/office/officeart/2005/8/layout/cycle8"/>
    <dgm:cxn modelId="{90E61102-6BC2-46D6-9C99-0ADB05711DDE}" type="presParOf" srcId="{F78297F5-EAF2-490D-A218-71A27ABC135A}" destId="{2C62FBBC-1CDA-4B1D-996C-E60CE6945CD1}" srcOrd="6" destOrd="0" presId="urn:microsoft.com/office/officeart/2005/8/layout/cycle8"/>
    <dgm:cxn modelId="{955C3339-183A-4EF1-8F70-C582718E571E}" type="presParOf" srcId="{F78297F5-EAF2-490D-A218-71A27ABC135A}" destId="{41469792-AF6E-490D-9836-2AB3D296F7D9}" srcOrd="7" destOrd="0" presId="urn:microsoft.com/office/officeart/2005/8/layout/cycle8"/>
    <dgm:cxn modelId="{70B1CEC0-C96B-4C41-A0C5-BB680EE59D16}" type="presParOf" srcId="{F78297F5-EAF2-490D-A218-71A27ABC135A}" destId="{1F5DD0B8-7D5F-4426-BDA1-A3931C84A013}" srcOrd="8" destOrd="0" presId="urn:microsoft.com/office/officeart/2005/8/layout/cycle8"/>
    <dgm:cxn modelId="{65B9A98B-C3FD-4284-94C6-3AB8A9ED62B5}" type="presParOf" srcId="{F78297F5-EAF2-490D-A218-71A27ABC135A}" destId="{EA8BACF0-2322-4EA3-8D6A-505C2980B4D6}" srcOrd="9" destOrd="0" presId="urn:microsoft.com/office/officeart/2005/8/layout/cycle8"/>
    <dgm:cxn modelId="{09AE0DAA-C191-4F5C-A757-E38DEF3E053C}" type="presParOf" srcId="{F78297F5-EAF2-490D-A218-71A27ABC135A}" destId="{7369E90A-3B2A-474B-AD0D-127A071CB3A0}" srcOrd="10" destOrd="0" presId="urn:microsoft.com/office/officeart/2005/8/layout/cycle8"/>
    <dgm:cxn modelId="{1F658D59-45CA-4C67-A843-6E67693F4E8F}" type="presParOf" srcId="{F78297F5-EAF2-490D-A218-71A27ABC135A}" destId="{4DADF72D-9CA4-48A6-97CD-8EEBA450BDB3}" srcOrd="11" destOrd="0" presId="urn:microsoft.com/office/officeart/2005/8/layout/cycle8"/>
    <dgm:cxn modelId="{278AF932-CAAB-4187-AC12-502379A699D4}" type="presParOf" srcId="{F78297F5-EAF2-490D-A218-71A27ABC135A}" destId="{6BBDE7E3-8738-45CD-8D64-4472E820ABC6}" srcOrd="12" destOrd="0" presId="urn:microsoft.com/office/officeart/2005/8/layout/cycle8"/>
    <dgm:cxn modelId="{82A46E12-FE5A-41F6-8465-4FB3BC83258F}" type="presParOf" srcId="{F78297F5-EAF2-490D-A218-71A27ABC135A}" destId="{595B6FCC-662A-47A9-A29E-A10B324E803A}" srcOrd="13" destOrd="0" presId="urn:microsoft.com/office/officeart/2005/8/layout/cycle8"/>
    <dgm:cxn modelId="{E8653317-3FCD-47F2-92BE-2A94D034CBA8}" type="presParOf" srcId="{F78297F5-EAF2-490D-A218-71A27ABC135A}" destId="{94FF7AD0-4042-424A-BB80-725906D31224}" srcOrd="14" destOrd="0" presId="urn:microsoft.com/office/officeart/2005/8/layout/cycle8"/>
    <dgm:cxn modelId="{5BE89A8A-4A1F-4EE6-B8F5-DB9BF897E19A}" type="presParOf" srcId="{F78297F5-EAF2-490D-A218-71A27ABC135A}" destId="{517FD434-B790-4FC7-8E6B-F077027FF243}" srcOrd="15" destOrd="0" presId="urn:microsoft.com/office/officeart/2005/8/layout/cycle8"/>
    <dgm:cxn modelId="{92A26909-5B5F-4142-8051-DE9CC5F55463}" type="presParOf" srcId="{F78297F5-EAF2-490D-A218-71A27ABC135A}" destId="{0FFECDA3-0182-4335-8A8E-8EE4C01C82E4}" srcOrd="16" destOrd="0" presId="urn:microsoft.com/office/officeart/2005/8/layout/cycle8"/>
    <dgm:cxn modelId="{A67E3F2A-3CE8-451D-845A-E6AF1BCF1681}" type="presParOf" srcId="{F78297F5-EAF2-490D-A218-71A27ABC135A}" destId="{10990E8F-6BEB-484C-870A-8DF11808DA95}" srcOrd="17" destOrd="0" presId="urn:microsoft.com/office/officeart/2005/8/layout/cycle8"/>
    <dgm:cxn modelId="{50C9825D-02EC-4ED8-86B4-D4432DEDBF37}" type="presParOf" srcId="{F78297F5-EAF2-490D-A218-71A27ABC135A}" destId="{931FF82D-900C-47DB-9091-0EA19A486274}" srcOrd="18" destOrd="0" presId="urn:microsoft.com/office/officeart/2005/8/layout/cycle8"/>
    <dgm:cxn modelId="{55C637A9-1650-4BE7-890C-069A0E7C0AE1}" type="presParOf" srcId="{F78297F5-EAF2-490D-A218-71A27ABC135A}" destId="{CA3701D4-EC93-464C-8965-F50DB1B65098}" srcOrd="19" destOrd="0" presId="urn:microsoft.com/office/officeart/2005/8/layout/cycle8"/>
    <dgm:cxn modelId="{63852251-5227-4C82-B79C-3399EAE7F1A1}" type="presParOf" srcId="{F78297F5-EAF2-490D-A218-71A27ABC135A}" destId="{24829FBE-2002-4666-97FD-E3E6E3FBE8F7}" srcOrd="20" destOrd="0" presId="urn:microsoft.com/office/officeart/2005/8/layout/cycle8"/>
    <dgm:cxn modelId="{8FE1733A-29B7-4C75-8566-82A9DFFF418A}" type="presParOf" srcId="{F78297F5-EAF2-490D-A218-71A27ABC135A}" destId="{A2C7699B-C8B2-411C-93AB-4C0B1F16EB93}" srcOrd="21" destOrd="0" presId="urn:microsoft.com/office/officeart/2005/8/layout/cycle8"/>
    <dgm:cxn modelId="{B7C3FBC6-CC78-46D1-9B56-5FB7C123ECE0}" type="presParOf" srcId="{F78297F5-EAF2-490D-A218-71A27ABC135A}" destId="{92CEFAE5-4EA1-45A2-BD0E-8A122032F62C}" srcOrd="22" destOrd="0" presId="urn:microsoft.com/office/officeart/2005/8/layout/cycle8"/>
    <dgm:cxn modelId="{D9E8AD76-D020-494A-9E35-E8EB0E516928}" type="presParOf" srcId="{F78297F5-EAF2-490D-A218-71A27ABC135A}" destId="{8C15EBA6-4CC6-4A44-8FB2-8466A4598D65}" srcOrd="23" destOrd="0" presId="urn:microsoft.com/office/officeart/2005/8/layout/cycle8"/>
    <dgm:cxn modelId="{178F9767-5FF5-4B30-9FDE-15E569B8F622}" type="presParOf" srcId="{F78297F5-EAF2-490D-A218-71A27ABC135A}" destId="{514C58A4-A4AE-4C2C-BDFB-7CE49A9D4532}" srcOrd="2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807636-56CC-42B2-ACD0-6938CF160F34}" type="doc">
      <dgm:prSet loTypeId="urn:microsoft.com/office/officeart/2005/8/layout/arrow2" loCatId="process" qsTypeId="urn:microsoft.com/office/officeart/2005/8/quickstyle/simple1#2" qsCatId="simple" csTypeId="urn:microsoft.com/office/officeart/2005/8/colors/accent6_2" csCatId="accent6" phldr="1"/>
      <dgm:spPr/>
      <dgm:t>
        <a:bodyPr/>
        <a:lstStyle/>
        <a:p>
          <a:endParaRPr lang="es-ES"/>
        </a:p>
      </dgm:t>
    </dgm:pt>
    <dgm:pt modelId="{B22104E5-4A5F-416E-A2A8-2962D5C46537}">
      <dgm:prSet phldrT="[Texto]" custT="1"/>
      <dgm:spPr/>
      <dgm:t>
        <a:bodyPr/>
        <a:lstStyle/>
        <a:p>
          <a:r>
            <a:rPr lang="es-ES" sz="1200" b="1"/>
            <a:t>Planeación</a:t>
          </a:r>
        </a:p>
      </dgm:t>
    </dgm:pt>
    <dgm:pt modelId="{200EB3D5-307D-4F24-A2CF-3764C5B72852}" type="parTrans" cxnId="{7B80FFB0-67F6-4C03-B5E2-BB47C819792B}">
      <dgm:prSet/>
      <dgm:spPr/>
      <dgm:t>
        <a:bodyPr/>
        <a:lstStyle/>
        <a:p>
          <a:endParaRPr lang="es-ES"/>
        </a:p>
      </dgm:t>
    </dgm:pt>
    <dgm:pt modelId="{B9E6A126-C01B-4620-B6B4-782F65B04BD4}" type="sibTrans" cxnId="{7B80FFB0-67F6-4C03-B5E2-BB47C819792B}">
      <dgm:prSet/>
      <dgm:spPr/>
      <dgm:t>
        <a:bodyPr/>
        <a:lstStyle/>
        <a:p>
          <a:endParaRPr lang="es-ES"/>
        </a:p>
      </dgm:t>
    </dgm:pt>
    <dgm:pt modelId="{F09F616E-2C5F-4B5B-ADF9-DAF61FE5E1D4}">
      <dgm:prSet phldrT="[Texto]" custT="1"/>
      <dgm:spPr/>
      <dgm:t>
        <a:bodyPr/>
        <a:lstStyle/>
        <a:p>
          <a:r>
            <a:rPr lang="es-ES" sz="1200" dirty="0"/>
            <a:t>Implica evaluar el futuro y tomar </a:t>
          </a:r>
          <a:r>
            <a:rPr lang="es-ES" sz="1200" dirty="0" smtClean="0"/>
            <a:t>previsiones </a:t>
          </a:r>
          <a:r>
            <a:rPr lang="es-ES" sz="1200" dirty="0"/>
            <a:t>en función de él</a:t>
          </a:r>
        </a:p>
      </dgm:t>
    </dgm:pt>
    <dgm:pt modelId="{C1FDC092-F5FC-48C6-826B-C9ACE135FAA5}" type="parTrans" cxnId="{94049630-67F9-4F1F-8CD1-6F664D11CF6F}">
      <dgm:prSet/>
      <dgm:spPr/>
      <dgm:t>
        <a:bodyPr/>
        <a:lstStyle/>
        <a:p>
          <a:endParaRPr lang="es-ES"/>
        </a:p>
      </dgm:t>
    </dgm:pt>
    <dgm:pt modelId="{EA8ABB4E-BD1E-42F1-8768-C7A5300EA473}" type="sibTrans" cxnId="{94049630-67F9-4F1F-8CD1-6F664D11CF6F}">
      <dgm:prSet/>
      <dgm:spPr/>
      <dgm:t>
        <a:bodyPr/>
        <a:lstStyle/>
        <a:p>
          <a:endParaRPr lang="es-ES"/>
        </a:p>
      </dgm:t>
    </dgm:pt>
    <dgm:pt modelId="{984CBD25-C2A0-4882-8CC5-2E591DF97ACA}">
      <dgm:prSet phldrT="[Texto]" custT="1"/>
      <dgm:spPr/>
      <dgm:t>
        <a:bodyPr/>
        <a:lstStyle/>
        <a:p>
          <a:r>
            <a:rPr lang="es-ES" sz="1200" dirty="0"/>
            <a:t>Unidad, continuidad, flexibilidad y valoración son los aspectos principales de un buen plan de acción.</a:t>
          </a:r>
        </a:p>
      </dgm:t>
    </dgm:pt>
    <dgm:pt modelId="{C8F74BCE-29AB-4E50-B88B-6FEE7BFEF0CF}" type="parTrans" cxnId="{5B9E92EF-F772-47D3-900E-E28FFA4E950A}">
      <dgm:prSet/>
      <dgm:spPr/>
      <dgm:t>
        <a:bodyPr/>
        <a:lstStyle/>
        <a:p>
          <a:endParaRPr lang="es-ES"/>
        </a:p>
      </dgm:t>
    </dgm:pt>
    <dgm:pt modelId="{E079A44D-FD39-4243-BACE-4658FBA194E3}" type="sibTrans" cxnId="{5B9E92EF-F772-47D3-900E-E28FFA4E950A}">
      <dgm:prSet/>
      <dgm:spPr/>
      <dgm:t>
        <a:bodyPr/>
        <a:lstStyle/>
        <a:p>
          <a:endParaRPr lang="es-ES"/>
        </a:p>
      </dgm:t>
    </dgm:pt>
    <dgm:pt modelId="{AD63801F-3063-4E94-B281-625468687809}">
      <dgm:prSet phldrT="[Texto]" custT="1"/>
      <dgm:spPr/>
      <dgm:t>
        <a:bodyPr/>
        <a:lstStyle/>
        <a:p>
          <a:r>
            <a:rPr lang="es-ES" sz="1200" b="1"/>
            <a:t>Organización</a:t>
          </a:r>
        </a:p>
      </dgm:t>
    </dgm:pt>
    <dgm:pt modelId="{0B0F1118-4A39-44E0-A3B1-EEC41C720992}" type="parTrans" cxnId="{96C0B68E-CDA1-4C07-8FFE-C9BF291CE563}">
      <dgm:prSet/>
      <dgm:spPr/>
      <dgm:t>
        <a:bodyPr/>
        <a:lstStyle/>
        <a:p>
          <a:endParaRPr lang="es-ES"/>
        </a:p>
      </dgm:t>
    </dgm:pt>
    <dgm:pt modelId="{3E166616-612E-4BA2-8776-AC4F6AF49C06}" type="sibTrans" cxnId="{96C0B68E-CDA1-4C07-8FFE-C9BF291CE563}">
      <dgm:prSet/>
      <dgm:spPr/>
      <dgm:t>
        <a:bodyPr/>
        <a:lstStyle/>
        <a:p>
          <a:endParaRPr lang="es-ES"/>
        </a:p>
      </dgm:t>
    </dgm:pt>
    <dgm:pt modelId="{3864EDF0-C43D-4B03-84C4-B4368FE805AB}">
      <dgm:prSet phldrT="[Texto]" custT="1"/>
      <dgm:spPr/>
      <dgm:t>
        <a:bodyPr/>
        <a:lstStyle/>
        <a:p>
          <a:r>
            <a:rPr lang="es-ES" sz="1200" dirty="0"/>
            <a:t>Proporciona todos los elementos necesarios para el funcionamiento de la empresa </a:t>
          </a:r>
        </a:p>
      </dgm:t>
    </dgm:pt>
    <dgm:pt modelId="{955E3CE9-07CF-45E1-BFC5-0AEA9A8C25EA}" type="parTrans" cxnId="{09255735-D554-469E-AEDD-B1DD21176953}">
      <dgm:prSet/>
      <dgm:spPr/>
      <dgm:t>
        <a:bodyPr/>
        <a:lstStyle/>
        <a:p>
          <a:endParaRPr lang="es-ES"/>
        </a:p>
      </dgm:t>
    </dgm:pt>
    <dgm:pt modelId="{796227DD-5CA1-4957-88ED-5E4E4906DAA8}" type="sibTrans" cxnId="{09255735-D554-469E-AEDD-B1DD21176953}">
      <dgm:prSet/>
      <dgm:spPr/>
      <dgm:t>
        <a:bodyPr/>
        <a:lstStyle/>
        <a:p>
          <a:endParaRPr lang="es-ES"/>
        </a:p>
      </dgm:t>
    </dgm:pt>
    <dgm:pt modelId="{9FC06179-1E98-4F4D-9381-A4B9A4B79C50}">
      <dgm:prSet phldrT="[Texto]" custT="1"/>
      <dgm:spPr/>
      <dgm:t>
        <a:bodyPr/>
        <a:lstStyle/>
        <a:p>
          <a:r>
            <a:rPr lang="es-ES" sz="1200" dirty="0"/>
            <a:t>Puede dividirse en </a:t>
          </a:r>
          <a:r>
            <a:rPr lang="es-ES" sz="1200" dirty="0" smtClean="0"/>
            <a:t>material </a:t>
          </a:r>
          <a:r>
            <a:rPr lang="es-ES" sz="1200" dirty="0"/>
            <a:t>y social.</a:t>
          </a:r>
        </a:p>
      </dgm:t>
    </dgm:pt>
    <dgm:pt modelId="{02573527-D2DD-44FE-8F3D-9D620CB629B3}" type="parTrans" cxnId="{A5A82539-279D-48AD-B6B4-48904FCD8FAA}">
      <dgm:prSet/>
      <dgm:spPr/>
      <dgm:t>
        <a:bodyPr/>
        <a:lstStyle/>
        <a:p>
          <a:endParaRPr lang="es-ES"/>
        </a:p>
      </dgm:t>
    </dgm:pt>
    <dgm:pt modelId="{90725CDF-9FA2-4439-AB31-4E7337A2EF0D}" type="sibTrans" cxnId="{A5A82539-279D-48AD-B6B4-48904FCD8FAA}">
      <dgm:prSet/>
      <dgm:spPr/>
      <dgm:t>
        <a:bodyPr/>
        <a:lstStyle/>
        <a:p>
          <a:endParaRPr lang="es-ES"/>
        </a:p>
      </dgm:t>
    </dgm:pt>
    <dgm:pt modelId="{8E980434-5D5A-4B0F-AE15-E631995A4A01}">
      <dgm:prSet phldrT="[Texto]"/>
      <dgm:spPr/>
      <dgm:t>
        <a:bodyPr/>
        <a:lstStyle/>
        <a:p>
          <a:r>
            <a:rPr lang="es-ES" sz="1200" b="1" dirty="0"/>
            <a:t>Control</a:t>
          </a:r>
        </a:p>
      </dgm:t>
    </dgm:pt>
    <dgm:pt modelId="{0CED2565-0FAE-44F5-A6E6-B724E92C3970}" type="parTrans" cxnId="{8267264A-0CEF-4A96-9418-02F8D2129DDE}">
      <dgm:prSet/>
      <dgm:spPr/>
      <dgm:t>
        <a:bodyPr/>
        <a:lstStyle/>
        <a:p>
          <a:endParaRPr lang="es-ES"/>
        </a:p>
      </dgm:t>
    </dgm:pt>
    <dgm:pt modelId="{7B9D1A75-C42B-4EF8-916A-EA95F3174F84}" type="sibTrans" cxnId="{8267264A-0CEF-4A96-9418-02F8D2129DDE}">
      <dgm:prSet/>
      <dgm:spPr/>
      <dgm:t>
        <a:bodyPr/>
        <a:lstStyle/>
        <a:p>
          <a:endParaRPr lang="es-ES"/>
        </a:p>
      </dgm:t>
    </dgm:pt>
    <dgm:pt modelId="{B0BA1FF5-9829-41C4-B30B-D360803D4DDC}">
      <dgm:prSet phldrT="[Texto]" custT="1"/>
      <dgm:spPr/>
      <dgm:t>
        <a:bodyPr/>
        <a:lstStyle/>
        <a:p>
          <a:r>
            <a:rPr lang="es-ES" sz="1200" dirty="0" smtClean="0"/>
            <a:t>Verifica </a:t>
          </a:r>
          <a:r>
            <a:rPr lang="es-ES" sz="1200" dirty="0"/>
            <a:t>si todas las etapas marchan de </a:t>
          </a:r>
          <a:r>
            <a:rPr lang="es-ES" sz="1200" dirty="0" smtClean="0"/>
            <a:t>conformidad </a:t>
          </a:r>
          <a:r>
            <a:rPr lang="es-ES" sz="1200" dirty="0"/>
            <a:t>con lo planeado</a:t>
          </a:r>
        </a:p>
      </dgm:t>
    </dgm:pt>
    <dgm:pt modelId="{4D5CCFA3-5B4B-498C-9DE0-043D338AB44B}" type="parTrans" cxnId="{CD732161-8784-41C0-99CE-614B9D6AC48C}">
      <dgm:prSet/>
      <dgm:spPr/>
      <dgm:t>
        <a:bodyPr/>
        <a:lstStyle/>
        <a:p>
          <a:endParaRPr lang="es-ES"/>
        </a:p>
      </dgm:t>
    </dgm:pt>
    <dgm:pt modelId="{2F394ECF-6DB7-4061-8A33-42CF6C27D30E}" type="sibTrans" cxnId="{CD732161-8784-41C0-99CE-614B9D6AC48C}">
      <dgm:prSet/>
      <dgm:spPr/>
      <dgm:t>
        <a:bodyPr/>
        <a:lstStyle/>
        <a:p>
          <a:endParaRPr lang="es-ES"/>
        </a:p>
      </dgm:t>
    </dgm:pt>
    <dgm:pt modelId="{2E1178E7-AF45-4416-9005-679C5B5568FF}">
      <dgm:prSet custT="1"/>
      <dgm:spPr/>
      <dgm:t>
        <a:bodyPr/>
        <a:lstStyle/>
        <a:p>
          <a:r>
            <a:rPr lang="es-ES" sz="1400" b="1" dirty="0" smtClean="0"/>
            <a:t>Dirección</a:t>
          </a:r>
          <a:endParaRPr lang="es-ES" sz="1400" b="1" dirty="0"/>
        </a:p>
        <a:p>
          <a:r>
            <a:rPr lang="es-ES" sz="1100" dirty="0"/>
            <a:t>Pone en marcha la organización</a:t>
          </a:r>
        </a:p>
        <a:p>
          <a:endParaRPr lang="es-ES" sz="700" dirty="0"/>
        </a:p>
      </dgm:t>
    </dgm:pt>
    <dgm:pt modelId="{2A8D4EF5-C960-4875-A7BA-57C963CA63CA}" type="parTrans" cxnId="{D2A59E5C-19AD-4674-A287-328B6B24A6A7}">
      <dgm:prSet/>
      <dgm:spPr/>
      <dgm:t>
        <a:bodyPr/>
        <a:lstStyle/>
        <a:p>
          <a:endParaRPr lang="es-ES"/>
        </a:p>
      </dgm:t>
    </dgm:pt>
    <dgm:pt modelId="{76BE72C9-5664-4F7E-9D95-2C9465D98339}" type="sibTrans" cxnId="{D2A59E5C-19AD-4674-A287-328B6B24A6A7}">
      <dgm:prSet/>
      <dgm:spPr/>
      <dgm:t>
        <a:bodyPr/>
        <a:lstStyle/>
        <a:p>
          <a:endParaRPr lang="es-ES"/>
        </a:p>
      </dgm:t>
    </dgm:pt>
    <dgm:pt modelId="{AA33E29F-0296-4E60-826A-34FB1923768D}">
      <dgm:prSet custT="1"/>
      <dgm:spPr/>
      <dgm:t>
        <a:bodyPr/>
        <a:lstStyle/>
        <a:p>
          <a:r>
            <a:rPr lang="es-ES" sz="1400" b="1" dirty="0"/>
            <a:t>Coordinación</a:t>
          </a:r>
        </a:p>
        <a:p>
          <a:r>
            <a:rPr lang="es-ES" sz="1200" dirty="0"/>
            <a:t>Armoniza todas las actividades de una empresa   </a:t>
          </a:r>
        </a:p>
      </dgm:t>
    </dgm:pt>
    <dgm:pt modelId="{81E1114A-0618-4DD7-91F0-C563F568664C}" type="parTrans" cxnId="{1523D160-3996-4C5B-B704-3AC1CF1CB736}">
      <dgm:prSet/>
      <dgm:spPr/>
      <dgm:t>
        <a:bodyPr/>
        <a:lstStyle/>
        <a:p>
          <a:endParaRPr lang="es-ES"/>
        </a:p>
      </dgm:t>
    </dgm:pt>
    <dgm:pt modelId="{52675A76-B93B-4153-85A6-6CC3AE6A4552}" type="sibTrans" cxnId="{1523D160-3996-4C5B-B704-3AC1CF1CB736}">
      <dgm:prSet/>
      <dgm:spPr/>
      <dgm:t>
        <a:bodyPr/>
        <a:lstStyle/>
        <a:p>
          <a:endParaRPr lang="es-ES"/>
        </a:p>
      </dgm:t>
    </dgm:pt>
    <dgm:pt modelId="{84BC6B23-B1BE-434B-AA1E-5AF1D79D2C1C}">
      <dgm:prSet phldrT="[Texto]" custT="1"/>
      <dgm:spPr/>
      <dgm:t>
        <a:bodyPr/>
        <a:lstStyle/>
        <a:p>
          <a:endParaRPr lang="es-ES" sz="1200" dirty="0"/>
        </a:p>
      </dgm:t>
    </dgm:pt>
    <dgm:pt modelId="{4060A52D-640F-43B2-9A41-ED11CE137B3D}" type="parTrans" cxnId="{B4953440-49E0-4733-B509-C4AA2EEA2ACB}">
      <dgm:prSet/>
      <dgm:spPr/>
      <dgm:t>
        <a:bodyPr/>
        <a:lstStyle/>
        <a:p>
          <a:endParaRPr lang="es-ES"/>
        </a:p>
      </dgm:t>
    </dgm:pt>
    <dgm:pt modelId="{CDF4385F-11CF-4B38-AE32-C4FE26D21D96}" type="sibTrans" cxnId="{B4953440-49E0-4733-B509-C4AA2EEA2ACB}">
      <dgm:prSet/>
      <dgm:spPr/>
      <dgm:t>
        <a:bodyPr/>
        <a:lstStyle/>
        <a:p>
          <a:endParaRPr lang="es-ES"/>
        </a:p>
      </dgm:t>
    </dgm:pt>
    <dgm:pt modelId="{998B1497-385B-4C3E-943F-26AD6607353D}" type="pres">
      <dgm:prSet presAssocID="{38807636-56CC-42B2-ACD0-6938CF160F34}" presName="arrowDiagram" presStyleCnt="0">
        <dgm:presLayoutVars>
          <dgm:chMax val="5"/>
          <dgm:dir/>
          <dgm:resizeHandles val="exact"/>
        </dgm:presLayoutVars>
      </dgm:prSet>
      <dgm:spPr/>
      <dgm:t>
        <a:bodyPr/>
        <a:lstStyle/>
        <a:p>
          <a:endParaRPr lang="es-ES"/>
        </a:p>
      </dgm:t>
    </dgm:pt>
    <dgm:pt modelId="{69907275-636D-422C-9C9B-BF77D8981AF5}" type="pres">
      <dgm:prSet presAssocID="{38807636-56CC-42B2-ACD0-6938CF160F34}" presName="arrow" presStyleLbl="bgShp" presStyleIdx="0" presStyleCnt="1" custLinFactNeighborX="-1978" custLinFactNeighborY="776"/>
      <dgm:spPr/>
      <dgm:t>
        <a:bodyPr/>
        <a:lstStyle/>
        <a:p>
          <a:endParaRPr lang="es-ES"/>
        </a:p>
      </dgm:t>
    </dgm:pt>
    <dgm:pt modelId="{E5D5E2CD-B6BB-4105-BEF3-23329FA3EC0E}" type="pres">
      <dgm:prSet presAssocID="{38807636-56CC-42B2-ACD0-6938CF160F34}" presName="arrowDiagram5" presStyleCnt="0"/>
      <dgm:spPr/>
      <dgm:t>
        <a:bodyPr/>
        <a:lstStyle/>
        <a:p>
          <a:endParaRPr lang="es-ES"/>
        </a:p>
      </dgm:t>
    </dgm:pt>
    <dgm:pt modelId="{AC788DEC-5FE9-4C5B-957E-CB40ECA95746}" type="pres">
      <dgm:prSet presAssocID="{B22104E5-4A5F-416E-A2A8-2962D5C46537}" presName="bullet5a" presStyleLbl="node1" presStyleIdx="0" presStyleCnt="5" custLinFactX="-206155" custLinFactNeighborX="-300000" custLinFactNeighborY="99697"/>
      <dgm:spPr/>
      <dgm:t>
        <a:bodyPr/>
        <a:lstStyle/>
        <a:p>
          <a:endParaRPr lang="es-ES"/>
        </a:p>
      </dgm:t>
    </dgm:pt>
    <dgm:pt modelId="{E2BBFF0D-90D6-457D-97DE-8658A108872A}" type="pres">
      <dgm:prSet presAssocID="{B22104E5-4A5F-416E-A2A8-2962D5C46537}" presName="textBox5a" presStyleLbl="revTx" presStyleIdx="0" presStyleCnt="5" custScaleX="397025" custScaleY="113044" custLinFactNeighborX="54488" custLinFactNeighborY="32905">
        <dgm:presLayoutVars>
          <dgm:bulletEnabled val="1"/>
        </dgm:presLayoutVars>
      </dgm:prSet>
      <dgm:spPr/>
      <dgm:t>
        <a:bodyPr/>
        <a:lstStyle/>
        <a:p>
          <a:endParaRPr lang="es-ES"/>
        </a:p>
      </dgm:t>
    </dgm:pt>
    <dgm:pt modelId="{E583E7EF-8366-4921-82F7-3581F9656BD7}" type="pres">
      <dgm:prSet presAssocID="{AD63801F-3063-4E94-B281-625468687809}" presName="bullet5b" presStyleLbl="node1" presStyleIdx="1" presStyleCnt="5" custLinFactX="-100000" custLinFactY="-32290" custLinFactNeighborX="-193980" custLinFactNeighborY="-100000"/>
      <dgm:spPr/>
      <dgm:t>
        <a:bodyPr/>
        <a:lstStyle/>
        <a:p>
          <a:endParaRPr lang="es-ES"/>
        </a:p>
      </dgm:t>
    </dgm:pt>
    <dgm:pt modelId="{1233942A-B985-41A3-BFC3-889E888E3002}" type="pres">
      <dgm:prSet presAssocID="{AD63801F-3063-4E94-B281-625468687809}" presName="textBox5b" presStyleLbl="revTx" presStyleIdx="1" presStyleCnt="5" custScaleX="449070" custScaleY="50989" custLinFactNeighborX="93506" custLinFactNeighborY="-26269">
        <dgm:presLayoutVars>
          <dgm:bulletEnabled val="1"/>
        </dgm:presLayoutVars>
      </dgm:prSet>
      <dgm:spPr/>
      <dgm:t>
        <a:bodyPr/>
        <a:lstStyle/>
        <a:p>
          <a:endParaRPr lang="es-ES"/>
        </a:p>
      </dgm:t>
    </dgm:pt>
    <dgm:pt modelId="{84929A28-06F7-44EC-8D41-946032CBF9EF}" type="pres">
      <dgm:prSet presAssocID="{2E1178E7-AF45-4416-9005-679C5B5568FF}" presName="bullet5c" presStyleLbl="node1" presStyleIdx="2" presStyleCnt="5" custLinFactX="-100000" custLinFactY="-32291" custLinFactNeighborX="-142532" custLinFactNeighborY="-100000"/>
      <dgm:spPr/>
      <dgm:t>
        <a:bodyPr/>
        <a:lstStyle/>
        <a:p>
          <a:endParaRPr lang="es-ES"/>
        </a:p>
      </dgm:t>
    </dgm:pt>
    <dgm:pt modelId="{34708BD7-1F91-4DFC-9295-434312DE8722}" type="pres">
      <dgm:prSet presAssocID="{2E1178E7-AF45-4416-9005-679C5B5568FF}" presName="textBox5c" presStyleLbl="revTx" presStyleIdx="2" presStyleCnt="5" custScaleX="161849" custScaleY="29615" custLinFactNeighborX="-41126" custLinFactNeighborY="-44192">
        <dgm:presLayoutVars>
          <dgm:bulletEnabled val="1"/>
        </dgm:presLayoutVars>
      </dgm:prSet>
      <dgm:spPr/>
      <dgm:t>
        <a:bodyPr/>
        <a:lstStyle/>
        <a:p>
          <a:endParaRPr lang="es-ES"/>
        </a:p>
      </dgm:t>
    </dgm:pt>
    <dgm:pt modelId="{6DBFA706-DEB2-4F6D-BE55-0FC3D44E5434}" type="pres">
      <dgm:prSet presAssocID="{AA33E29F-0296-4E60-826A-34FB1923768D}" presName="bullet5d" presStyleLbl="node1" presStyleIdx="3" presStyleCnt="5" custLinFactX="-45093" custLinFactY="-56473" custLinFactNeighborX="-100000" custLinFactNeighborY="-100000"/>
      <dgm:spPr/>
      <dgm:t>
        <a:bodyPr/>
        <a:lstStyle/>
        <a:p>
          <a:endParaRPr lang="es-ES"/>
        </a:p>
      </dgm:t>
    </dgm:pt>
    <dgm:pt modelId="{46E38FDE-9B81-4145-B35C-E2FDBD51FCF3}" type="pres">
      <dgm:prSet presAssocID="{AA33E29F-0296-4E60-826A-34FB1923768D}" presName="textBox5d" presStyleLbl="revTx" presStyleIdx="3" presStyleCnt="5" custScaleX="174369" custScaleY="36749" custLinFactNeighborX="-44339" custLinFactNeighborY="-45278">
        <dgm:presLayoutVars>
          <dgm:bulletEnabled val="1"/>
        </dgm:presLayoutVars>
      </dgm:prSet>
      <dgm:spPr/>
      <dgm:t>
        <a:bodyPr/>
        <a:lstStyle/>
        <a:p>
          <a:endParaRPr lang="es-ES"/>
        </a:p>
      </dgm:t>
    </dgm:pt>
    <dgm:pt modelId="{09E08281-AB51-4FAD-BF32-8CAF4BD63137}" type="pres">
      <dgm:prSet presAssocID="{8E980434-5D5A-4B0F-AE15-E631995A4A01}" presName="bullet5e" presStyleLbl="node1" presStyleIdx="4" presStyleCnt="5" custLinFactY="-54060" custLinFactNeighborX="-13396" custLinFactNeighborY="-100000"/>
      <dgm:spPr/>
      <dgm:t>
        <a:bodyPr/>
        <a:lstStyle/>
        <a:p>
          <a:endParaRPr lang="es-ES"/>
        </a:p>
      </dgm:t>
    </dgm:pt>
    <dgm:pt modelId="{7A6EB7AB-E761-49F0-8903-6A0D9C663CF5}" type="pres">
      <dgm:prSet presAssocID="{8E980434-5D5A-4B0F-AE15-E631995A4A01}" presName="textBox5e" presStyleLbl="revTx" presStyleIdx="4" presStyleCnt="5" custScaleX="173841" custScaleY="31682" custLinFactNeighborX="8478" custLinFactNeighborY="-52252">
        <dgm:presLayoutVars>
          <dgm:bulletEnabled val="1"/>
        </dgm:presLayoutVars>
      </dgm:prSet>
      <dgm:spPr/>
      <dgm:t>
        <a:bodyPr/>
        <a:lstStyle/>
        <a:p>
          <a:endParaRPr lang="es-ES"/>
        </a:p>
      </dgm:t>
    </dgm:pt>
  </dgm:ptLst>
  <dgm:cxnLst>
    <dgm:cxn modelId="{CE805CA4-D6E8-45D1-84FC-AD29D5BA5F22}" type="presOf" srcId="{B22104E5-4A5F-416E-A2A8-2962D5C46537}" destId="{E2BBFF0D-90D6-457D-97DE-8658A108872A}" srcOrd="0" destOrd="0" presId="urn:microsoft.com/office/officeart/2005/8/layout/arrow2"/>
    <dgm:cxn modelId="{8267264A-0CEF-4A96-9418-02F8D2129DDE}" srcId="{38807636-56CC-42B2-ACD0-6938CF160F34}" destId="{8E980434-5D5A-4B0F-AE15-E631995A4A01}" srcOrd="4" destOrd="0" parTransId="{0CED2565-0FAE-44F5-A6E6-B724E92C3970}" sibTransId="{7B9D1A75-C42B-4EF8-916A-EA95F3174F84}"/>
    <dgm:cxn modelId="{E96CB569-1CBC-482C-96C5-38F87DFFEE24}" type="presOf" srcId="{B0BA1FF5-9829-41C4-B30B-D360803D4DDC}" destId="{7A6EB7AB-E761-49F0-8903-6A0D9C663CF5}" srcOrd="0" destOrd="1" presId="urn:microsoft.com/office/officeart/2005/8/layout/arrow2"/>
    <dgm:cxn modelId="{D2A59E5C-19AD-4674-A287-328B6B24A6A7}" srcId="{38807636-56CC-42B2-ACD0-6938CF160F34}" destId="{2E1178E7-AF45-4416-9005-679C5B5568FF}" srcOrd="2" destOrd="0" parTransId="{2A8D4EF5-C960-4875-A7BA-57C963CA63CA}" sibTransId="{76BE72C9-5664-4F7E-9D95-2C9465D98339}"/>
    <dgm:cxn modelId="{6D82B13B-9DEC-4294-B7BF-996CCB5400C2}" type="presOf" srcId="{38807636-56CC-42B2-ACD0-6938CF160F34}" destId="{998B1497-385B-4C3E-943F-26AD6607353D}" srcOrd="0" destOrd="0" presId="urn:microsoft.com/office/officeart/2005/8/layout/arrow2"/>
    <dgm:cxn modelId="{0A71342C-F63D-4C9A-AD7B-D95B00B13240}" type="presOf" srcId="{AD63801F-3063-4E94-B281-625468687809}" destId="{1233942A-B985-41A3-BFC3-889E888E3002}" srcOrd="0" destOrd="0" presId="urn:microsoft.com/office/officeart/2005/8/layout/arrow2"/>
    <dgm:cxn modelId="{94049630-67F9-4F1F-8CD1-6F664D11CF6F}" srcId="{B22104E5-4A5F-416E-A2A8-2962D5C46537}" destId="{F09F616E-2C5F-4B5B-ADF9-DAF61FE5E1D4}" srcOrd="0" destOrd="0" parTransId="{C1FDC092-F5FC-48C6-826B-C9ACE135FAA5}" sibTransId="{EA8ABB4E-BD1E-42F1-8768-C7A5300EA473}"/>
    <dgm:cxn modelId="{09255735-D554-469E-AEDD-B1DD21176953}" srcId="{AD63801F-3063-4E94-B281-625468687809}" destId="{3864EDF0-C43D-4B03-84C4-B4368FE805AB}" srcOrd="0" destOrd="0" parTransId="{955E3CE9-07CF-45E1-BFC5-0AEA9A8C25EA}" sibTransId="{796227DD-5CA1-4957-88ED-5E4E4906DAA8}"/>
    <dgm:cxn modelId="{105DAD2A-C965-4DE1-A9D1-5E113F06D5A2}" type="presOf" srcId="{F09F616E-2C5F-4B5B-ADF9-DAF61FE5E1D4}" destId="{E2BBFF0D-90D6-457D-97DE-8658A108872A}" srcOrd="0" destOrd="1" presId="urn:microsoft.com/office/officeart/2005/8/layout/arrow2"/>
    <dgm:cxn modelId="{5B9E92EF-F772-47D3-900E-E28FFA4E950A}" srcId="{B22104E5-4A5F-416E-A2A8-2962D5C46537}" destId="{984CBD25-C2A0-4882-8CC5-2E591DF97ACA}" srcOrd="1" destOrd="0" parTransId="{C8F74BCE-29AB-4E50-B88B-6FEE7BFEF0CF}" sibTransId="{E079A44D-FD39-4243-BACE-4658FBA194E3}"/>
    <dgm:cxn modelId="{5FB16DFB-5299-4731-8CC5-E648B773C6CF}" type="presOf" srcId="{984CBD25-C2A0-4882-8CC5-2E591DF97ACA}" destId="{E2BBFF0D-90D6-457D-97DE-8658A108872A}" srcOrd="0" destOrd="2" presId="urn:microsoft.com/office/officeart/2005/8/layout/arrow2"/>
    <dgm:cxn modelId="{16ABDAC1-1B81-4805-8572-EB2EEB2292CD}" type="presOf" srcId="{9FC06179-1E98-4F4D-9381-A4B9A4B79C50}" destId="{1233942A-B985-41A3-BFC3-889E888E3002}" srcOrd="0" destOrd="2" presId="urn:microsoft.com/office/officeart/2005/8/layout/arrow2"/>
    <dgm:cxn modelId="{5679500F-CE2D-455D-B621-8055B8A5CDE7}" type="presOf" srcId="{8E980434-5D5A-4B0F-AE15-E631995A4A01}" destId="{7A6EB7AB-E761-49F0-8903-6A0D9C663CF5}" srcOrd="0" destOrd="0" presId="urn:microsoft.com/office/officeart/2005/8/layout/arrow2"/>
    <dgm:cxn modelId="{A5A82539-279D-48AD-B6B4-48904FCD8FAA}" srcId="{AD63801F-3063-4E94-B281-625468687809}" destId="{9FC06179-1E98-4F4D-9381-A4B9A4B79C50}" srcOrd="1" destOrd="0" parTransId="{02573527-D2DD-44FE-8F3D-9D620CB629B3}" sibTransId="{90725CDF-9FA2-4439-AB31-4E7337A2EF0D}"/>
    <dgm:cxn modelId="{C23C6C0A-6C24-4D75-9AB5-8BF9FAE83562}" type="presOf" srcId="{AA33E29F-0296-4E60-826A-34FB1923768D}" destId="{46E38FDE-9B81-4145-B35C-E2FDBD51FCF3}" srcOrd="0" destOrd="0" presId="urn:microsoft.com/office/officeart/2005/8/layout/arrow2"/>
    <dgm:cxn modelId="{96C0B68E-CDA1-4C07-8FFE-C9BF291CE563}" srcId="{38807636-56CC-42B2-ACD0-6938CF160F34}" destId="{AD63801F-3063-4E94-B281-625468687809}" srcOrd="1" destOrd="0" parTransId="{0B0F1118-4A39-44E0-A3B1-EEC41C720992}" sibTransId="{3E166616-612E-4BA2-8776-AC4F6AF49C06}"/>
    <dgm:cxn modelId="{7B80FFB0-67F6-4C03-B5E2-BB47C819792B}" srcId="{38807636-56CC-42B2-ACD0-6938CF160F34}" destId="{B22104E5-4A5F-416E-A2A8-2962D5C46537}" srcOrd="0" destOrd="0" parTransId="{200EB3D5-307D-4F24-A2CF-3764C5B72852}" sibTransId="{B9E6A126-C01B-4620-B6B4-782F65B04BD4}"/>
    <dgm:cxn modelId="{43C8A355-F0B6-4CB9-9A26-DC2F23D54DF0}" type="presOf" srcId="{2E1178E7-AF45-4416-9005-679C5B5568FF}" destId="{34708BD7-1F91-4DFC-9295-434312DE8722}" srcOrd="0" destOrd="0" presId="urn:microsoft.com/office/officeart/2005/8/layout/arrow2"/>
    <dgm:cxn modelId="{1523D160-3996-4C5B-B704-3AC1CF1CB736}" srcId="{38807636-56CC-42B2-ACD0-6938CF160F34}" destId="{AA33E29F-0296-4E60-826A-34FB1923768D}" srcOrd="3" destOrd="0" parTransId="{81E1114A-0618-4DD7-91F0-C563F568664C}" sibTransId="{52675A76-B93B-4153-85A6-6CC3AE6A4552}"/>
    <dgm:cxn modelId="{CD732161-8784-41C0-99CE-614B9D6AC48C}" srcId="{8E980434-5D5A-4B0F-AE15-E631995A4A01}" destId="{B0BA1FF5-9829-41C4-B30B-D360803D4DDC}" srcOrd="0" destOrd="0" parTransId="{4D5CCFA3-5B4B-498C-9DE0-043D338AB44B}" sibTransId="{2F394ECF-6DB7-4061-8A33-42CF6C27D30E}"/>
    <dgm:cxn modelId="{B4953440-49E0-4733-B509-C4AA2EEA2ACB}" srcId="{B22104E5-4A5F-416E-A2A8-2962D5C46537}" destId="{84BC6B23-B1BE-434B-AA1E-5AF1D79D2C1C}" srcOrd="2" destOrd="0" parTransId="{4060A52D-640F-43B2-9A41-ED11CE137B3D}" sibTransId="{CDF4385F-11CF-4B38-AE32-C4FE26D21D96}"/>
    <dgm:cxn modelId="{DE3DAAF8-D8B0-4B2D-8088-29A9318F19CE}" type="presOf" srcId="{84BC6B23-B1BE-434B-AA1E-5AF1D79D2C1C}" destId="{E2BBFF0D-90D6-457D-97DE-8658A108872A}" srcOrd="0" destOrd="3" presId="urn:microsoft.com/office/officeart/2005/8/layout/arrow2"/>
    <dgm:cxn modelId="{0C7A3E19-20EC-4325-912B-CDB69F78D068}" type="presOf" srcId="{3864EDF0-C43D-4B03-84C4-B4368FE805AB}" destId="{1233942A-B985-41A3-BFC3-889E888E3002}" srcOrd="0" destOrd="1" presId="urn:microsoft.com/office/officeart/2005/8/layout/arrow2"/>
    <dgm:cxn modelId="{85A2C1C1-2B43-462E-ADA9-0A8D8E277BCF}" type="presParOf" srcId="{998B1497-385B-4C3E-943F-26AD6607353D}" destId="{69907275-636D-422C-9C9B-BF77D8981AF5}" srcOrd="0" destOrd="0" presId="urn:microsoft.com/office/officeart/2005/8/layout/arrow2"/>
    <dgm:cxn modelId="{EA5AEF0F-182D-428B-A434-0C8641479E20}" type="presParOf" srcId="{998B1497-385B-4C3E-943F-26AD6607353D}" destId="{E5D5E2CD-B6BB-4105-BEF3-23329FA3EC0E}" srcOrd="1" destOrd="0" presId="urn:microsoft.com/office/officeart/2005/8/layout/arrow2"/>
    <dgm:cxn modelId="{4B908EF4-C786-4EEB-935F-E38E65C01366}" type="presParOf" srcId="{E5D5E2CD-B6BB-4105-BEF3-23329FA3EC0E}" destId="{AC788DEC-5FE9-4C5B-957E-CB40ECA95746}" srcOrd="0" destOrd="0" presId="urn:microsoft.com/office/officeart/2005/8/layout/arrow2"/>
    <dgm:cxn modelId="{CA56512C-DF55-4226-B4F3-C4FB967A30DE}" type="presParOf" srcId="{E5D5E2CD-B6BB-4105-BEF3-23329FA3EC0E}" destId="{E2BBFF0D-90D6-457D-97DE-8658A108872A}" srcOrd="1" destOrd="0" presId="urn:microsoft.com/office/officeart/2005/8/layout/arrow2"/>
    <dgm:cxn modelId="{839F0FA4-6E37-4254-9667-5C98B52D7008}" type="presParOf" srcId="{E5D5E2CD-B6BB-4105-BEF3-23329FA3EC0E}" destId="{E583E7EF-8366-4921-82F7-3581F9656BD7}" srcOrd="2" destOrd="0" presId="urn:microsoft.com/office/officeart/2005/8/layout/arrow2"/>
    <dgm:cxn modelId="{9FE0BB3E-050E-4E1A-9A96-FF2754BF1C6E}" type="presParOf" srcId="{E5D5E2CD-B6BB-4105-BEF3-23329FA3EC0E}" destId="{1233942A-B985-41A3-BFC3-889E888E3002}" srcOrd="3" destOrd="0" presId="urn:microsoft.com/office/officeart/2005/8/layout/arrow2"/>
    <dgm:cxn modelId="{BC894BCE-FCEA-4A92-8A89-2BC9A26B59C0}" type="presParOf" srcId="{E5D5E2CD-B6BB-4105-BEF3-23329FA3EC0E}" destId="{84929A28-06F7-44EC-8D41-946032CBF9EF}" srcOrd="4" destOrd="0" presId="urn:microsoft.com/office/officeart/2005/8/layout/arrow2"/>
    <dgm:cxn modelId="{BDE5B0B2-03B4-4423-98B1-1C4961D88E8E}" type="presParOf" srcId="{E5D5E2CD-B6BB-4105-BEF3-23329FA3EC0E}" destId="{34708BD7-1F91-4DFC-9295-434312DE8722}" srcOrd="5" destOrd="0" presId="urn:microsoft.com/office/officeart/2005/8/layout/arrow2"/>
    <dgm:cxn modelId="{EA031901-C7CE-4026-81B7-66EF45D56D41}" type="presParOf" srcId="{E5D5E2CD-B6BB-4105-BEF3-23329FA3EC0E}" destId="{6DBFA706-DEB2-4F6D-BE55-0FC3D44E5434}" srcOrd="6" destOrd="0" presId="urn:microsoft.com/office/officeart/2005/8/layout/arrow2"/>
    <dgm:cxn modelId="{59E01442-F484-466E-A0C1-26E0E495DA73}" type="presParOf" srcId="{E5D5E2CD-B6BB-4105-BEF3-23329FA3EC0E}" destId="{46E38FDE-9B81-4145-B35C-E2FDBD51FCF3}" srcOrd="7" destOrd="0" presId="urn:microsoft.com/office/officeart/2005/8/layout/arrow2"/>
    <dgm:cxn modelId="{AD89E5B7-5F27-47A0-BAC5-3C63CC893031}" type="presParOf" srcId="{E5D5E2CD-B6BB-4105-BEF3-23329FA3EC0E}" destId="{09E08281-AB51-4FAD-BF32-8CAF4BD63137}" srcOrd="8" destOrd="0" presId="urn:microsoft.com/office/officeart/2005/8/layout/arrow2"/>
    <dgm:cxn modelId="{40DC3A90-5E23-4592-AF6A-E02B306F444A}" type="presParOf" srcId="{E5D5E2CD-B6BB-4105-BEF3-23329FA3EC0E}" destId="{7A6EB7AB-E761-49F0-8903-6A0D9C663CF5}" srcOrd="9"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0096B6-E71F-40AF-BBD3-FFA4FE5C4892}" type="doc">
      <dgm:prSet loTypeId="urn:microsoft.com/office/officeart/2005/8/layout/vList5" loCatId="list" qsTypeId="urn:microsoft.com/office/officeart/2005/8/quickstyle/3d3" qsCatId="3D" csTypeId="urn:microsoft.com/office/officeart/2005/8/colors/accent6_4" csCatId="accent6" phldr="1"/>
      <dgm:spPr/>
      <dgm:t>
        <a:bodyPr/>
        <a:lstStyle/>
        <a:p>
          <a:endParaRPr lang="es-ES"/>
        </a:p>
      </dgm:t>
    </dgm:pt>
    <dgm:pt modelId="{D2652CC3-63D9-4B35-B021-5898E2501E99}">
      <dgm:prSet phldrT="[Texto]" custT="1"/>
      <dgm:spPr/>
      <dgm:t>
        <a:bodyPr/>
        <a:lstStyle/>
        <a:p>
          <a:r>
            <a:rPr lang="es-ES" sz="1200"/>
            <a:t>División de trabajo</a:t>
          </a:r>
        </a:p>
      </dgm:t>
    </dgm:pt>
    <dgm:pt modelId="{30DF2CCA-5809-4B95-8967-233A9D6D4745}" type="parTrans" cxnId="{0F6CD44A-B82E-4FB7-A631-CBEED95F75D8}">
      <dgm:prSet/>
      <dgm:spPr/>
      <dgm:t>
        <a:bodyPr/>
        <a:lstStyle/>
        <a:p>
          <a:endParaRPr lang="es-ES"/>
        </a:p>
      </dgm:t>
    </dgm:pt>
    <dgm:pt modelId="{013B4782-13F5-46D2-8DAE-C0B23048DE13}" type="sibTrans" cxnId="{0F6CD44A-B82E-4FB7-A631-CBEED95F75D8}">
      <dgm:prSet/>
      <dgm:spPr/>
      <dgm:t>
        <a:bodyPr/>
        <a:lstStyle/>
        <a:p>
          <a:endParaRPr lang="es-ES"/>
        </a:p>
      </dgm:t>
    </dgm:pt>
    <dgm:pt modelId="{C957EDE8-BF90-4735-A601-EF95B1A9252A}">
      <dgm:prSet phldrT="[Texto]" custT="1"/>
      <dgm:spPr/>
      <dgm:t>
        <a:bodyPr/>
        <a:lstStyle/>
        <a:p>
          <a:r>
            <a:rPr lang="es-ES" sz="1100"/>
            <a:t>Especialización de las tareas y de las personas para aumentar su eficiencia</a:t>
          </a:r>
          <a:r>
            <a:rPr lang="es-ES" sz="1000"/>
            <a:t>.</a:t>
          </a:r>
        </a:p>
      </dgm:t>
    </dgm:pt>
    <dgm:pt modelId="{BB6D967F-0EEE-477B-B669-B8ED581AD55B}" type="parTrans" cxnId="{8F71F19F-C65E-4828-AD0C-0A1E3FBCD541}">
      <dgm:prSet/>
      <dgm:spPr/>
      <dgm:t>
        <a:bodyPr/>
        <a:lstStyle/>
        <a:p>
          <a:endParaRPr lang="es-ES"/>
        </a:p>
      </dgm:t>
    </dgm:pt>
    <dgm:pt modelId="{597ADBC7-CBC3-4408-9CCD-A8E8051C47BB}" type="sibTrans" cxnId="{8F71F19F-C65E-4828-AD0C-0A1E3FBCD541}">
      <dgm:prSet/>
      <dgm:spPr/>
      <dgm:t>
        <a:bodyPr/>
        <a:lstStyle/>
        <a:p>
          <a:endParaRPr lang="es-ES"/>
        </a:p>
      </dgm:t>
    </dgm:pt>
    <dgm:pt modelId="{C0D8493C-9FF4-4E7E-978C-FCF211E572D5}">
      <dgm:prSet phldrT="[Texto]" custT="1"/>
      <dgm:spPr/>
      <dgm:t>
        <a:bodyPr/>
        <a:lstStyle/>
        <a:p>
          <a:r>
            <a:rPr lang="es-ES" sz="1200"/>
            <a:t>Autoridad y responsabilidad</a:t>
          </a:r>
        </a:p>
      </dgm:t>
    </dgm:pt>
    <dgm:pt modelId="{B65A497F-F34C-4C35-B87F-E6A4B843006A}" type="parTrans" cxnId="{9FEFC9C7-18EE-4075-998C-04586545B7A3}">
      <dgm:prSet/>
      <dgm:spPr/>
      <dgm:t>
        <a:bodyPr/>
        <a:lstStyle/>
        <a:p>
          <a:endParaRPr lang="es-ES"/>
        </a:p>
      </dgm:t>
    </dgm:pt>
    <dgm:pt modelId="{AEBD7D45-75C4-4734-BAB1-6161DFDA1FB0}" type="sibTrans" cxnId="{9FEFC9C7-18EE-4075-998C-04586545B7A3}">
      <dgm:prSet/>
      <dgm:spPr/>
      <dgm:t>
        <a:bodyPr/>
        <a:lstStyle/>
        <a:p>
          <a:endParaRPr lang="es-ES"/>
        </a:p>
      </dgm:t>
    </dgm:pt>
    <dgm:pt modelId="{F998DC78-FDAD-49C0-B879-1A7807F27E91}">
      <dgm:prSet phldrT="[Texto]" custT="1"/>
      <dgm:spPr/>
      <dgm:t>
        <a:bodyPr/>
        <a:lstStyle/>
        <a:p>
          <a:r>
            <a:rPr lang="es-ES" sz="1000"/>
            <a:t>Autoridad es el derecho de dar ordenes, y el poder de esperar obediencia; la responsabilidad es una consecuencia natural de la autoridad </a:t>
          </a:r>
        </a:p>
      </dgm:t>
    </dgm:pt>
    <dgm:pt modelId="{FA40B482-773F-4CAC-BF57-8DE109235DBE}" type="parTrans" cxnId="{846FB7E8-3846-4C74-94AF-80B51E396FA7}">
      <dgm:prSet/>
      <dgm:spPr/>
      <dgm:t>
        <a:bodyPr/>
        <a:lstStyle/>
        <a:p>
          <a:endParaRPr lang="es-ES"/>
        </a:p>
      </dgm:t>
    </dgm:pt>
    <dgm:pt modelId="{6118F038-BEBA-4169-B5A6-6DEA76727588}" type="sibTrans" cxnId="{846FB7E8-3846-4C74-94AF-80B51E396FA7}">
      <dgm:prSet/>
      <dgm:spPr/>
      <dgm:t>
        <a:bodyPr/>
        <a:lstStyle/>
        <a:p>
          <a:endParaRPr lang="es-ES"/>
        </a:p>
      </dgm:t>
    </dgm:pt>
    <dgm:pt modelId="{1C3CDB4D-38B1-43AB-A82D-DB80C311B6A3}">
      <dgm:prSet phldrT="[Texto]" custT="1"/>
      <dgm:spPr/>
      <dgm:t>
        <a:bodyPr/>
        <a:lstStyle/>
        <a:p>
          <a:r>
            <a:rPr lang="es-ES" sz="1400"/>
            <a:t>Disciplina</a:t>
          </a:r>
        </a:p>
      </dgm:t>
    </dgm:pt>
    <dgm:pt modelId="{98696FF0-41CB-4F6C-B0D7-D8B11A988E49}" type="parTrans" cxnId="{A40DEB1E-3233-4030-BC0E-28D151EA2B2B}">
      <dgm:prSet/>
      <dgm:spPr/>
      <dgm:t>
        <a:bodyPr/>
        <a:lstStyle/>
        <a:p>
          <a:endParaRPr lang="es-ES"/>
        </a:p>
      </dgm:t>
    </dgm:pt>
    <dgm:pt modelId="{80ED9479-D0C5-4D89-B75A-C9110FF74C71}" type="sibTrans" cxnId="{A40DEB1E-3233-4030-BC0E-28D151EA2B2B}">
      <dgm:prSet/>
      <dgm:spPr/>
      <dgm:t>
        <a:bodyPr/>
        <a:lstStyle/>
        <a:p>
          <a:endParaRPr lang="es-ES"/>
        </a:p>
      </dgm:t>
    </dgm:pt>
    <dgm:pt modelId="{815F8BC6-D35D-4081-8550-E226B1A65E14}">
      <dgm:prSet phldrT="[Texto]"/>
      <dgm:spPr/>
      <dgm:t>
        <a:bodyPr/>
        <a:lstStyle/>
        <a:p>
          <a:r>
            <a:rPr lang="es-ES"/>
            <a:t>Depende de la obediencia, la dedicación, la energía , el comportamiento y el respeto  de las normas establecidas</a:t>
          </a:r>
        </a:p>
      </dgm:t>
    </dgm:pt>
    <dgm:pt modelId="{745AB152-6CE1-4FE9-AC86-FF8F915EAF2A}" type="parTrans" cxnId="{D17550B9-EAF1-472C-9D7F-7115A02E5F13}">
      <dgm:prSet/>
      <dgm:spPr/>
      <dgm:t>
        <a:bodyPr/>
        <a:lstStyle/>
        <a:p>
          <a:endParaRPr lang="es-ES"/>
        </a:p>
      </dgm:t>
    </dgm:pt>
    <dgm:pt modelId="{ACDB2616-DF4C-4043-8F45-B0A4A9C83068}" type="sibTrans" cxnId="{D17550B9-EAF1-472C-9D7F-7115A02E5F13}">
      <dgm:prSet/>
      <dgm:spPr/>
      <dgm:t>
        <a:bodyPr/>
        <a:lstStyle/>
        <a:p>
          <a:endParaRPr lang="es-ES"/>
        </a:p>
      </dgm:t>
    </dgm:pt>
    <dgm:pt modelId="{DEEA7BA2-45BE-45D4-A38F-32EC7B40C84D}">
      <dgm:prSet custT="1"/>
      <dgm:spPr/>
      <dgm:t>
        <a:bodyPr/>
        <a:lstStyle/>
        <a:p>
          <a:r>
            <a:rPr lang="es-ES" sz="1200"/>
            <a:t>Centralización</a:t>
          </a:r>
        </a:p>
      </dgm:t>
    </dgm:pt>
    <dgm:pt modelId="{592744D8-E9B3-4E5D-A7F2-0446DB17BB89}" type="parTrans" cxnId="{CC24C150-E268-4FFB-BEB2-5FAA96FE07CF}">
      <dgm:prSet/>
      <dgm:spPr/>
      <dgm:t>
        <a:bodyPr/>
        <a:lstStyle/>
        <a:p>
          <a:endParaRPr lang="es-ES"/>
        </a:p>
      </dgm:t>
    </dgm:pt>
    <dgm:pt modelId="{134E1F3D-0C0F-446B-A3AB-658BE0A00455}" type="sibTrans" cxnId="{CC24C150-E268-4FFB-BEB2-5FAA96FE07CF}">
      <dgm:prSet/>
      <dgm:spPr/>
      <dgm:t>
        <a:bodyPr/>
        <a:lstStyle/>
        <a:p>
          <a:endParaRPr lang="es-ES"/>
        </a:p>
      </dgm:t>
    </dgm:pt>
    <dgm:pt modelId="{61E2863F-A755-4C52-8E04-A0399EBBF941}">
      <dgm:prSet custT="1"/>
      <dgm:spPr/>
      <dgm:t>
        <a:bodyPr/>
        <a:lstStyle/>
        <a:p>
          <a:r>
            <a:rPr lang="es-ES" sz="1200"/>
            <a:t>Jerarquía o cadena  escalar</a:t>
          </a:r>
        </a:p>
      </dgm:t>
    </dgm:pt>
    <dgm:pt modelId="{0F470627-94DE-4AFC-9D60-DA4D334368DA}" type="parTrans" cxnId="{D1FBE310-52EE-4F9A-B084-0C10B7458281}">
      <dgm:prSet/>
      <dgm:spPr/>
      <dgm:t>
        <a:bodyPr/>
        <a:lstStyle/>
        <a:p>
          <a:endParaRPr lang="es-ES"/>
        </a:p>
      </dgm:t>
    </dgm:pt>
    <dgm:pt modelId="{96F4794B-830E-4532-9027-5452E23621A3}" type="sibTrans" cxnId="{D1FBE310-52EE-4F9A-B084-0C10B7458281}">
      <dgm:prSet/>
      <dgm:spPr/>
      <dgm:t>
        <a:bodyPr/>
        <a:lstStyle/>
        <a:p>
          <a:endParaRPr lang="es-ES"/>
        </a:p>
      </dgm:t>
    </dgm:pt>
    <dgm:pt modelId="{F4402B6E-155C-4329-A491-F4750493B7A5}">
      <dgm:prSet custT="1"/>
      <dgm:spPr/>
      <dgm:t>
        <a:bodyPr/>
        <a:lstStyle/>
        <a:p>
          <a:r>
            <a:rPr lang="es-ES" sz="1400"/>
            <a:t>Orden</a:t>
          </a:r>
        </a:p>
      </dgm:t>
    </dgm:pt>
    <dgm:pt modelId="{29FBB6DE-00A6-417F-92BD-805E4E108810}" type="parTrans" cxnId="{2247C2CF-D1F8-44CA-B9B0-246BCFFFE374}">
      <dgm:prSet/>
      <dgm:spPr/>
      <dgm:t>
        <a:bodyPr/>
        <a:lstStyle/>
        <a:p>
          <a:endParaRPr lang="es-ES"/>
        </a:p>
      </dgm:t>
    </dgm:pt>
    <dgm:pt modelId="{C9B28F61-988B-4B95-8501-1144C14661B0}" type="sibTrans" cxnId="{2247C2CF-D1F8-44CA-B9B0-246BCFFFE374}">
      <dgm:prSet/>
      <dgm:spPr/>
      <dgm:t>
        <a:bodyPr/>
        <a:lstStyle/>
        <a:p>
          <a:endParaRPr lang="es-ES"/>
        </a:p>
      </dgm:t>
    </dgm:pt>
    <dgm:pt modelId="{367F2492-3A85-4674-AF16-146CAB15E92C}">
      <dgm:prSet custT="1"/>
      <dgm:spPr/>
      <dgm:t>
        <a:bodyPr/>
        <a:lstStyle/>
        <a:p>
          <a:r>
            <a:rPr lang="es-ES" sz="1400"/>
            <a:t>Equidad</a:t>
          </a:r>
        </a:p>
      </dgm:t>
    </dgm:pt>
    <dgm:pt modelId="{BCA082C2-1E3B-4FD9-9006-5EEA7CB931AA}" type="parTrans" cxnId="{6BB60D54-4ED2-4507-AF30-F179BB86D30B}">
      <dgm:prSet/>
      <dgm:spPr/>
      <dgm:t>
        <a:bodyPr/>
        <a:lstStyle/>
        <a:p>
          <a:endParaRPr lang="es-ES"/>
        </a:p>
      </dgm:t>
    </dgm:pt>
    <dgm:pt modelId="{55AC82FB-7AC9-44A3-B73D-B2213AEC65C5}" type="sibTrans" cxnId="{6BB60D54-4ED2-4507-AF30-F179BB86D30B}">
      <dgm:prSet/>
      <dgm:spPr/>
      <dgm:t>
        <a:bodyPr/>
        <a:lstStyle/>
        <a:p>
          <a:endParaRPr lang="es-ES"/>
        </a:p>
      </dgm:t>
    </dgm:pt>
    <dgm:pt modelId="{F9362480-4660-4B60-8A30-BADE92924D55}">
      <dgm:prSet custT="1"/>
      <dgm:spPr/>
      <dgm:t>
        <a:bodyPr/>
        <a:lstStyle/>
        <a:p>
          <a:r>
            <a:rPr lang="es-ES" sz="1200"/>
            <a:t>Estabilidad del personal</a:t>
          </a:r>
        </a:p>
      </dgm:t>
    </dgm:pt>
    <dgm:pt modelId="{8948854A-C49B-4FA5-B034-93A94BF98039}" type="parTrans" cxnId="{50B7C268-DDB9-4A60-A4D9-52D1750D3A96}">
      <dgm:prSet/>
      <dgm:spPr/>
      <dgm:t>
        <a:bodyPr/>
        <a:lstStyle/>
        <a:p>
          <a:endParaRPr lang="es-ES"/>
        </a:p>
      </dgm:t>
    </dgm:pt>
    <dgm:pt modelId="{EC3541CD-2CE9-4B8D-84AD-0290048F5070}" type="sibTrans" cxnId="{50B7C268-DDB9-4A60-A4D9-52D1750D3A96}">
      <dgm:prSet/>
      <dgm:spPr/>
      <dgm:t>
        <a:bodyPr/>
        <a:lstStyle/>
        <a:p>
          <a:endParaRPr lang="es-ES"/>
        </a:p>
      </dgm:t>
    </dgm:pt>
    <dgm:pt modelId="{82F93F6F-5E6B-45BF-9267-CE1806D4A4AF}">
      <dgm:prSet custT="1"/>
      <dgm:spPr/>
      <dgm:t>
        <a:bodyPr/>
        <a:lstStyle/>
        <a:p>
          <a:r>
            <a:rPr lang="es-ES" sz="1400"/>
            <a:t>Iniciativa</a:t>
          </a:r>
        </a:p>
      </dgm:t>
    </dgm:pt>
    <dgm:pt modelId="{C3508439-F34B-40DB-8609-288DEB90EE0D}" type="parTrans" cxnId="{EE3DF9CF-C8F2-4DB9-985B-5F37757A86C2}">
      <dgm:prSet/>
      <dgm:spPr/>
      <dgm:t>
        <a:bodyPr/>
        <a:lstStyle/>
        <a:p>
          <a:endParaRPr lang="es-ES"/>
        </a:p>
      </dgm:t>
    </dgm:pt>
    <dgm:pt modelId="{41C955FD-E434-4CAB-B8B6-20CB0769EC96}" type="sibTrans" cxnId="{EE3DF9CF-C8F2-4DB9-985B-5F37757A86C2}">
      <dgm:prSet/>
      <dgm:spPr/>
      <dgm:t>
        <a:bodyPr/>
        <a:lstStyle/>
        <a:p>
          <a:endParaRPr lang="es-ES"/>
        </a:p>
      </dgm:t>
    </dgm:pt>
    <dgm:pt modelId="{7AAAEE1D-4EB9-4EC3-A625-C4E139A18EAB}">
      <dgm:prSet custT="1"/>
      <dgm:spPr/>
      <dgm:t>
        <a:bodyPr/>
        <a:lstStyle/>
        <a:p>
          <a:r>
            <a:rPr lang="es-ES" sz="1200"/>
            <a:t>Espíritu de Equipo</a:t>
          </a:r>
        </a:p>
      </dgm:t>
    </dgm:pt>
    <dgm:pt modelId="{C50490FC-3318-4D87-9EB2-7201C0A314CD}" type="parTrans" cxnId="{3BFE9629-6F9D-46B9-9305-D12AEA846642}">
      <dgm:prSet/>
      <dgm:spPr/>
      <dgm:t>
        <a:bodyPr/>
        <a:lstStyle/>
        <a:p>
          <a:endParaRPr lang="es-ES"/>
        </a:p>
      </dgm:t>
    </dgm:pt>
    <dgm:pt modelId="{63EE8920-231A-4244-AC08-F9DDA4946DE1}" type="sibTrans" cxnId="{3BFE9629-6F9D-46B9-9305-D12AEA846642}">
      <dgm:prSet/>
      <dgm:spPr/>
      <dgm:t>
        <a:bodyPr/>
        <a:lstStyle/>
        <a:p>
          <a:endParaRPr lang="es-ES"/>
        </a:p>
      </dgm:t>
    </dgm:pt>
    <dgm:pt modelId="{7A56F5E6-29D4-4B3A-A518-D356B0C14570}">
      <dgm:prSet custT="1"/>
      <dgm:spPr/>
      <dgm:t>
        <a:bodyPr/>
        <a:lstStyle/>
        <a:p>
          <a:r>
            <a:rPr lang="es-ES" sz="1200"/>
            <a:t>Concentración de la autoridad en la cúpula, de la jerarquía.</a:t>
          </a:r>
        </a:p>
      </dgm:t>
    </dgm:pt>
    <dgm:pt modelId="{07B3DDD0-29C8-4AB9-9793-3F3FFEF182EB}" type="parTrans" cxnId="{181B23DF-AF44-49CB-A843-2BD5F9DF59C2}">
      <dgm:prSet/>
      <dgm:spPr/>
      <dgm:t>
        <a:bodyPr/>
        <a:lstStyle/>
        <a:p>
          <a:endParaRPr lang="es-ES"/>
        </a:p>
      </dgm:t>
    </dgm:pt>
    <dgm:pt modelId="{63B06779-CDE6-4AA3-BA3B-E7F28EEE3E18}" type="sibTrans" cxnId="{181B23DF-AF44-49CB-A843-2BD5F9DF59C2}">
      <dgm:prSet/>
      <dgm:spPr/>
      <dgm:t>
        <a:bodyPr/>
        <a:lstStyle/>
        <a:p>
          <a:endParaRPr lang="es-ES"/>
        </a:p>
      </dgm:t>
    </dgm:pt>
    <dgm:pt modelId="{992D1C57-CDD6-4BAF-8B65-F6E1C8C48E98}">
      <dgm:prSet/>
      <dgm:spPr/>
      <dgm:t>
        <a:bodyPr/>
        <a:lstStyle/>
        <a:p>
          <a:r>
            <a:rPr lang="es-ES"/>
            <a:t>Línea de autoridad que va desde el escalón más alto al más bajo.</a:t>
          </a:r>
        </a:p>
      </dgm:t>
    </dgm:pt>
    <dgm:pt modelId="{6E6F12EB-1B70-4BEA-AF59-EBB7056ECFE3}" type="parTrans" cxnId="{B75A18CB-EF69-4FAD-9016-1C39E8E72B6C}">
      <dgm:prSet/>
      <dgm:spPr/>
      <dgm:t>
        <a:bodyPr/>
        <a:lstStyle/>
        <a:p>
          <a:endParaRPr lang="es-ES"/>
        </a:p>
      </dgm:t>
    </dgm:pt>
    <dgm:pt modelId="{B3DAFD8C-AE6C-46E3-B460-E368E51CB819}" type="sibTrans" cxnId="{B75A18CB-EF69-4FAD-9016-1C39E8E72B6C}">
      <dgm:prSet/>
      <dgm:spPr/>
      <dgm:t>
        <a:bodyPr/>
        <a:lstStyle/>
        <a:p>
          <a:endParaRPr lang="es-ES"/>
        </a:p>
      </dgm:t>
    </dgm:pt>
    <dgm:pt modelId="{C18A3497-D35A-416C-881A-2BF4FCF6C653}">
      <dgm:prSet/>
      <dgm:spPr/>
      <dgm:t>
        <a:bodyPr/>
        <a:lstStyle/>
        <a:p>
          <a:r>
            <a:rPr lang="es-ES"/>
            <a:t>Debe existir  un lugar para cada cosa y cada cosa debe estar en su lugar.</a:t>
          </a:r>
        </a:p>
      </dgm:t>
    </dgm:pt>
    <dgm:pt modelId="{F0B9455D-D8FA-49C8-AD8C-9A81BF81B507}" type="parTrans" cxnId="{B35EF2C2-5885-46CC-B14C-D238A92FDC7C}">
      <dgm:prSet/>
      <dgm:spPr/>
      <dgm:t>
        <a:bodyPr/>
        <a:lstStyle/>
        <a:p>
          <a:endParaRPr lang="es-ES"/>
        </a:p>
      </dgm:t>
    </dgm:pt>
    <dgm:pt modelId="{50E3F1A3-74A1-481F-8A63-68C71BC0F721}" type="sibTrans" cxnId="{B35EF2C2-5885-46CC-B14C-D238A92FDC7C}">
      <dgm:prSet/>
      <dgm:spPr/>
      <dgm:t>
        <a:bodyPr/>
        <a:lstStyle/>
        <a:p>
          <a:endParaRPr lang="es-ES"/>
        </a:p>
      </dgm:t>
    </dgm:pt>
    <dgm:pt modelId="{27002A7B-4CE2-44FD-9B59-4683C37F8E8F}">
      <dgm:prSet/>
      <dgm:spPr/>
      <dgm:t>
        <a:bodyPr/>
        <a:lstStyle/>
        <a:p>
          <a:r>
            <a:rPr lang="es-ES"/>
            <a:t>Amabilidad y justicia para conseguir la lealtad  del personal </a:t>
          </a:r>
        </a:p>
      </dgm:t>
    </dgm:pt>
    <dgm:pt modelId="{0B445AAB-0EEE-4FB6-BE11-3AE6728296E4}" type="parTrans" cxnId="{61B07A04-C726-43C6-8F73-05F29228B49A}">
      <dgm:prSet/>
      <dgm:spPr/>
      <dgm:t>
        <a:bodyPr/>
        <a:lstStyle/>
        <a:p>
          <a:endParaRPr lang="es-ES"/>
        </a:p>
      </dgm:t>
    </dgm:pt>
    <dgm:pt modelId="{96A5381D-12C2-4233-979D-27D346F32569}" type="sibTrans" cxnId="{61B07A04-C726-43C6-8F73-05F29228B49A}">
      <dgm:prSet/>
      <dgm:spPr/>
      <dgm:t>
        <a:bodyPr/>
        <a:lstStyle/>
        <a:p>
          <a:endParaRPr lang="es-ES"/>
        </a:p>
      </dgm:t>
    </dgm:pt>
    <dgm:pt modelId="{900411F3-78AC-4219-9635-56EA45861A12}">
      <dgm:prSet/>
      <dgm:spPr/>
      <dgm:t>
        <a:bodyPr/>
        <a:lstStyle/>
        <a:p>
          <a:r>
            <a:rPr lang="es-ES"/>
            <a:t> La rotacióin tiene un impacto negativo en  la eficiencia  de la organización</a:t>
          </a:r>
        </a:p>
      </dgm:t>
    </dgm:pt>
    <dgm:pt modelId="{C703523E-E67A-41AE-8CF7-0F4B63DAB2CF}" type="parTrans" cxnId="{786BB045-CBFA-4D5B-8350-8635DA138AF2}">
      <dgm:prSet/>
      <dgm:spPr/>
      <dgm:t>
        <a:bodyPr/>
        <a:lstStyle/>
        <a:p>
          <a:endParaRPr lang="es-ES"/>
        </a:p>
      </dgm:t>
    </dgm:pt>
    <dgm:pt modelId="{5D140633-3A75-493D-8709-E11BE2AEA507}" type="sibTrans" cxnId="{786BB045-CBFA-4D5B-8350-8635DA138AF2}">
      <dgm:prSet/>
      <dgm:spPr/>
      <dgm:t>
        <a:bodyPr/>
        <a:lstStyle/>
        <a:p>
          <a:endParaRPr lang="es-ES"/>
        </a:p>
      </dgm:t>
    </dgm:pt>
    <dgm:pt modelId="{F77BBC0C-4A56-4E37-BE72-A71D7BC95AB6}">
      <dgm:prSet/>
      <dgm:spPr/>
      <dgm:t>
        <a:bodyPr/>
        <a:lstStyle/>
        <a:p>
          <a:r>
            <a:rPr lang="es-ES"/>
            <a:t>Capacidad para visualizar un plan y asegurar personalmente su exito</a:t>
          </a:r>
        </a:p>
      </dgm:t>
    </dgm:pt>
    <dgm:pt modelId="{00F7D045-CB5E-4007-B509-33FEEAC08298}" type="parTrans" cxnId="{3B41CD42-AAAB-4024-963E-1BE8B840231D}">
      <dgm:prSet/>
      <dgm:spPr/>
      <dgm:t>
        <a:bodyPr/>
        <a:lstStyle/>
        <a:p>
          <a:endParaRPr lang="es-ES"/>
        </a:p>
      </dgm:t>
    </dgm:pt>
    <dgm:pt modelId="{D4E854AA-3F7C-493A-8EE1-104F6F7B7DB0}" type="sibTrans" cxnId="{3B41CD42-AAAB-4024-963E-1BE8B840231D}">
      <dgm:prSet/>
      <dgm:spPr/>
      <dgm:t>
        <a:bodyPr/>
        <a:lstStyle/>
        <a:p>
          <a:endParaRPr lang="es-ES"/>
        </a:p>
      </dgm:t>
    </dgm:pt>
    <dgm:pt modelId="{72ED3132-6BD0-428B-8893-B20A3B188E3A}">
      <dgm:prSet/>
      <dgm:spPr/>
      <dgm:t>
        <a:bodyPr/>
        <a:lstStyle/>
        <a:p>
          <a:r>
            <a:rPr lang="es-ES"/>
            <a:t>La armonía y la unión entre las personas de la organización</a:t>
          </a:r>
        </a:p>
      </dgm:t>
    </dgm:pt>
    <dgm:pt modelId="{86D72EE1-90D1-4DB4-9A0B-5895359BFEAB}" type="parTrans" cxnId="{86CD72AC-00FF-4594-8036-E659B15140FC}">
      <dgm:prSet/>
      <dgm:spPr/>
      <dgm:t>
        <a:bodyPr/>
        <a:lstStyle/>
        <a:p>
          <a:endParaRPr lang="es-ES"/>
        </a:p>
      </dgm:t>
    </dgm:pt>
    <dgm:pt modelId="{498A6127-E5BC-4D20-8964-E3EE77303943}" type="sibTrans" cxnId="{86CD72AC-00FF-4594-8036-E659B15140FC}">
      <dgm:prSet/>
      <dgm:spPr/>
      <dgm:t>
        <a:bodyPr/>
        <a:lstStyle/>
        <a:p>
          <a:endParaRPr lang="es-ES"/>
        </a:p>
      </dgm:t>
    </dgm:pt>
    <dgm:pt modelId="{1E53F5BF-9AA2-4D0B-83E6-D213F1403D6D}">
      <dgm:prSet custT="1"/>
      <dgm:spPr/>
      <dgm:t>
        <a:bodyPr/>
        <a:lstStyle/>
        <a:p>
          <a:r>
            <a:rPr lang="es-ES" sz="1200"/>
            <a:t>Unidad de mando</a:t>
          </a:r>
        </a:p>
      </dgm:t>
    </dgm:pt>
    <dgm:pt modelId="{D93CE470-BFA9-4F7A-9713-F66173C7C531}" type="parTrans" cxnId="{F6D38E78-AFB6-4D58-B577-2D062ADB6DC6}">
      <dgm:prSet/>
      <dgm:spPr/>
      <dgm:t>
        <a:bodyPr/>
        <a:lstStyle/>
        <a:p>
          <a:endParaRPr lang="es-ES"/>
        </a:p>
      </dgm:t>
    </dgm:pt>
    <dgm:pt modelId="{8F6D01BD-D75F-4CD0-9DAF-EB3E87F28C92}" type="sibTrans" cxnId="{F6D38E78-AFB6-4D58-B577-2D062ADB6DC6}">
      <dgm:prSet/>
      <dgm:spPr/>
      <dgm:t>
        <a:bodyPr/>
        <a:lstStyle/>
        <a:p>
          <a:endParaRPr lang="es-ES"/>
        </a:p>
      </dgm:t>
    </dgm:pt>
    <dgm:pt modelId="{8F0031FD-565F-47DB-8F9B-E96ABEC2BAD1}">
      <dgm:prSet custT="1"/>
      <dgm:spPr/>
      <dgm:t>
        <a:bodyPr/>
        <a:lstStyle/>
        <a:p>
          <a:r>
            <a:rPr lang="es-ES" sz="1050"/>
            <a:t>Cada empleado debe recibir órdenes de un solo superior</a:t>
          </a:r>
        </a:p>
      </dgm:t>
    </dgm:pt>
    <dgm:pt modelId="{D674FA9A-C609-4C7D-875C-D0EE12AADE44}" type="parTrans" cxnId="{4F433130-1B0A-406B-8785-0CB98952329F}">
      <dgm:prSet/>
      <dgm:spPr/>
      <dgm:t>
        <a:bodyPr/>
        <a:lstStyle/>
        <a:p>
          <a:endParaRPr lang="es-ES"/>
        </a:p>
      </dgm:t>
    </dgm:pt>
    <dgm:pt modelId="{3DDEE204-5FE8-476A-97CA-21625B076134}" type="sibTrans" cxnId="{4F433130-1B0A-406B-8785-0CB98952329F}">
      <dgm:prSet/>
      <dgm:spPr/>
      <dgm:t>
        <a:bodyPr/>
        <a:lstStyle/>
        <a:p>
          <a:endParaRPr lang="es-ES"/>
        </a:p>
      </dgm:t>
    </dgm:pt>
    <dgm:pt modelId="{8CD8ACED-5E7B-4F04-928A-49689B8FDDB1}">
      <dgm:prSet custT="1"/>
      <dgm:spPr/>
      <dgm:t>
        <a:bodyPr/>
        <a:lstStyle/>
        <a:p>
          <a:r>
            <a:rPr lang="es-ES" sz="1200"/>
            <a:t>Unidad de dirección</a:t>
          </a:r>
        </a:p>
      </dgm:t>
    </dgm:pt>
    <dgm:pt modelId="{326AD1B9-B308-4F35-94A4-A95B19A11EB3}" type="parTrans" cxnId="{CBD79F96-7714-40F0-94CA-6582CEF935D8}">
      <dgm:prSet/>
      <dgm:spPr/>
      <dgm:t>
        <a:bodyPr/>
        <a:lstStyle/>
        <a:p>
          <a:endParaRPr lang="es-ES"/>
        </a:p>
      </dgm:t>
    </dgm:pt>
    <dgm:pt modelId="{7F5B589A-3979-4000-AAEC-20BDC6F31DF2}" type="sibTrans" cxnId="{CBD79F96-7714-40F0-94CA-6582CEF935D8}">
      <dgm:prSet/>
      <dgm:spPr/>
      <dgm:t>
        <a:bodyPr/>
        <a:lstStyle/>
        <a:p>
          <a:endParaRPr lang="es-ES"/>
        </a:p>
      </dgm:t>
    </dgm:pt>
    <dgm:pt modelId="{9B258A13-CBCF-4353-BCDF-CD0BA8FA4AF6}">
      <dgm:prSet/>
      <dgm:spPr/>
      <dgm:t>
        <a:bodyPr/>
        <a:lstStyle/>
        <a:p>
          <a:r>
            <a:rPr lang="es-ES"/>
            <a:t>Establecimiento de un  jefe y un plan de trabajo para cada grupo de actividades .</a:t>
          </a:r>
        </a:p>
      </dgm:t>
    </dgm:pt>
    <dgm:pt modelId="{A9E0C0D7-1EE2-4053-B4CE-CCCE338A436C}" type="parTrans" cxnId="{682ED1C7-AA62-43FE-B212-80E7EBEFE26D}">
      <dgm:prSet/>
      <dgm:spPr/>
      <dgm:t>
        <a:bodyPr/>
        <a:lstStyle/>
        <a:p>
          <a:endParaRPr lang="es-ES"/>
        </a:p>
      </dgm:t>
    </dgm:pt>
    <dgm:pt modelId="{ECC7D5F8-BCDF-4B9A-A683-1DE452D00FB1}" type="sibTrans" cxnId="{682ED1C7-AA62-43FE-B212-80E7EBEFE26D}">
      <dgm:prSet/>
      <dgm:spPr/>
      <dgm:t>
        <a:bodyPr/>
        <a:lstStyle/>
        <a:p>
          <a:endParaRPr lang="es-ES"/>
        </a:p>
      </dgm:t>
    </dgm:pt>
    <dgm:pt modelId="{27045D9A-94C9-40ED-82E8-7483433BA53B}">
      <dgm:prSet/>
      <dgm:spPr/>
      <dgm:t>
        <a:bodyPr/>
        <a:lstStyle/>
        <a:p>
          <a:r>
            <a:rPr lang="es-ES"/>
            <a:t>Subordinación de  los intereses individuales a los interes generales</a:t>
          </a:r>
        </a:p>
      </dgm:t>
    </dgm:pt>
    <dgm:pt modelId="{C91ACFFB-1AE0-4163-953B-8239EDADB0C9}" type="parTrans" cxnId="{82F399D7-D8F6-4549-9A78-41F418D3AF07}">
      <dgm:prSet/>
      <dgm:spPr/>
      <dgm:t>
        <a:bodyPr/>
        <a:lstStyle/>
        <a:p>
          <a:endParaRPr lang="es-ES"/>
        </a:p>
      </dgm:t>
    </dgm:pt>
    <dgm:pt modelId="{7C2CAF24-40AA-4024-8670-FB26DFDBA2ED}" type="sibTrans" cxnId="{82F399D7-D8F6-4549-9A78-41F418D3AF07}">
      <dgm:prSet/>
      <dgm:spPr/>
      <dgm:t>
        <a:bodyPr/>
        <a:lstStyle/>
        <a:p>
          <a:endParaRPr lang="es-ES"/>
        </a:p>
      </dgm:t>
    </dgm:pt>
    <dgm:pt modelId="{ADB94E1C-C2D8-48F3-9491-63CBD3EAD9C7}">
      <dgm:prSet custT="1"/>
      <dgm:spPr/>
      <dgm:t>
        <a:bodyPr/>
        <a:lstStyle/>
        <a:p>
          <a:r>
            <a:rPr lang="es-ES" sz="1050"/>
            <a:t>Los interes generales deben estar por encima de  los intereses particulares</a:t>
          </a:r>
        </a:p>
      </dgm:t>
    </dgm:pt>
    <dgm:pt modelId="{95598621-759B-4B2A-9E35-BA7F6965BE5C}" type="parTrans" cxnId="{742456BF-A44C-4B77-8D7A-9868F341D2BB}">
      <dgm:prSet/>
      <dgm:spPr/>
      <dgm:t>
        <a:bodyPr/>
        <a:lstStyle/>
        <a:p>
          <a:endParaRPr lang="es-ES"/>
        </a:p>
      </dgm:t>
    </dgm:pt>
    <dgm:pt modelId="{A41BA5B9-011E-46E0-8FD2-F9652F263453}" type="sibTrans" cxnId="{742456BF-A44C-4B77-8D7A-9868F341D2BB}">
      <dgm:prSet/>
      <dgm:spPr/>
      <dgm:t>
        <a:bodyPr/>
        <a:lstStyle/>
        <a:p>
          <a:endParaRPr lang="es-ES"/>
        </a:p>
      </dgm:t>
    </dgm:pt>
    <dgm:pt modelId="{C80CCA8F-C75D-4D8E-AAD8-D4B48C385E26}">
      <dgm:prSet custT="1"/>
      <dgm:spPr/>
      <dgm:t>
        <a:bodyPr/>
        <a:lstStyle/>
        <a:p>
          <a:r>
            <a:rPr lang="es-ES" sz="1200"/>
            <a:t>Remuneración del personal</a:t>
          </a:r>
        </a:p>
      </dgm:t>
    </dgm:pt>
    <dgm:pt modelId="{E18B8AFC-5180-4FF4-BA37-ED6F9D7768F0}" type="parTrans" cxnId="{A7A7D87C-9731-477E-AC18-FA92CFBD0684}">
      <dgm:prSet/>
      <dgm:spPr/>
      <dgm:t>
        <a:bodyPr/>
        <a:lstStyle/>
        <a:p>
          <a:endParaRPr lang="es-ES"/>
        </a:p>
      </dgm:t>
    </dgm:pt>
    <dgm:pt modelId="{B27C42F4-FE9E-4AEC-B40D-32B5DB1B3A04}" type="sibTrans" cxnId="{A7A7D87C-9731-477E-AC18-FA92CFBD0684}">
      <dgm:prSet/>
      <dgm:spPr/>
      <dgm:t>
        <a:bodyPr/>
        <a:lstStyle/>
        <a:p>
          <a:endParaRPr lang="es-ES"/>
        </a:p>
      </dgm:t>
    </dgm:pt>
    <dgm:pt modelId="{7C2B06B1-444A-4C08-9842-2BC22BA6B297}">
      <dgm:prSet custT="1"/>
      <dgm:spPr/>
      <dgm:t>
        <a:bodyPr/>
        <a:lstStyle/>
        <a:p>
          <a:r>
            <a:rPr lang="es-ES" sz="1000"/>
            <a:t> </a:t>
          </a:r>
          <a:r>
            <a:rPr lang="es-ES" sz="1100"/>
            <a:t>Debe  haber una satisfacción justa y garantizada para los empleados y para la organización , terminos de retribución.</a:t>
          </a:r>
        </a:p>
      </dgm:t>
    </dgm:pt>
    <dgm:pt modelId="{4C3EF5B1-CF2A-4DE9-8F0C-5B6ED37216E6}" type="parTrans" cxnId="{75B36422-D817-4D01-B5C4-2EC3B24B32FF}">
      <dgm:prSet/>
      <dgm:spPr/>
      <dgm:t>
        <a:bodyPr/>
        <a:lstStyle/>
        <a:p>
          <a:endParaRPr lang="es-ES"/>
        </a:p>
      </dgm:t>
    </dgm:pt>
    <dgm:pt modelId="{6D7769D0-35B8-420F-85C3-B4DC42E6B21C}" type="sibTrans" cxnId="{75B36422-D817-4D01-B5C4-2EC3B24B32FF}">
      <dgm:prSet/>
      <dgm:spPr/>
      <dgm:t>
        <a:bodyPr/>
        <a:lstStyle/>
        <a:p>
          <a:endParaRPr lang="es-ES"/>
        </a:p>
      </dgm:t>
    </dgm:pt>
    <dgm:pt modelId="{5EF727EB-A231-475A-93C6-CC1DE444303D}" type="pres">
      <dgm:prSet presAssocID="{160096B6-E71F-40AF-BBD3-FFA4FE5C4892}" presName="Name0" presStyleCnt="0">
        <dgm:presLayoutVars>
          <dgm:dir/>
          <dgm:animLvl val="lvl"/>
          <dgm:resizeHandles val="exact"/>
        </dgm:presLayoutVars>
      </dgm:prSet>
      <dgm:spPr/>
      <dgm:t>
        <a:bodyPr/>
        <a:lstStyle/>
        <a:p>
          <a:endParaRPr lang="es-ES"/>
        </a:p>
      </dgm:t>
    </dgm:pt>
    <dgm:pt modelId="{A71311BF-0DFB-40F6-9B4B-F078025FB174}" type="pres">
      <dgm:prSet presAssocID="{D2652CC3-63D9-4B35-B021-5898E2501E99}" presName="linNode" presStyleCnt="0"/>
      <dgm:spPr/>
    </dgm:pt>
    <dgm:pt modelId="{AFFE1DAB-48F8-4C42-A6D5-E597355AC404}" type="pres">
      <dgm:prSet presAssocID="{D2652CC3-63D9-4B35-B021-5898E2501E99}" presName="parentText" presStyleLbl="node1" presStyleIdx="0" presStyleCnt="14">
        <dgm:presLayoutVars>
          <dgm:chMax val="1"/>
          <dgm:bulletEnabled val="1"/>
        </dgm:presLayoutVars>
      </dgm:prSet>
      <dgm:spPr/>
      <dgm:t>
        <a:bodyPr/>
        <a:lstStyle/>
        <a:p>
          <a:endParaRPr lang="es-ES"/>
        </a:p>
      </dgm:t>
    </dgm:pt>
    <dgm:pt modelId="{652DEA5E-39CA-4AD1-89BE-CE88329707DD}" type="pres">
      <dgm:prSet presAssocID="{D2652CC3-63D9-4B35-B021-5898E2501E99}" presName="descendantText" presStyleLbl="alignAccFollowNode1" presStyleIdx="0" presStyleCnt="14" custLinFactNeighborX="-2263" custLinFactNeighborY="7942">
        <dgm:presLayoutVars>
          <dgm:bulletEnabled val="1"/>
        </dgm:presLayoutVars>
      </dgm:prSet>
      <dgm:spPr/>
      <dgm:t>
        <a:bodyPr/>
        <a:lstStyle/>
        <a:p>
          <a:endParaRPr lang="es-ES"/>
        </a:p>
      </dgm:t>
    </dgm:pt>
    <dgm:pt modelId="{35981015-FA29-4C8D-9F82-C5174EF621CD}" type="pres">
      <dgm:prSet presAssocID="{013B4782-13F5-46D2-8DAE-C0B23048DE13}" presName="sp" presStyleCnt="0"/>
      <dgm:spPr/>
    </dgm:pt>
    <dgm:pt modelId="{DB486931-0760-4A81-AC39-533E4CE9C390}" type="pres">
      <dgm:prSet presAssocID="{C0D8493C-9FF4-4E7E-978C-FCF211E572D5}" presName="linNode" presStyleCnt="0"/>
      <dgm:spPr/>
    </dgm:pt>
    <dgm:pt modelId="{0D1CA9A2-D5E3-417A-87CE-24DDE2B6C7CD}" type="pres">
      <dgm:prSet presAssocID="{C0D8493C-9FF4-4E7E-978C-FCF211E572D5}" presName="parentText" presStyleLbl="node1" presStyleIdx="1" presStyleCnt="14">
        <dgm:presLayoutVars>
          <dgm:chMax val="1"/>
          <dgm:bulletEnabled val="1"/>
        </dgm:presLayoutVars>
      </dgm:prSet>
      <dgm:spPr/>
      <dgm:t>
        <a:bodyPr/>
        <a:lstStyle/>
        <a:p>
          <a:endParaRPr lang="es-ES"/>
        </a:p>
      </dgm:t>
    </dgm:pt>
    <dgm:pt modelId="{DA06E772-CCD5-4A38-8D8B-918299A9E574}" type="pres">
      <dgm:prSet presAssocID="{C0D8493C-9FF4-4E7E-978C-FCF211E572D5}" presName="descendantText" presStyleLbl="alignAccFollowNode1" presStyleIdx="1" presStyleCnt="14">
        <dgm:presLayoutVars>
          <dgm:bulletEnabled val="1"/>
        </dgm:presLayoutVars>
      </dgm:prSet>
      <dgm:spPr/>
      <dgm:t>
        <a:bodyPr/>
        <a:lstStyle/>
        <a:p>
          <a:endParaRPr lang="es-ES"/>
        </a:p>
      </dgm:t>
    </dgm:pt>
    <dgm:pt modelId="{0F2EED75-966C-4ABE-B971-5D6CE3ECC116}" type="pres">
      <dgm:prSet presAssocID="{AEBD7D45-75C4-4734-BAB1-6161DFDA1FB0}" presName="sp" presStyleCnt="0"/>
      <dgm:spPr/>
    </dgm:pt>
    <dgm:pt modelId="{1C876D35-413C-43D5-BA72-12AD0D4D073C}" type="pres">
      <dgm:prSet presAssocID="{1C3CDB4D-38B1-43AB-A82D-DB80C311B6A3}" presName="linNode" presStyleCnt="0"/>
      <dgm:spPr/>
    </dgm:pt>
    <dgm:pt modelId="{952C3E26-0A0C-47EA-A97B-DE1DFDB092F1}" type="pres">
      <dgm:prSet presAssocID="{1C3CDB4D-38B1-43AB-A82D-DB80C311B6A3}" presName="parentText" presStyleLbl="node1" presStyleIdx="2" presStyleCnt="14">
        <dgm:presLayoutVars>
          <dgm:chMax val="1"/>
          <dgm:bulletEnabled val="1"/>
        </dgm:presLayoutVars>
      </dgm:prSet>
      <dgm:spPr/>
      <dgm:t>
        <a:bodyPr/>
        <a:lstStyle/>
        <a:p>
          <a:endParaRPr lang="es-ES"/>
        </a:p>
      </dgm:t>
    </dgm:pt>
    <dgm:pt modelId="{0A09B54B-E8E5-4C5C-907D-4C5A388FD379}" type="pres">
      <dgm:prSet presAssocID="{1C3CDB4D-38B1-43AB-A82D-DB80C311B6A3}" presName="descendantText" presStyleLbl="alignAccFollowNode1" presStyleIdx="2" presStyleCnt="14">
        <dgm:presLayoutVars>
          <dgm:bulletEnabled val="1"/>
        </dgm:presLayoutVars>
      </dgm:prSet>
      <dgm:spPr/>
      <dgm:t>
        <a:bodyPr/>
        <a:lstStyle/>
        <a:p>
          <a:endParaRPr lang="es-ES"/>
        </a:p>
      </dgm:t>
    </dgm:pt>
    <dgm:pt modelId="{7C2F0C3D-725E-44AD-8A26-4D777B7A1977}" type="pres">
      <dgm:prSet presAssocID="{80ED9479-D0C5-4D89-B75A-C9110FF74C71}" presName="sp" presStyleCnt="0"/>
      <dgm:spPr/>
    </dgm:pt>
    <dgm:pt modelId="{ADAAC20A-8C1F-4643-8D35-0B12593BE138}" type="pres">
      <dgm:prSet presAssocID="{1E53F5BF-9AA2-4D0B-83E6-D213F1403D6D}" presName="linNode" presStyleCnt="0"/>
      <dgm:spPr/>
    </dgm:pt>
    <dgm:pt modelId="{6F872681-B89F-40E1-ACF7-CB8B2DAA6ACF}" type="pres">
      <dgm:prSet presAssocID="{1E53F5BF-9AA2-4D0B-83E6-D213F1403D6D}" presName="parentText" presStyleLbl="node1" presStyleIdx="3" presStyleCnt="14">
        <dgm:presLayoutVars>
          <dgm:chMax val="1"/>
          <dgm:bulletEnabled val="1"/>
        </dgm:presLayoutVars>
      </dgm:prSet>
      <dgm:spPr/>
      <dgm:t>
        <a:bodyPr/>
        <a:lstStyle/>
        <a:p>
          <a:endParaRPr lang="es-ES"/>
        </a:p>
      </dgm:t>
    </dgm:pt>
    <dgm:pt modelId="{293489B3-0815-41BA-B275-6C767543333B}" type="pres">
      <dgm:prSet presAssocID="{1E53F5BF-9AA2-4D0B-83E6-D213F1403D6D}" presName="descendantText" presStyleLbl="alignAccFollowNode1" presStyleIdx="3" presStyleCnt="14">
        <dgm:presLayoutVars>
          <dgm:bulletEnabled val="1"/>
        </dgm:presLayoutVars>
      </dgm:prSet>
      <dgm:spPr/>
      <dgm:t>
        <a:bodyPr/>
        <a:lstStyle/>
        <a:p>
          <a:endParaRPr lang="es-ES"/>
        </a:p>
      </dgm:t>
    </dgm:pt>
    <dgm:pt modelId="{86CD385C-2D44-4568-A113-13A566BF92F0}" type="pres">
      <dgm:prSet presAssocID="{8F6D01BD-D75F-4CD0-9DAF-EB3E87F28C92}" presName="sp" presStyleCnt="0"/>
      <dgm:spPr/>
    </dgm:pt>
    <dgm:pt modelId="{1ABB6FEF-73DE-4CCC-B4C4-CEDF1266E244}" type="pres">
      <dgm:prSet presAssocID="{8CD8ACED-5E7B-4F04-928A-49689B8FDDB1}" presName="linNode" presStyleCnt="0"/>
      <dgm:spPr/>
    </dgm:pt>
    <dgm:pt modelId="{746879E8-B9A7-4818-80DA-8310B6BA5B27}" type="pres">
      <dgm:prSet presAssocID="{8CD8ACED-5E7B-4F04-928A-49689B8FDDB1}" presName="parentText" presStyleLbl="node1" presStyleIdx="4" presStyleCnt="14">
        <dgm:presLayoutVars>
          <dgm:chMax val="1"/>
          <dgm:bulletEnabled val="1"/>
        </dgm:presLayoutVars>
      </dgm:prSet>
      <dgm:spPr/>
      <dgm:t>
        <a:bodyPr/>
        <a:lstStyle/>
        <a:p>
          <a:endParaRPr lang="es-ES"/>
        </a:p>
      </dgm:t>
    </dgm:pt>
    <dgm:pt modelId="{F036B8DB-5627-4861-9C5A-AF9A91A02869}" type="pres">
      <dgm:prSet presAssocID="{8CD8ACED-5E7B-4F04-928A-49689B8FDDB1}" presName="descendantText" presStyleLbl="alignAccFollowNode1" presStyleIdx="4" presStyleCnt="14">
        <dgm:presLayoutVars>
          <dgm:bulletEnabled val="1"/>
        </dgm:presLayoutVars>
      </dgm:prSet>
      <dgm:spPr/>
      <dgm:t>
        <a:bodyPr/>
        <a:lstStyle/>
        <a:p>
          <a:endParaRPr lang="es-ES"/>
        </a:p>
      </dgm:t>
    </dgm:pt>
    <dgm:pt modelId="{1A05792B-91A2-44EC-9F4E-33B7B9383C38}" type="pres">
      <dgm:prSet presAssocID="{7F5B589A-3979-4000-AAEC-20BDC6F31DF2}" presName="sp" presStyleCnt="0"/>
      <dgm:spPr/>
    </dgm:pt>
    <dgm:pt modelId="{400EBF63-815C-4A8C-9E81-55D3EA031AC4}" type="pres">
      <dgm:prSet presAssocID="{27045D9A-94C9-40ED-82E8-7483433BA53B}" presName="linNode" presStyleCnt="0"/>
      <dgm:spPr/>
    </dgm:pt>
    <dgm:pt modelId="{8F65889D-5120-4FEB-A6B4-9C90B4E2AEED}" type="pres">
      <dgm:prSet presAssocID="{27045D9A-94C9-40ED-82E8-7483433BA53B}" presName="parentText" presStyleLbl="node1" presStyleIdx="5" presStyleCnt="14">
        <dgm:presLayoutVars>
          <dgm:chMax val="1"/>
          <dgm:bulletEnabled val="1"/>
        </dgm:presLayoutVars>
      </dgm:prSet>
      <dgm:spPr/>
      <dgm:t>
        <a:bodyPr/>
        <a:lstStyle/>
        <a:p>
          <a:endParaRPr lang="es-ES"/>
        </a:p>
      </dgm:t>
    </dgm:pt>
    <dgm:pt modelId="{2F501086-9F0A-4C27-8CC5-CF128C83476C}" type="pres">
      <dgm:prSet presAssocID="{27045D9A-94C9-40ED-82E8-7483433BA53B}" presName="descendantText" presStyleLbl="alignAccFollowNode1" presStyleIdx="5" presStyleCnt="14">
        <dgm:presLayoutVars>
          <dgm:bulletEnabled val="1"/>
        </dgm:presLayoutVars>
      </dgm:prSet>
      <dgm:spPr/>
      <dgm:t>
        <a:bodyPr/>
        <a:lstStyle/>
        <a:p>
          <a:endParaRPr lang="es-ES"/>
        </a:p>
      </dgm:t>
    </dgm:pt>
    <dgm:pt modelId="{CCA59E60-23EE-47EC-9027-A5AFAB703C8C}" type="pres">
      <dgm:prSet presAssocID="{7C2CAF24-40AA-4024-8670-FB26DFDBA2ED}" presName="sp" presStyleCnt="0"/>
      <dgm:spPr/>
    </dgm:pt>
    <dgm:pt modelId="{1EF8D163-BDF7-45FB-BF29-2B65F9854F4B}" type="pres">
      <dgm:prSet presAssocID="{C80CCA8F-C75D-4D8E-AAD8-D4B48C385E26}" presName="linNode" presStyleCnt="0"/>
      <dgm:spPr/>
    </dgm:pt>
    <dgm:pt modelId="{F1FA66D8-19DE-4089-BA29-85FBDF979A64}" type="pres">
      <dgm:prSet presAssocID="{C80CCA8F-C75D-4D8E-AAD8-D4B48C385E26}" presName="parentText" presStyleLbl="node1" presStyleIdx="6" presStyleCnt="14">
        <dgm:presLayoutVars>
          <dgm:chMax val="1"/>
          <dgm:bulletEnabled val="1"/>
        </dgm:presLayoutVars>
      </dgm:prSet>
      <dgm:spPr/>
      <dgm:t>
        <a:bodyPr/>
        <a:lstStyle/>
        <a:p>
          <a:endParaRPr lang="es-ES"/>
        </a:p>
      </dgm:t>
    </dgm:pt>
    <dgm:pt modelId="{6FEA2651-2CB2-40DD-8956-80DFDFFB9063}" type="pres">
      <dgm:prSet presAssocID="{C80CCA8F-C75D-4D8E-AAD8-D4B48C385E26}" presName="descendantText" presStyleLbl="alignAccFollowNode1" presStyleIdx="6" presStyleCnt="14">
        <dgm:presLayoutVars>
          <dgm:bulletEnabled val="1"/>
        </dgm:presLayoutVars>
      </dgm:prSet>
      <dgm:spPr/>
      <dgm:t>
        <a:bodyPr/>
        <a:lstStyle/>
        <a:p>
          <a:endParaRPr lang="es-ES"/>
        </a:p>
      </dgm:t>
    </dgm:pt>
    <dgm:pt modelId="{86F0E595-DE1F-4667-A6A3-A6D7440A0688}" type="pres">
      <dgm:prSet presAssocID="{B27C42F4-FE9E-4AEC-B40D-32B5DB1B3A04}" presName="sp" presStyleCnt="0"/>
      <dgm:spPr/>
    </dgm:pt>
    <dgm:pt modelId="{E3071BB4-1525-4B30-8D7B-2E121C0B187F}" type="pres">
      <dgm:prSet presAssocID="{DEEA7BA2-45BE-45D4-A38F-32EC7B40C84D}" presName="linNode" presStyleCnt="0"/>
      <dgm:spPr/>
    </dgm:pt>
    <dgm:pt modelId="{0CB76B9C-12BF-43A4-B799-5BC220EE5C5F}" type="pres">
      <dgm:prSet presAssocID="{DEEA7BA2-45BE-45D4-A38F-32EC7B40C84D}" presName="parentText" presStyleLbl="node1" presStyleIdx="7" presStyleCnt="14">
        <dgm:presLayoutVars>
          <dgm:chMax val="1"/>
          <dgm:bulletEnabled val="1"/>
        </dgm:presLayoutVars>
      </dgm:prSet>
      <dgm:spPr/>
      <dgm:t>
        <a:bodyPr/>
        <a:lstStyle/>
        <a:p>
          <a:endParaRPr lang="es-ES"/>
        </a:p>
      </dgm:t>
    </dgm:pt>
    <dgm:pt modelId="{F8A96E55-6C36-42B7-9B32-8D46BC718C82}" type="pres">
      <dgm:prSet presAssocID="{DEEA7BA2-45BE-45D4-A38F-32EC7B40C84D}" presName="descendantText" presStyleLbl="alignAccFollowNode1" presStyleIdx="7" presStyleCnt="14">
        <dgm:presLayoutVars>
          <dgm:bulletEnabled val="1"/>
        </dgm:presLayoutVars>
      </dgm:prSet>
      <dgm:spPr/>
      <dgm:t>
        <a:bodyPr/>
        <a:lstStyle/>
        <a:p>
          <a:endParaRPr lang="es-ES"/>
        </a:p>
      </dgm:t>
    </dgm:pt>
    <dgm:pt modelId="{1CA5C4B1-7C40-4562-B9B8-3BDB460760A5}" type="pres">
      <dgm:prSet presAssocID="{134E1F3D-0C0F-446B-A3AB-658BE0A00455}" presName="sp" presStyleCnt="0"/>
      <dgm:spPr/>
    </dgm:pt>
    <dgm:pt modelId="{A9C91783-EB73-47D6-A082-6E0033C94F3F}" type="pres">
      <dgm:prSet presAssocID="{61E2863F-A755-4C52-8E04-A0399EBBF941}" presName="linNode" presStyleCnt="0"/>
      <dgm:spPr/>
    </dgm:pt>
    <dgm:pt modelId="{685031F1-FCF1-4EF4-AB08-D8B3D95ADE03}" type="pres">
      <dgm:prSet presAssocID="{61E2863F-A755-4C52-8E04-A0399EBBF941}" presName="parentText" presStyleLbl="node1" presStyleIdx="8" presStyleCnt="14">
        <dgm:presLayoutVars>
          <dgm:chMax val="1"/>
          <dgm:bulletEnabled val="1"/>
        </dgm:presLayoutVars>
      </dgm:prSet>
      <dgm:spPr/>
      <dgm:t>
        <a:bodyPr/>
        <a:lstStyle/>
        <a:p>
          <a:endParaRPr lang="es-ES"/>
        </a:p>
      </dgm:t>
    </dgm:pt>
    <dgm:pt modelId="{CB0D87AC-FD5D-48A2-8852-9160B87A93AC}" type="pres">
      <dgm:prSet presAssocID="{61E2863F-A755-4C52-8E04-A0399EBBF941}" presName="descendantText" presStyleLbl="alignAccFollowNode1" presStyleIdx="8" presStyleCnt="14">
        <dgm:presLayoutVars>
          <dgm:bulletEnabled val="1"/>
        </dgm:presLayoutVars>
      </dgm:prSet>
      <dgm:spPr/>
      <dgm:t>
        <a:bodyPr/>
        <a:lstStyle/>
        <a:p>
          <a:endParaRPr lang="es-ES"/>
        </a:p>
      </dgm:t>
    </dgm:pt>
    <dgm:pt modelId="{8873E113-BB51-4110-BC44-0D248E0E92BF}" type="pres">
      <dgm:prSet presAssocID="{96F4794B-830E-4532-9027-5452E23621A3}" presName="sp" presStyleCnt="0"/>
      <dgm:spPr/>
    </dgm:pt>
    <dgm:pt modelId="{485FAC2A-E298-4B97-8722-DC6FF4C6B5A6}" type="pres">
      <dgm:prSet presAssocID="{F4402B6E-155C-4329-A491-F4750493B7A5}" presName="linNode" presStyleCnt="0"/>
      <dgm:spPr/>
    </dgm:pt>
    <dgm:pt modelId="{C52C0D75-4EC1-4E18-814C-7A034E65BF4D}" type="pres">
      <dgm:prSet presAssocID="{F4402B6E-155C-4329-A491-F4750493B7A5}" presName="parentText" presStyleLbl="node1" presStyleIdx="9" presStyleCnt="14" custLinFactNeighborX="-2480">
        <dgm:presLayoutVars>
          <dgm:chMax val="1"/>
          <dgm:bulletEnabled val="1"/>
        </dgm:presLayoutVars>
      </dgm:prSet>
      <dgm:spPr/>
      <dgm:t>
        <a:bodyPr/>
        <a:lstStyle/>
        <a:p>
          <a:endParaRPr lang="es-ES"/>
        </a:p>
      </dgm:t>
    </dgm:pt>
    <dgm:pt modelId="{6764A08E-C29A-47F8-B2B3-11FB27079187}" type="pres">
      <dgm:prSet presAssocID="{F4402B6E-155C-4329-A491-F4750493B7A5}" presName="descendantText" presStyleLbl="alignAccFollowNode1" presStyleIdx="9" presStyleCnt="14" custLinFactNeighborX="0" custLinFactNeighborY="-18318">
        <dgm:presLayoutVars>
          <dgm:bulletEnabled val="1"/>
        </dgm:presLayoutVars>
      </dgm:prSet>
      <dgm:spPr/>
      <dgm:t>
        <a:bodyPr/>
        <a:lstStyle/>
        <a:p>
          <a:endParaRPr lang="es-ES"/>
        </a:p>
      </dgm:t>
    </dgm:pt>
    <dgm:pt modelId="{F2FADAFE-E595-4133-8889-DD97AE06D628}" type="pres">
      <dgm:prSet presAssocID="{C9B28F61-988B-4B95-8501-1144C14661B0}" presName="sp" presStyleCnt="0"/>
      <dgm:spPr/>
    </dgm:pt>
    <dgm:pt modelId="{5BC70373-95AB-47E7-841A-64E545210E41}" type="pres">
      <dgm:prSet presAssocID="{367F2492-3A85-4674-AF16-146CAB15E92C}" presName="linNode" presStyleCnt="0"/>
      <dgm:spPr/>
    </dgm:pt>
    <dgm:pt modelId="{DCF547F9-1CB4-42B4-A189-DB9FD1AD4154}" type="pres">
      <dgm:prSet presAssocID="{367F2492-3A85-4674-AF16-146CAB15E92C}" presName="parentText" presStyleLbl="node1" presStyleIdx="10" presStyleCnt="14">
        <dgm:presLayoutVars>
          <dgm:chMax val="1"/>
          <dgm:bulletEnabled val="1"/>
        </dgm:presLayoutVars>
      </dgm:prSet>
      <dgm:spPr/>
      <dgm:t>
        <a:bodyPr/>
        <a:lstStyle/>
        <a:p>
          <a:endParaRPr lang="es-ES"/>
        </a:p>
      </dgm:t>
    </dgm:pt>
    <dgm:pt modelId="{3CAF5480-976E-47C9-AF38-DC00614674D3}" type="pres">
      <dgm:prSet presAssocID="{367F2492-3A85-4674-AF16-146CAB15E92C}" presName="descendantText" presStyleLbl="alignAccFollowNode1" presStyleIdx="10" presStyleCnt="14">
        <dgm:presLayoutVars>
          <dgm:bulletEnabled val="1"/>
        </dgm:presLayoutVars>
      </dgm:prSet>
      <dgm:spPr/>
      <dgm:t>
        <a:bodyPr/>
        <a:lstStyle/>
        <a:p>
          <a:endParaRPr lang="es-ES"/>
        </a:p>
      </dgm:t>
    </dgm:pt>
    <dgm:pt modelId="{5456C20E-0D0D-40C6-BCD6-B45A0FDEC547}" type="pres">
      <dgm:prSet presAssocID="{55AC82FB-7AC9-44A3-B73D-B2213AEC65C5}" presName="sp" presStyleCnt="0"/>
      <dgm:spPr/>
    </dgm:pt>
    <dgm:pt modelId="{5310545D-5BC5-424F-AF8C-5C602C0DEA3C}" type="pres">
      <dgm:prSet presAssocID="{F9362480-4660-4B60-8A30-BADE92924D55}" presName="linNode" presStyleCnt="0"/>
      <dgm:spPr/>
    </dgm:pt>
    <dgm:pt modelId="{3279E2A0-B739-402E-B4EF-87C589E99E6B}" type="pres">
      <dgm:prSet presAssocID="{F9362480-4660-4B60-8A30-BADE92924D55}" presName="parentText" presStyleLbl="node1" presStyleIdx="11" presStyleCnt="14">
        <dgm:presLayoutVars>
          <dgm:chMax val="1"/>
          <dgm:bulletEnabled val="1"/>
        </dgm:presLayoutVars>
      </dgm:prSet>
      <dgm:spPr/>
      <dgm:t>
        <a:bodyPr/>
        <a:lstStyle/>
        <a:p>
          <a:endParaRPr lang="es-ES"/>
        </a:p>
      </dgm:t>
    </dgm:pt>
    <dgm:pt modelId="{2976A177-5598-4B25-8A4F-7AA2EC570472}" type="pres">
      <dgm:prSet presAssocID="{F9362480-4660-4B60-8A30-BADE92924D55}" presName="descendantText" presStyleLbl="alignAccFollowNode1" presStyleIdx="11" presStyleCnt="14">
        <dgm:presLayoutVars>
          <dgm:bulletEnabled val="1"/>
        </dgm:presLayoutVars>
      </dgm:prSet>
      <dgm:spPr/>
      <dgm:t>
        <a:bodyPr/>
        <a:lstStyle/>
        <a:p>
          <a:endParaRPr lang="es-ES"/>
        </a:p>
      </dgm:t>
    </dgm:pt>
    <dgm:pt modelId="{D19E1451-13AC-4C5E-89CF-F7D0CA4C6F96}" type="pres">
      <dgm:prSet presAssocID="{EC3541CD-2CE9-4B8D-84AD-0290048F5070}" presName="sp" presStyleCnt="0"/>
      <dgm:spPr/>
    </dgm:pt>
    <dgm:pt modelId="{B3659AE7-1477-4DCE-B7E8-4EA11B70AE71}" type="pres">
      <dgm:prSet presAssocID="{82F93F6F-5E6B-45BF-9267-CE1806D4A4AF}" presName="linNode" presStyleCnt="0"/>
      <dgm:spPr/>
    </dgm:pt>
    <dgm:pt modelId="{DD535845-E104-48B5-860B-F9838C657165}" type="pres">
      <dgm:prSet presAssocID="{82F93F6F-5E6B-45BF-9267-CE1806D4A4AF}" presName="parentText" presStyleLbl="node1" presStyleIdx="12" presStyleCnt="14">
        <dgm:presLayoutVars>
          <dgm:chMax val="1"/>
          <dgm:bulletEnabled val="1"/>
        </dgm:presLayoutVars>
      </dgm:prSet>
      <dgm:spPr/>
      <dgm:t>
        <a:bodyPr/>
        <a:lstStyle/>
        <a:p>
          <a:endParaRPr lang="es-ES"/>
        </a:p>
      </dgm:t>
    </dgm:pt>
    <dgm:pt modelId="{52EB7DA6-6C20-4ABD-A2B5-AADDB64FBF0C}" type="pres">
      <dgm:prSet presAssocID="{82F93F6F-5E6B-45BF-9267-CE1806D4A4AF}" presName="descendantText" presStyleLbl="alignAccFollowNode1" presStyleIdx="12" presStyleCnt="14">
        <dgm:presLayoutVars>
          <dgm:bulletEnabled val="1"/>
        </dgm:presLayoutVars>
      </dgm:prSet>
      <dgm:spPr/>
      <dgm:t>
        <a:bodyPr/>
        <a:lstStyle/>
        <a:p>
          <a:endParaRPr lang="es-ES"/>
        </a:p>
      </dgm:t>
    </dgm:pt>
    <dgm:pt modelId="{0228109B-9C4E-4A3C-8611-6C12D002DEB9}" type="pres">
      <dgm:prSet presAssocID="{41C955FD-E434-4CAB-B8B6-20CB0769EC96}" presName="sp" presStyleCnt="0"/>
      <dgm:spPr/>
    </dgm:pt>
    <dgm:pt modelId="{6194F580-DF43-43CE-B291-5453DA0D7C45}" type="pres">
      <dgm:prSet presAssocID="{7AAAEE1D-4EB9-4EC3-A625-C4E139A18EAB}" presName="linNode" presStyleCnt="0"/>
      <dgm:spPr/>
    </dgm:pt>
    <dgm:pt modelId="{64405E08-14D3-4882-BD15-21404190407B}" type="pres">
      <dgm:prSet presAssocID="{7AAAEE1D-4EB9-4EC3-A625-C4E139A18EAB}" presName="parentText" presStyleLbl="node1" presStyleIdx="13" presStyleCnt="14">
        <dgm:presLayoutVars>
          <dgm:chMax val="1"/>
          <dgm:bulletEnabled val="1"/>
        </dgm:presLayoutVars>
      </dgm:prSet>
      <dgm:spPr/>
      <dgm:t>
        <a:bodyPr/>
        <a:lstStyle/>
        <a:p>
          <a:endParaRPr lang="es-ES"/>
        </a:p>
      </dgm:t>
    </dgm:pt>
    <dgm:pt modelId="{BB882F4A-3011-45DE-8F87-B0CA8DC603EE}" type="pres">
      <dgm:prSet presAssocID="{7AAAEE1D-4EB9-4EC3-A625-C4E139A18EAB}" presName="descendantText" presStyleLbl="alignAccFollowNode1" presStyleIdx="13" presStyleCnt="14">
        <dgm:presLayoutVars>
          <dgm:bulletEnabled val="1"/>
        </dgm:presLayoutVars>
      </dgm:prSet>
      <dgm:spPr/>
      <dgm:t>
        <a:bodyPr/>
        <a:lstStyle/>
        <a:p>
          <a:endParaRPr lang="es-ES"/>
        </a:p>
      </dgm:t>
    </dgm:pt>
  </dgm:ptLst>
  <dgm:cxnLst>
    <dgm:cxn modelId="{B167ED79-2D2E-4602-8490-F0DE3DD10C6F}" type="presOf" srcId="{1E53F5BF-9AA2-4D0B-83E6-D213F1403D6D}" destId="{6F872681-B89F-40E1-ACF7-CB8B2DAA6ACF}" srcOrd="0" destOrd="0" presId="urn:microsoft.com/office/officeart/2005/8/layout/vList5"/>
    <dgm:cxn modelId="{682ED1C7-AA62-43FE-B212-80E7EBEFE26D}" srcId="{8CD8ACED-5E7B-4F04-928A-49689B8FDDB1}" destId="{9B258A13-CBCF-4353-BCDF-CD0BA8FA4AF6}" srcOrd="0" destOrd="0" parTransId="{A9E0C0D7-1EE2-4053-B4CE-CCCE338A436C}" sibTransId="{ECC7D5F8-BCDF-4B9A-A683-1DE452D00FB1}"/>
    <dgm:cxn modelId="{9F6E9DA7-29FA-4BEC-A3A2-1793B93FAA3E}" type="presOf" srcId="{7C2B06B1-444A-4C08-9842-2BC22BA6B297}" destId="{6FEA2651-2CB2-40DD-8956-80DFDFFB9063}" srcOrd="0" destOrd="0" presId="urn:microsoft.com/office/officeart/2005/8/layout/vList5"/>
    <dgm:cxn modelId="{84075F71-1AFB-4321-B0AD-46E109545624}" type="presOf" srcId="{900411F3-78AC-4219-9635-56EA45861A12}" destId="{2976A177-5598-4B25-8A4F-7AA2EC570472}" srcOrd="0" destOrd="0" presId="urn:microsoft.com/office/officeart/2005/8/layout/vList5"/>
    <dgm:cxn modelId="{A825644F-E622-45A4-9320-B4B4FB4B41E9}" type="presOf" srcId="{992D1C57-CDD6-4BAF-8B65-F6E1C8C48E98}" destId="{CB0D87AC-FD5D-48A2-8852-9160B87A93AC}" srcOrd="0" destOrd="0" presId="urn:microsoft.com/office/officeart/2005/8/layout/vList5"/>
    <dgm:cxn modelId="{786BB045-CBFA-4D5B-8350-8635DA138AF2}" srcId="{F9362480-4660-4B60-8A30-BADE92924D55}" destId="{900411F3-78AC-4219-9635-56EA45861A12}" srcOrd="0" destOrd="0" parTransId="{C703523E-E67A-41AE-8CF7-0F4B63DAB2CF}" sibTransId="{5D140633-3A75-493D-8709-E11BE2AEA507}"/>
    <dgm:cxn modelId="{86CD72AC-00FF-4594-8036-E659B15140FC}" srcId="{7AAAEE1D-4EB9-4EC3-A625-C4E139A18EAB}" destId="{72ED3132-6BD0-428B-8893-B20A3B188E3A}" srcOrd="0" destOrd="0" parTransId="{86D72EE1-90D1-4DB4-9A0B-5895359BFEAB}" sibTransId="{498A6127-E5BC-4D20-8964-E3EE77303943}"/>
    <dgm:cxn modelId="{B35EF2C2-5885-46CC-B14C-D238A92FDC7C}" srcId="{F4402B6E-155C-4329-A491-F4750493B7A5}" destId="{C18A3497-D35A-416C-881A-2BF4FCF6C653}" srcOrd="0" destOrd="0" parTransId="{F0B9455D-D8FA-49C8-AD8C-9A81BF81B507}" sibTransId="{50E3F1A3-74A1-481F-8A63-68C71BC0F721}"/>
    <dgm:cxn modelId="{FDA5D4BA-3829-4FB6-8E1A-365D26EB84CC}" type="presOf" srcId="{F4402B6E-155C-4329-A491-F4750493B7A5}" destId="{C52C0D75-4EC1-4E18-814C-7A034E65BF4D}" srcOrd="0" destOrd="0" presId="urn:microsoft.com/office/officeart/2005/8/layout/vList5"/>
    <dgm:cxn modelId="{D1FBE310-52EE-4F9A-B084-0C10B7458281}" srcId="{160096B6-E71F-40AF-BBD3-FFA4FE5C4892}" destId="{61E2863F-A755-4C52-8E04-A0399EBBF941}" srcOrd="8" destOrd="0" parTransId="{0F470627-94DE-4AFC-9D60-DA4D334368DA}" sibTransId="{96F4794B-830E-4532-9027-5452E23621A3}"/>
    <dgm:cxn modelId="{EE3DF9CF-C8F2-4DB9-985B-5F37757A86C2}" srcId="{160096B6-E71F-40AF-BBD3-FFA4FE5C4892}" destId="{82F93F6F-5E6B-45BF-9267-CE1806D4A4AF}" srcOrd="12" destOrd="0" parTransId="{C3508439-F34B-40DB-8609-288DEB90EE0D}" sibTransId="{41C955FD-E434-4CAB-B8B6-20CB0769EC96}"/>
    <dgm:cxn modelId="{E2243854-F2FE-403F-AC5E-AC69E05EACC6}" type="presOf" srcId="{61E2863F-A755-4C52-8E04-A0399EBBF941}" destId="{685031F1-FCF1-4EF4-AB08-D8B3D95ADE03}" srcOrd="0" destOrd="0" presId="urn:microsoft.com/office/officeart/2005/8/layout/vList5"/>
    <dgm:cxn modelId="{846FB7E8-3846-4C74-94AF-80B51E396FA7}" srcId="{C0D8493C-9FF4-4E7E-978C-FCF211E572D5}" destId="{F998DC78-FDAD-49C0-B879-1A7807F27E91}" srcOrd="0" destOrd="0" parTransId="{FA40B482-773F-4CAC-BF57-8DE109235DBE}" sibTransId="{6118F038-BEBA-4169-B5A6-6DEA76727588}"/>
    <dgm:cxn modelId="{2C99E0C7-41EF-4EBE-A7E8-DAEE47B5EC58}" type="presOf" srcId="{7A56F5E6-29D4-4B3A-A518-D356B0C14570}" destId="{F8A96E55-6C36-42B7-9B32-8D46BC718C82}" srcOrd="0" destOrd="0" presId="urn:microsoft.com/office/officeart/2005/8/layout/vList5"/>
    <dgm:cxn modelId="{A40DEB1E-3233-4030-BC0E-28D151EA2B2B}" srcId="{160096B6-E71F-40AF-BBD3-FFA4FE5C4892}" destId="{1C3CDB4D-38B1-43AB-A82D-DB80C311B6A3}" srcOrd="2" destOrd="0" parTransId="{98696FF0-41CB-4F6C-B0D7-D8B11A988E49}" sibTransId="{80ED9479-D0C5-4D89-B75A-C9110FF74C71}"/>
    <dgm:cxn modelId="{9FEFC9C7-18EE-4075-998C-04586545B7A3}" srcId="{160096B6-E71F-40AF-BBD3-FFA4FE5C4892}" destId="{C0D8493C-9FF4-4E7E-978C-FCF211E572D5}" srcOrd="1" destOrd="0" parTransId="{B65A497F-F34C-4C35-B87F-E6A4B843006A}" sibTransId="{AEBD7D45-75C4-4734-BAB1-6161DFDA1FB0}"/>
    <dgm:cxn modelId="{B75A18CB-EF69-4FAD-9016-1C39E8E72B6C}" srcId="{61E2863F-A755-4C52-8E04-A0399EBBF941}" destId="{992D1C57-CDD6-4BAF-8B65-F6E1C8C48E98}" srcOrd="0" destOrd="0" parTransId="{6E6F12EB-1B70-4BEA-AF59-EBB7056ECFE3}" sibTransId="{B3DAFD8C-AE6C-46E3-B460-E368E51CB819}"/>
    <dgm:cxn modelId="{381B1BA8-7F44-4488-BD74-13E674F751B4}" type="presOf" srcId="{8CD8ACED-5E7B-4F04-928A-49689B8FDDB1}" destId="{746879E8-B9A7-4818-80DA-8310B6BA5B27}" srcOrd="0" destOrd="0" presId="urn:microsoft.com/office/officeart/2005/8/layout/vList5"/>
    <dgm:cxn modelId="{374FFC2A-E1F0-43BA-ADD4-16771BE5326D}" type="presOf" srcId="{DEEA7BA2-45BE-45D4-A38F-32EC7B40C84D}" destId="{0CB76B9C-12BF-43A4-B799-5BC220EE5C5F}" srcOrd="0" destOrd="0" presId="urn:microsoft.com/office/officeart/2005/8/layout/vList5"/>
    <dgm:cxn modelId="{1A886C7C-B634-4870-BED2-DF35E1E0B508}" type="presOf" srcId="{F998DC78-FDAD-49C0-B879-1A7807F27E91}" destId="{DA06E772-CCD5-4A38-8D8B-918299A9E574}" srcOrd="0" destOrd="0" presId="urn:microsoft.com/office/officeart/2005/8/layout/vList5"/>
    <dgm:cxn modelId="{6BB60D54-4ED2-4507-AF30-F179BB86D30B}" srcId="{160096B6-E71F-40AF-BBD3-FFA4FE5C4892}" destId="{367F2492-3A85-4674-AF16-146CAB15E92C}" srcOrd="10" destOrd="0" parTransId="{BCA082C2-1E3B-4FD9-9006-5EEA7CB931AA}" sibTransId="{55AC82FB-7AC9-44A3-B73D-B2213AEC65C5}"/>
    <dgm:cxn modelId="{61B07A04-C726-43C6-8F73-05F29228B49A}" srcId="{367F2492-3A85-4674-AF16-146CAB15E92C}" destId="{27002A7B-4CE2-44FD-9B59-4683C37F8E8F}" srcOrd="0" destOrd="0" parTransId="{0B445AAB-0EEE-4FB6-BE11-3AE6728296E4}" sibTransId="{96A5381D-12C2-4233-979D-27D346F32569}"/>
    <dgm:cxn modelId="{17D8BEFB-C7D2-4864-BE1F-35D8ED899DFF}" type="presOf" srcId="{8F0031FD-565F-47DB-8F9B-E96ABEC2BAD1}" destId="{293489B3-0815-41BA-B275-6C767543333B}" srcOrd="0" destOrd="0" presId="urn:microsoft.com/office/officeart/2005/8/layout/vList5"/>
    <dgm:cxn modelId="{92842BF9-F2EE-4492-A60B-0E6983194867}" type="presOf" srcId="{367F2492-3A85-4674-AF16-146CAB15E92C}" destId="{DCF547F9-1CB4-42B4-A189-DB9FD1AD4154}" srcOrd="0" destOrd="0" presId="urn:microsoft.com/office/officeart/2005/8/layout/vList5"/>
    <dgm:cxn modelId="{B49C94A1-D085-430A-A731-1CF57A7E8DDF}" type="presOf" srcId="{27002A7B-4CE2-44FD-9B59-4683C37F8E8F}" destId="{3CAF5480-976E-47C9-AF38-DC00614674D3}" srcOrd="0" destOrd="0" presId="urn:microsoft.com/office/officeart/2005/8/layout/vList5"/>
    <dgm:cxn modelId="{C4DA0278-B13F-42D2-90BA-4DBB74BA5C38}" type="presOf" srcId="{C0D8493C-9FF4-4E7E-978C-FCF211E572D5}" destId="{0D1CA9A2-D5E3-417A-87CE-24DDE2B6C7CD}" srcOrd="0" destOrd="0" presId="urn:microsoft.com/office/officeart/2005/8/layout/vList5"/>
    <dgm:cxn modelId="{3A7ABFFA-211C-4CC1-95F5-F98855E1C216}" type="presOf" srcId="{82F93F6F-5E6B-45BF-9267-CE1806D4A4AF}" destId="{DD535845-E104-48B5-860B-F9838C657165}" srcOrd="0" destOrd="0" presId="urn:microsoft.com/office/officeart/2005/8/layout/vList5"/>
    <dgm:cxn modelId="{9E7BBDAC-27CC-4453-A1DE-4DACB35A2DCD}" type="presOf" srcId="{F77BBC0C-4A56-4E37-BE72-A71D7BC95AB6}" destId="{52EB7DA6-6C20-4ABD-A2B5-AADDB64FBF0C}" srcOrd="0" destOrd="0" presId="urn:microsoft.com/office/officeart/2005/8/layout/vList5"/>
    <dgm:cxn modelId="{F6D38E78-AFB6-4D58-B577-2D062ADB6DC6}" srcId="{160096B6-E71F-40AF-BBD3-FFA4FE5C4892}" destId="{1E53F5BF-9AA2-4D0B-83E6-D213F1403D6D}" srcOrd="3" destOrd="0" parTransId="{D93CE470-BFA9-4F7A-9713-F66173C7C531}" sibTransId="{8F6D01BD-D75F-4CD0-9DAF-EB3E87F28C92}"/>
    <dgm:cxn modelId="{0F6CD44A-B82E-4FB7-A631-CBEED95F75D8}" srcId="{160096B6-E71F-40AF-BBD3-FFA4FE5C4892}" destId="{D2652CC3-63D9-4B35-B021-5898E2501E99}" srcOrd="0" destOrd="0" parTransId="{30DF2CCA-5809-4B95-8967-233A9D6D4745}" sibTransId="{013B4782-13F5-46D2-8DAE-C0B23048DE13}"/>
    <dgm:cxn modelId="{2247C2CF-D1F8-44CA-B9B0-246BCFFFE374}" srcId="{160096B6-E71F-40AF-BBD3-FFA4FE5C4892}" destId="{F4402B6E-155C-4329-A491-F4750493B7A5}" srcOrd="9" destOrd="0" parTransId="{29FBB6DE-00A6-417F-92BD-805E4E108810}" sibTransId="{C9B28F61-988B-4B95-8501-1144C14661B0}"/>
    <dgm:cxn modelId="{BBC6C650-C2D0-4783-AB76-D8AEB4154C5F}" type="presOf" srcId="{815F8BC6-D35D-4081-8550-E226B1A65E14}" destId="{0A09B54B-E8E5-4C5C-907D-4C5A388FD379}" srcOrd="0" destOrd="0" presId="urn:microsoft.com/office/officeart/2005/8/layout/vList5"/>
    <dgm:cxn modelId="{AC46CFAB-9920-493F-B97F-9B8D2631E4EC}" type="presOf" srcId="{9B258A13-CBCF-4353-BCDF-CD0BA8FA4AF6}" destId="{F036B8DB-5627-4861-9C5A-AF9A91A02869}" srcOrd="0" destOrd="0" presId="urn:microsoft.com/office/officeart/2005/8/layout/vList5"/>
    <dgm:cxn modelId="{82F399D7-D8F6-4549-9A78-41F418D3AF07}" srcId="{160096B6-E71F-40AF-BBD3-FFA4FE5C4892}" destId="{27045D9A-94C9-40ED-82E8-7483433BA53B}" srcOrd="5" destOrd="0" parTransId="{C91ACFFB-1AE0-4163-953B-8239EDADB0C9}" sibTransId="{7C2CAF24-40AA-4024-8670-FB26DFDBA2ED}"/>
    <dgm:cxn modelId="{75B36422-D817-4D01-B5C4-2EC3B24B32FF}" srcId="{C80CCA8F-C75D-4D8E-AAD8-D4B48C385E26}" destId="{7C2B06B1-444A-4C08-9842-2BC22BA6B297}" srcOrd="0" destOrd="0" parTransId="{4C3EF5B1-CF2A-4DE9-8F0C-5B6ED37216E6}" sibTransId="{6D7769D0-35B8-420F-85C3-B4DC42E6B21C}"/>
    <dgm:cxn modelId="{26B6B0A8-A113-47C3-9E4E-CD52E2224EAA}" type="presOf" srcId="{160096B6-E71F-40AF-BBD3-FFA4FE5C4892}" destId="{5EF727EB-A231-475A-93C6-CC1DE444303D}" srcOrd="0" destOrd="0" presId="urn:microsoft.com/office/officeart/2005/8/layout/vList5"/>
    <dgm:cxn modelId="{4F433130-1B0A-406B-8785-0CB98952329F}" srcId="{1E53F5BF-9AA2-4D0B-83E6-D213F1403D6D}" destId="{8F0031FD-565F-47DB-8F9B-E96ABEC2BAD1}" srcOrd="0" destOrd="0" parTransId="{D674FA9A-C609-4C7D-875C-D0EE12AADE44}" sibTransId="{3DDEE204-5FE8-476A-97CA-21625B076134}"/>
    <dgm:cxn modelId="{742456BF-A44C-4B77-8D7A-9868F341D2BB}" srcId="{27045D9A-94C9-40ED-82E8-7483433BA53B}" destId="{ADB94E1C-C2D8-48F3-9491-63CBD3EAD9C7}" srcOrd="0" destOrd="0" parTransId="{95598621-759B-4B2A-9E35-BA7F6965BE5C}" sibTransId="{A41BA5B9-011E-46E0-8FD2-F9652F263453}"/>
    <dgm:cxn modelId="{D4E8DDDF-49C9-4A25-B396-F73615899256}" type="presOf" srcId="{27045D9A-94C9-40ED-82E8-7483433BA53B}" destId="{8F65889D-5120-4FEB-A6B4-9C90B4E2AEED}" srcOrd="0" destOrd="0" presId="urn:microsoft.com/office/officeart/2005/8/layout/vList5"/>
    <dgm:cxn modelId="{A7A7D87C-9731-477E-AC18-FA92CFBD0684}" srcId="{160096B6-E71F-40AF-BBD3-FFA4FE5C4892}" destId="{C80CCA8F-C75D-4D8E-AAD8-D4B48C385E26}" srcOrd="6" destOrd="0" parTransId="{E18B8AFC-5180-4FF4-BA37-ED6F9D7768F0}" sibTransId="{B27C42F4-FE9E-4AEC-B40D-32B5DB1B3A04}"/>
    <dgm:cxn modelId="{CBD79F96-7714-40F0-94CA-6582CEF935D8}" srcId="{160096B6-E71F-40AF-BBD3-FFA4FE5C4892}" destId="{8CD8ACED-5E7B-4F04-928A-49689B8FDDB1}" srcOrd="4" destOrd="0" parTransId="{326AD1B9-B308-4F35-94A4-A95B19A11EB3}" sibTransId="{7F5B589A-3979-4000-AAEC-20BDC6F31DF2}"/>
    <dgm:cxn modelId="{8F71F19F-C65E-4828-AD0C-0A1E3FBCD541}" srcId="{D2652CC3-63D9-4B35-B021-5898E2501E99}" destId="{C957EDE8-BF90-4735-A601-EF95B1A9252A}" srcOrd="0" destOrd="0" parTransId="{BB6D967F-0EEE-477B-B669-B8ED581AD55B}" sibTransId="{597ADBC7-CBC3-4408-9CCD-A8E8051C47BB}"/>
    <dgm:cxn modelId="{65BEDEC1-6DB8-4F03-A5F7-295A59564A39}" type="presOf" srcId="{C80CCA8F-C75D-4D8E-AAD8-D4B48C385E26}" destId="{F1FA66D8-19DE-4089-BA29-85FBDF979A64}" srcOrd="0" destOrd="0" presId="urn:microsoft.com/office/officeart/2005/8/layout/vList5"/>
    <dgm:cxn modelId="{181B23DF-AF44-49CB-A843-2BD5F9DF59C2}" srcId="{DEEA7BA2-45BE-45D4-A38F-32EC7B40C84D}" destId="{7A56F5E6-29D4-4B3A-A518-D356B0C14570}" srcOrd="0" destOrd="0" parTransId="{07B3DDD0-29C8-4AB9-9793-3F3FFEF182EB}" sibTransId="{63B06779-CDE6-4AA3-BA3B-E7F28EEE3E18}"/>
    <dgm:cxn modelId="{B6B64535-A88C-4D4E-BDFA-7948C060056C}" type="presOf" srcId="{72ED3132-6BD0-428B-8893-B20A3B188E3A}" destId="{BB882F4A-3011-45DE-8F87-B0CA8DC603EE}" srcOrd="0" destOrd="0" presId="urn:microsoft.com/office/officeart/2005/8/layout/vList5"/>
    <dgm:cxn modelId="{E49E023B-2E25-4CB6-B9A5-3E22AD697CE5}" type="presOf" srcId="{C18A3497-D35A-416C-881A-2BF4FCF6C653}" destId="{6764A08E-C29A-47F8-B2B3-11FB27079187}" srcOrd="0" destOrd="0" presId="urn:microsoft.com/office/officeart/2005/8/layout/vList5"/>
    <dgm:cxn modelId="{CC24C150-E268-4FFB-BEB2-5FAA96FE07CF}" srcId="{160096B6-E71F-40AF-BBD3-FFA4FE5C4892}" destId="{DEEA7BA2-45BE-45D4-A38F-32EC7B40C84D}" srcOrd="7" destOrd="0" parTransId="{592744D8-E9B3-4E5D-A7F2-0446DB17BB89}" sibTransId="{134E1F3D-0C0F-446B-A3AB-658BE0A00455}"/>
    <dgm:cxn modelId="{F664F3BC-C27F-456B-A933-4C108E4E7B3D}" type="presOf" srcId="{C957EDE8-BF90-4735-A601-EF95B1A9252A}" destId="{652DEA5E-39CA-4AD1-89BE-CE88329707DD}" srcOrd="0" destOrd="0" presId="urn:microsoft.com/office/officeart/2005/8/layout/vList5"/>
    <dgm:cxn modelId="{A0F563ED-8609-4064-B605-7EA6EA4D5839}" type="presOf" srcId="{F9362480-4660-4B60-8A30-BADE92924D55}" destId="{3279E2A0-B739-402E-B4EF-87C589E99E6B}" srcOrd="0" destOrd="0" presId="urn:microsoft.com/office/officeart/2005/8/layout/vList5"/>
    <dgm:cxn modelId="{3B41CD42-AAAB-4024-963E-1BE8B840231D}" srcId="{82F93F6F-5E6B-45BF-9267-CE1806D4A4AF}" destId="{F77BBC0C-4A56-4E37-BE72-A71D7BC95AB6}" srcOrd="0" destOrd="0" parTransId="{00F7D045-CB5E-4007-B509-33FEEAC08298}" sibTransId="{D4E854AA-3F7C-493A-8EE1-104F6F7B7DB0}"/>
    <dgm:cxn modelId="{D17550B9-EAF1-472C-9D7F-7115A02E5F13}" srcId="{1C3CDB4D-38B1-43AB-A82D-DB80C311B6A3}" destId="{815F8BC6-D35D-4081-8550-E226B1A65E14}" srcOrd="0" destOrd="0" parTransId="{745AB152-6CE1-4FE9-AC86-FF8F915EAF2A}" sibTransId="{ACDB2616-DF4C-4043-8F45-B0A4A9C83068}"/>
    <dgm:cxn modelId="{017E1C8B-747E-45E7-A04C-FF5ABB06DF8B}" type="presOf" srcId="{ADB94E1C-C2D8-48F3-9491-63CBD3EAD9C7}" destId="{2F501086-9F0A-4C27-8CC5-CF128C83476C}" srcOrd="0" destOrd="0" presId="urn:microsoft.com/office/officeart/2005/8/layout/vList5"/>
    <dgm:cxn modelId="{50B7C268-DDB9-4A60-A4D9-52D1750D3A96}" srcId="{160096B6-E71F-40AF-BBD3-FFA4FE5C4892}" destId="{F9362480-4660-4B60-8A30-BADE92924D55}" srcOrd="11" destOrd="0" parTransId="{8948854A-C49B-4FA5-B034-93A94BF98039}" sibTransId="{EC3541CD-2CE9-4B8D-84AD-0290048F5070}"/>
    <dgm:cxn modelId="{3BFE9629-6F9D-46B9-9305-D12AEA846642}" srcId="{160096B6-E71F-40AF-BBD3-FFA4FE5C4892}" destId="{7AAAEE1D-4EB9-4EC3-A625-C4E139A18EAB}" srcOrd="13" destOrd="0" parTransId="{C50490FC-3318-4D87-9EB2-7201C0A314CD}" sibTransId="{63EE8920-231A-4244-AC08-F9DDA4946DE1}"/>
    <dgm:cxn modelId="{8F3BE46B-C2A3-4077-8F9D-A1E31D916550}" type="presOf" srcId="{7AAAEE1D-4EB9-4EC3-A625-C4E139A18EAB}" destId="{64405E08-14D3-4882-BD15-21404190407B}" srcOrd="0" destOrd="0" presId="urn:microsoft.com/office/officeart/2005/8/layout/vList5"/>
    <dgm:cxn modelId="{F59476D4-44CC-44AD-A935-86CCA209B917}" type="presOf" srcId="{1C3CDB4D-38B1-43AB-A82D-DB80C311B6A3}" destId="{952C3E26-0A0C-47EA-A97B-DE1DFDB092F1}" srcOrd="0" destOrd="0" presId="urn:microsoft.com/office/officeart/2005/8/layout/vList5"/>
    <dgm:cxn modelId="{DA80D891-2F1F-4982-AB4F-74F02A6D63D2}" type="presOf" srcId="{D2652CC3-63D9-4B35-B021-5898E2501E99}" destId="{AFFE1DAB-48F8-4C42-A6D5-E597355AC404}" srcOrd="0" destOrd="0" presId="urn:microsoft.com/office/officeart/2005/8/layout/vList5"/>
    <dgm:cxn modelId="{F517CA43-8230-4ABB-B52C-95AF3A4433AD}" type="presParOf" srcId="{5EF727EB-A231-475A-93C6-CC1DE444303D}" destId="{A71311BF-0DFB-40F6-9B4B-F078025FB174}" srcOrd="0" destOrd="0" presId="urn:microsoft.com/office/officeart/2005/8/layout/vList5"/>
    <dgm:cxn modelId="{E4B4F1C9-91F6-482F-B5F8-67F50F7C435C}" type="presParOf" srcId="{A71311BF-0DFB-40F6-9B4B-F078025FB174}" destId="{AFFE1DAB-48F8-4C42-A6D5-E597355AC404}" srcOrd="0" destOrd="0" presId="urn:microsoft.com/office/officeart/2005/8/layout/vList5"/>
    <dgm:cxn modelId="{A2C20080-6945-4C95-8073-799D4A6EB63A}" type="presParOf" srcId="{A71311BF-0DFB-40F6-9B4B-F078025FB174}" destId="{652DEA5E-39CA-4AD1-89BE-CE88329707DD}" srcOrd="1" destOrd="0" presId="urn:microsoft.com/office/officeart/2005/8/layout/vList5"/>
    <dgm:cxn modelId="{B8812696-626E-4018-9CF2-C1EED0C7B095}" type="presParOf" srcId="{5EF727EB-A231-475A-93C6-CC1DE444303D}" destId="{35981015-FA29-4C8D-9F82-C5174EF621CD}" srcOrd="1" destOrd="0" presId="urn:microsoft.com/office/officeart/2005/8/layout/vList5"/>
    <dgm:cxn modelId="{F79129A4-FD74-4774-A7B6-0F66A1CD4027}" type="presParOf" srcId="{5EF727EB-A231-475A-93C6-CC1DE444303D}" destId="{DB486931-0760-4A81-AC39-533E4CE9C390}" srcOrd="2" destOrd="0" presId="urn:microsoft.com/office/officeart/2005/8/layout/vList5"/>
    <dgm:cxn modelId="{2820B45D-E040-48E4-95C8-2078DCE08006}" type="presParOf" srcId="{DB486931-0760-4A81-AC39-533E4CE9C390}" destId="{0D1CA9A2-D5E3-417A-87CE-24DDE2B6C7CD}" srcOrd="0" destOrd="0" presId="urn:microsoft.com/office/officeart/2005/8/layout/vList5"/>
    <dgm:cxn modelId="{02FA7E60-4227-408D-B9BD-117B51FF88CF}" type="presParOf" srcId="{DB486931-0760-4A81-AC39-533E4CE9C390}" destId="{DA06E772-CCD5-4A38-8D8B-918299A9E574}" srcOrd="1" destOrd="0" presId="urn:microsoft.com/office/officeart/2005/8/layout/vList5"/>
    <dgm:cxn modelId="{26F77569-84DA-45AF-860C-563AD8E49CA4}" type="presParOf" srcId="{5EF727EB-A231-475A-93C6-CC1DE444303D}" destId="{0F2EED75-966C-4ABE-B971-5D6CE3ECC116}" srcOrd="3" destOrd="0" presId="urn:microsoft.com/office/officeart/2005/8/layout/vList5"/>
    <dgm:cxn modelId="{630990A5-4C82-46D9-858A-0A7F38C6BF2F}" type="presParOf" srcId="{5EF727EB-A231-475A-93C6-CC1DE444303D}" destId="{1C876D35-413C-43D5-BA72-12AD0D4D073C}" srcOrd="4" destOrd="0" presId="urn:microsoft.com/office/officeart/2005/8/layout/vList5"/>
    <dgm:cxn modelId="{EA79513D-30B8-4C2A-A484-E2EF695AC78A}" type="presParOf" srcId="{1C876D35-413C-43D5-BA72-12AD0D4D073C}" destId="{952C3E26-0A0C-47EA-A97B-DE1DFDB092F1}" srcOrd="0" destOrd="0" presId="urn:microsoft.com/office/officeart/2005/8/layout/vList5"/>
    <dgm:cxn modelId="{46EFEB0E-B2C1-4384-BC75-C45293F4E31A}" type="presParOf" srcId="{1C876D35-413C-43D5-BA72-12AD0D4D073C}" destId="{0A09B54B-E8E5-4C5C-907D-4C5A388FD379}" srcOrd="1" destOrd="0" presId="urn:microsoft.com/office/officeart/2005/8/layout/vList5"/>
    <dgm:cxn modelId="{B9A54757-F52E-433F-ADEA-7162CBE78E2D}" type="presParOf" srcId="{5EF727EB-A231-475A-93C6-CC1DE444303D}" destId="{7C2F0C3D-725E-44AD-8A26-4D777B7A1977}" srcOrd="5" destOrd="0" presId="urn:microsoft.com/office/officeart/2005/8/layout/vList5"/>
    <dgm:cxn modelId="{3B0DD9E1-E8A7-4181-9C16-3B16E5D13FAA}" type="presParOf" srcId="{5EF727EB-A231-475A-93C6-CC1DE444303D}" destId="{ADAAC20A-8C1F-4643-8D35-0B12593BE138}" srcOrd="6" destOrd="0" presId="urn:microsoft.com/office/officeart/2005/8/layout/vList5"/>
    <dgm:cxn modelId="{64327068-1358-49D4-9716-9C6C1ABF83D5}" type="presParOf" srcId="{ADAAC20A-8C1F-4643-8D35-0B12593BE138}" destId="{6F872681-B89F-40E1-ACF7-CB8B2DAA6ACF}" srcOrd="0" destOrd="0" presId="urn:microsoft.com/office/officeart/2005/8/layout/vList5"/>
    <dgm:cxn modelId="{99A81EB9-7ECC-4D9D-858F-9DAD0CADD98E}" type="presParOf" srcId="{ADAAC20A-8C1F-4643-8D35-0B12593BE138}" destId="{293489B3-0815-41BA-B275-6C767543333B}" srcOrd="1" destOrd="0" presId="urn:microsoft.com/office/officeart/2005/8/layout/vList5"/>
    <dgm:cxn modelId="{0F5F8DB3-E92E-4DCB-ABBD-3966B69E60C0}" type="presParOf" srcId="{5EF727EB-A231-475A-93C6-CC1DE444303D}" destId="{86CD385C-2D44-4568-A113-13A566BF92F0}" srcOrd="7" destOrd="0" presId="urn:microsoft.com/office/officeart/2005/8/layout/vList5"/>
    <dgm:cxn modelId="{305816EE-3D74-4251-8331-9A5B547E9DEC}" type="presParOf" srcId="{5EF727EB-A231-475A-93C6-CC1DE444303D}" destId="{1ABB6FEF-73DE-4CCC-B4C4-CEDF1266E244}" srcOrd="8" destOrd="0" presId="urn:microsoft.com/office/officeart/2005/8/layout/vList5"/>
    <dgm:cxn modelId="{4BB5E65C-C010-44C8-B622-1574C6703303}" type="presParOf" srcId="{1ABB6FEF-73DE-4CCC-B4C4-CEDF1266E244}" destId="{746879E8-B9A7-4818-80DA-8310B6BA5B27}" srcOrd="0" destOrd="0" presId="urn:microsoft.com/office/officeart/2005/8/layout/vList5"/>
    <dgm:cxn modelId="{F01C91FF-1635-4F8F-A005-136E3106A13D}" type="presParOf" srcId="{1ABB6FEF-73DE-4CCC-B4C4-CEDF1266E244}" destId="{F036B8DB-5627-4861-9C5A-AF9A91A02869}" srcOrd="1" destOrd="0" presId="urn:microsoft.com/office/officeart/2005/8/layout/vList5"/>
    <dgm:cxn modelId="{6A94559C-0B4A-4BAF-BCB9-69E894788BFF}" type="presParOf" srcId="{5EF727EB-A231-475A-93C6-CC1DE444303D}" destId="{1A05792B-91A2-44EC-9F4E-33B7B9383C38}" srcOrd="9" destOrd="0" presId="urn:microsoft.com/office/officeart/2005/8/layout/vList5"/>
    <dgm:cxn modelId="{C8EF3026-C096-4660-BFCD-7C96D19F3A70}" type="presParOf" srcId="{5EF727EB-A231-475A-93C6-CC1DE444303D}" destId="{400EBF63-815C-4A8C-9E81-55D3EA031AC4}" srcOrd="10" destOrd="0" presId="urn:microsoft.com/office/officeart/2005/8/layout/vList5"/>
    <dgm:cxn modelId="{631A0A16-1917-4C9D-BF3C-96B97386B377}" type="presParOf" srcId="{400EBF63-815C-4A8C-9E81-55D3EA031AC4}" destId="{8F65889D-5120-4FEB-A6B4-9C90B4E2AEED}" srcOrd="0" destOrd="0" presId="urn:microsoft.com/office/officeart/2005/8/layout/vList5"/>
    <dgm:cxn modelId="{326D2A59-E541-4F08-9F14-94E022AB6F05}" type="presParOf" srcId="{400EBF63-815C-4A8C-9E81-55D3EA031AC4}" destId="{2F501086-9F0A-4C27-8CC5-CF128C83476C}" srcOrd="1" destOrd="0" presId="urn:microsoft.com/office/officeart/2005/8/layout/vList5"/>
    <dgm:cxn modelId="{F65DF60D-3C01-4B93-B13E-F15C560257D9}" type="presParOf" srcId="{5EF727EB-A231-475A-93C6-CC1DE444303D}" destId="{CCA59E60-23EE-47EC-9027-A5AFAB703C8C}" srcOrd="11" destOrd="0" presId="urn:microsoft.com/office/officeart/2005/8/layout/vList5"/>
    <dgm:cxn modelId="{F9FC8616-6171-458B-B8D7-4B03D448D230}" type="presParOf" srcId="{5EF727EB-A231-475A-93C6-CC1DE444303D}" destId="{1EF8D163-BDF7-45FB-BF29-2B65F9854F4B}" srcOrd="12" destOrd="0" presId="urn:microsoft.com/office/officeart/2005/8/layout/vList5"/>
    <dgm:cxn modelId="{7218933D-5EA7-4392-9571-E516A96631B9}" type="presParOf" srcId="{1EF8D163-BDF7-45FB-BF29-2B65F9854F4B}" destId="{F1FA66D8-19DE-4089-BA29-85FBDF979A64}" srcOrd="0" destOrd="0" presId="urn:microsoft.com/office/officeart/2005/8/layout/vList5"/>
    <dgm:cxn modelId="{EE8E4CAD-67ED-4FAB-839E-412B8D81976E}" type="presParOf" srcId="{1EF8D163-BDF7-45FB-BF29-2B65F9854F4B}" destId="{6FEA2651-2CB2-40DD-8956-80DFDFFB9063}" srcOrd="1" destOrd="0" presId="urn:microsoft.com/office/officeart/2005/8/layout/vList5"/>
    <dgm:cxn modelId="{8FB435FD-5D9E-4235-BD29-69C75AE440DD}" type="presParOf" srcId="{5EF727EB-A231-475A-93C6-CC1DE444303D}" destId="{86F0E595-DE1F-4667-A6A3-A6D7440A0688}" srcOrd="13" destOrd="0" presId="urn:microsoft.com/office/officeart/2005/8/layout/vList5"/>
    <dgm:cxn modelId="{7D7CD27E-6EC5-4454-83F0-7567BECADAB8}" type="presParOf" srcId="{5EF727EB-A231-475A-93C6-CC1DE444303D}" destId="{E3071BB4-1525-4B30-8D7B-2E121C0B187F}" srcOrd="14" destOrd="0" presId="urn:microsoft.com/office/officeart/2005/8/layout/vList5"/>
    <dgm:cxn modelId="{361485DF-24A7-49B5-B1C4-34B156C70076}" type="presParOf" srcId="{E3071BB4-1525-4B30-8D7B-2E121C0B187F}" destId="{0CB76B9C-12BF-43A4-B799-5BC220EE5C5F}" srcOrd="0" destOrd="0" presId="urn:microsoft.com/office/officeart/2005/8/layout/vList5"/>
    <dgm:cxn modelId="{7D948C52-50F2-4C0F-8ED2-801F1A1B6610}" type="presParOf" srcId="{E3071BB4-1525-4B30-8D7B-2E121C0B187F}" destId="{F8A96E55-6C36-42B7-9B32-8D46BC718C82}" srcOrd="1" destOrd="0" presId="urn:microsoft.com/office/officeart/2005/8/layout/vList5"/>
    <dgm:cxn modelId="{58014554-B6A5-4143-A102-4D5056689ADF}" type="presParOf" srcId="{5EF727EB-A231-475A-93C6-CC1DE444303D}" destId="{1CA5C4B1-7C40-4562-B9B8-3BDB460760A5}" srcOrd="15" destOrd="0" presId="urn:microsoft.com/office/officeart/2005/8/layout/vList5"/>
    <dgm:cxn modelId="{8A9A6ED8-840D-430E-8857-624823037A34}" type="presParOf" srcId="{5EF727EB-A231-475A-93C6-CC1DE444303D}" destId="{A9C91783-EB73-47D6-A082-6E0033C94F3F}" srcOrd="16" destOrd="0" presId="urn:microsoft.com/office/officeart/2005/8/layout/vList5"/>
    <dgm:cxn modelId="{7E3E79C9-DF51-457D-9521-A8930885170D}" type="presParOf" srcId="{A9C91783-EB73-47D6-A082-6E0033C94F3F}" destId="{685031F1-FCF1-4EF4-AB08-D8B3D95ADE03}" srcOrd="0" destOrd="0" presId="urn:microsoft.com/office/officeart/2005/8/layout/vList5"/>
    <dgm:cxn modelId="{A3C2D8E2-8FF2-4505-AB36-C28825B8AA64}" type="presParOf" srcId="{A9C91783-EB73-47D6-A082-6E0033C94F3F}" destId="{CB0D87AC-FD5D-48A2-8852-9160B87A93AC}" srcOrd="1" destOrd="0" presId="urn:microsoft.com/office/officeart/2005/8/layout/vList5"/>
    <dgm:cxn modelId="{13F32248-F346-4402-AE51-9C43F41C12A3}" type="presParOf" srcId="{5EF727EB-A231-475A-93C6-CC1DE444303D}" destId="{8873E113-BB51-4110-BC44-0D248E0E92BF}" srcOrd="17" destOrd="0" presId="urn:microsoft.com/office/officeart/2005/8/layout/vList5"/>
    <dgm:cxn modelId="{85B76652-DA35-45F9-A2D1-71A441A9465D}" type="presParOf" srcId="{5EF727EB-A231-475A-93C6-CC1DE444303D}" destId="{485FAC2A-E298-4B97-8722-DC6FF4C6B5A6}" srcOrd="18" destOrd="0" presId="urn:microsoft.com/office/officeart/2005/8/layout/vList5"/>
    <dgm:cxn modelId="{FC89D7D7-C901-48FE-ACEE-0D98EDEE9E39}" type="presParOf" srcId="{485FAC2A-E298-4B97-8722-DC6FF4C6B5A6}" destId="{C52C0D75-4EC1-4E18-814C-7A034E65BF4D}" srcOrd="0" destOrd="0" presId="urn:microsoft.com/office/officeart/2005/8/layout/vList5"/>
    <dgm:cxn modelId="{86C4DDE5-C21D-47DF-A333-A8E7F692817B}" type="presParOf" srcId="{485FAC2A-E298-4B97-8722-DC6FF4C6B5A6}" destId="{6764A08E-C29A-47F8-B2B3-11FB27079187}" srcOrd="1" destOrd="0" presId="urn:microsoft.com/office/officeart/2005/8/layout/vList5"/>
    <dgm:cxn modelId="{7F7CF281-F4A9-438B-9934-890593965CED}" type="presParOf" srcId="{5EF727EB-A231-475A-93C6-CC1DE444303D}" destId="{F2FADAFE-E595-4133-8889-DD97AE06D628}" srcOrd="19" destOrd="0" presId="urn:microsoft.com/office/officeart/2005/8/layout/vList5"/>
    <dgm:cxn modelId="{2BB6D35A-0C03-465D-B74C-EC6B4D91E859}" type="presParOf" srcId="{5EF727EB-A231-475A-93C6-CC1DE444303D}" destId="{5BC70373-95AB-47E7-841A-64E545210E41}" srcOrd="20" destOrd="0" presId="urn:microsoft.com/office/officeart/2005/8/layout/vList5"/>
    <dgm:cxn modelId="{2FFA9F7F-FBDD-42F2-BA5A-FEED5AEBB276}" type="presParOf" srcId="{5BC70373-95AB-47E7-841A-64E545210E41}" destId="{DCF547F9-1CB4-42B4-A189-DB9FD1AD4154}" srcOrd="0" destOrd="0" presId="urn:microsoft.com/office/officeart/2005/8/layout/vList5"/>
    <dgm:cxn modelId="{BC7EDEFD-AF39-490E-9187-A746BD8D2EF2}" type="presParOf" srcId="{5BC70373-95AB-47E7-841A-64E545210E41}" destId="{3CAF5480-976E-47C9-AF38-DC00614674D3}" srcOrd="1" destOrd="0" presId="urn:microsoft.com/office/officeart/2005/8/layout/vList5"/>
    <dgm:cxn modelId="{F576302C-8960-4BC7-B703-2C53055F705D}" type="presParOf" srcId="{5EF727EB-A231-475A-93C6-CC1DE444303D}" destId="{5456C20E-0D0D-40C6-BCD6-B45A0FDEC547}" srcOrd="21" destOrd="0" presId="urn:microsoft.com/office/officeart/2005/8/layout/vList5"/>
    <dgm:cxn modelId="{23163D76-D68E-4DEA-8F40-093331D00A9D}" type="presParOf" srcId="{5EF727EB-A231-475A-93C6-CC1DE444303D}" destId="{5310545D-5BC5-424F-AF8C-5C602C0DEA3C}" srcOrd="22" destOrd="0" presId="urn:microsoft.com/office/officeart/2005/8/layout/vList5"/>
    <dgm:cxn modelId="{3CE48D30-082A-4717-87B4-6FD3F4D68485}" type="presParOf" srcId="{5310545D-5BC5-424F-AF8C-5C602C0DEA3C}" destId="{3279E2A0-B739-402E-B4EF-87C589E99E6B}" srcOrd="0" destOrd="0" presId="urn:microsoft.com/office/officeart/2005/8/layout/vList5"/>
    <dgm:cxn modelId="{41597593-4B98-4069-8BBE-54E4E6563441}" type="presParOf" srcId="{5310545D-5BC5-424F-AF8C-5C602C0DEA3C}" destId="{2976A177-5598-4B25-8A4F-7AA2EC570472}" srcOrd="1" destOrd="0" presId="urn:microsoft.com/office/officeart/2005/8/layout/vList5"/>
    <dgm:cxn modelId="{E446DDA1-624C-4777-B9F9-E8DFB5B16446}" type="presParOf" srcId="{5EF727EB-A231-475A-93C6-CC1DE444303D}" destId="{D19E1451-13AC-4C5E-89CF-F7D0CA4C6F96}" srcOrd="23" destOrd="0" presId="urn:microsoft.com/office/officeart/2005/8/layout/vList5"/>
    <dgm:cxn modelId="{A10A0764-B23D-45CB-A043-A3292132258B}" type="presParOf" srcId="{5EF727EB-A231-475A-93C6-CC1DE444303D}" destId="{B3659AE7-1477-4DCE-B7E8-4EA11B70AE71}" srcOrd="24" destOrd="0" presId="urn:microsoft.com/office/officeart/2005/8/layout/vList5"/>
    <dgm:cxn modelId="{08D28F77-157C-4B24-8117-EF2FBE7C772C}" type="presParOf" srcId="{B3659AE7-1477-4DCE-B7E8-4EA11B70AE71}" destId="{DD535845-E104-48B5-860B-F9838C657165}" srcOrd="0" destOrd="0" presId="urn:microsoft.com/office/officeart/2005/8/layout/vList5"/>
    <dgm:cxn modelId="{2EC04914-8C47-4454-A2EA-C4DD67604F08}" type="presParOf" srcId="{B3659AE7-1477-4DCE-B7E8-4EA11B70AE71}" destId="{52EB7DA6-6C20-4ABD-A2B5-AADDB64FBF0C}" srcOrd="1" destOrd="0" presId="urn:microsoft.com/office/officeart/2005/8/layout/vList5"/>
    <dgm:cxn modelId="{5E87962C-2160-4D83-99B3-A5BAE156CBAF}" type="presParOf" srcId="{5EF727EB-A231-475A-93C6-CC1DE444303D}" destId="{0228109B-9C4E-4A3C-8611-6C12D002DEB9}" srcOrd="25" destOrd="0" presId="urn:microsoft.com/office/officeart/2005/8/layout/vList5"/>
    <dgm:cxn modelId="{647B05BF-9764-4469-AA6D-9A4859A96356}" type="presParOf" srcId="{5EF727EB-A231-475A-93C6-CC1DE444303D}" destId="{6194F580-DF43-43CE-B291-5453DA0D7C45}" srcOrd="26" destOrd="0" presId="urn:microsoft.com/office/officeart/2005/8/layout/vList5"/>
    <dgm:cxn modelId="{C18B86E5-B14E-4793-8800-66ABD6AD9E0F}" type="presParOf" srcId="{6194F580-DF43-43CE-B291-5453DA0D7C45}" destId="{64405E08-14D3-4882-BD15-21404190407B}" srcOrd="0" destOrd="0" presId="urn:microsoft.com/office/officeart/2005/8/layout/vList5"/>
    <dgm:cxn modelId="{7EED0A8B-DF1B-4C36-92AE-A85596200641}" type="presParOf" srcId="{6194F580-DF43-43CE-B291-5453DA0D7C45}" destId="{BB882F4A-3011-45DE-8F87-B0CA8DC603E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71A334B-E3CD-44BD-BB23-194D8BCC2493}" type="doc">
      <dgm:prSet loTypeId="urn:microsoft.com/office/officeart/2005/8/layout/hierarchy3" loCatId="list" qsTypeId="urn:microsoft.com/office/officeart/2005/8/quickstyle/simple1#3" qsCatId="simple" csTypeId="urn:microsoft.com/office/officeart/2005/8/colors/accent1_2#1" csCatId="accent1" phldr="1"/>
      <dgm:spPr/>
      <dgm:t>
        <a:bodyPr/>
        <a:lstStyle/>
        <a:p>
          <a:endParaRPr lang="es-EC"/>
        </a:p>
      </dgm:t>
    </dgm:pt>
    <dgm:pt modelId="{6B36AF1E-DCC9-4FCE-A5F6-860249DBC7B9}">
      <dgm:prSet phldrT="[Texto]"/>
      <dgm:spPr/>
      <dgm:t>
        <a:bodyPr/>
        <a:lstStyle/>
        <a:p>
          <a:r>
            <a:rPr lang="es-ES" dirty="0" smtClean="0"/>
            <a:t>TAYLOR</a:t>
          </a:r>
          <a:endParaRPr lang="es-EC" dirty="0"/>
        </a:p>
      </dgm:t>
    </dgm:pt>
    <dgm:pt modelId="{FC0AE46B-DADB-453B-A864-9A3489D509D0}" type="parTrans" cxnId="{84A7B35E-AE16-4D22-99AC-8A9141E8BE51}">
      <dgm:prSet/>
      <dgm:spPr/>
      <dgm:t>
        <a:bodyPr/>
        <a:lstStyle/>
        <a:p>
          <a:endParaRPr lang="es-EC"/>
        </a:p>
      </dgm:t>
    </dgm:pt>
    <dgm:pt modelId="{71DC6CA2-8E4B-41EE-AE90-15D3A4AA1DB1}" type="sibTrans" cxnId="{84A7B35E-AE16-4D22-99AC-8A9141E8BE51}">
      <dgm:prSet/>
      <dgm:spPr/>
      <dgm:t>
        <a:bodyPr/>
        <a:lstStyle/>
        <a:p>
          <a:endParaRPr lang="es-EC"/>
        </a:p>
      </dgm:t>
    </dgm:pt>
    <dgm:pt modelId="{1C73BB77-7895-4150-B186-5A96DD7BAD6D}">
      <dgm:prSet phldrT="[Texto]"/>
      <dgm:spPr/>
      <dgm:t>
        <a:bodyPr/>
        <a:lstStyle/>
        <a:p>
          <a:r>
            <a:rPr lang="es-ES" dirty="0" smtClean="0"/>
            <a:t>TAREAS</a:t>
          </a:r>
          <a:endParaRPr lang="es-EC" dirty="0"/>
        </a:p>
      </dgm:t>
    </dgm:pt>
    <dgm:pt modelId="{8D931884-A147-43DD-84AC-0E5494352C1A}" type="parTrans" cxnId="{F665FA1A-CB3D-4A87-9650-FFDFE357250A}">
      <dgm:prSet/>
      <dgm:spPr/>
      <dgm:t>
        <a:bodyPr/>
        <a:lstStyle/>
        <a:p>
          <a:endParaRPr lang="es-EC"/>
        </a:p>
      </dgm:t>
    </dgm:pt>
    <dgm:pt modelId="{92FC716C-6EC3-47A8-9D45-3E5FA5E0BE88}" type="sibTrans" cxnId="{F665FA1A-CB3D-4A87-9650-FFDFE357250A}">
      <dgm:prSet/>
      <dgm:spPr/>
      <dgm:t>
        <a:bodyPr/>
        <a:lstStyle/>
        <a:p>
          <a:endParaRPr lang="es-EC"/>
        </a:p>
      </dgm:t>
    </dgm:pt>
    <dgm:pt modelId="{D8ABFB70-B0CB-4F46-8B08-5C6985F4A7BB}">
      <dgm:prSet phldrT="[Texto]" custT="1"/>
      <dgm:spPr/>
      <dgm:t>
        <a:bodyPr/>
        <a:lstStyle/>
        <a:p>
          <a:r>
            <a:rPr lang="es-ES" sz="1800" b="0" dirty="0" smtClean="0"/>
            <a:t>AUMENTA LA EFICIENCIA EN LA EMPRESA A TRAVES DEL AUMENTO DE EFICIENCIA EN EL NIVEL OPERACIONAL</a:t>
          </a:r>
          <a:endParaRPr lang="es-EC" sz="1800" b="0" dirty="0"/>
        </a:p>
      </dgm:t>
    </dgm:pt>
    <dgm:pt modelId="{06BCFC4A-E101-4B5F-88F6-CB80B6DC2523}" type="parTrans" cxnId="{E6F04320-5154-424C-885C-62D6D1A18F03}">
      <dgm:prSet/>
      <dgm:spPr/>
      <dgm:t>
        <a:bodyPr/>
        <a:lstStyle/>
        <a:p>
          <a:endParaRPr lang="es-EC"/>
        </a:p>
      </dgm:t>
    </dgm:pt>
    <dgm:pt modelId="{C7210753-799F-4BAD-A72B-72650C82194C}" type="sibTrans" cxnId="{E6F04320-5154-424C-885C-62D6D1A18F03}">
      <dgm:prSet/>
      <dgm:spPr/>
      <dgm:t>
        <a:bodyPr/>
        <a:lstStyle/>
        <a:p>
          <a:endParaRPr lang="es-EC"/>
        </a:p>
      </dgm:t>
    </dgm:pt>
    <dgm:pt modelId="{2EAA36CE-C991-4BDF-9691-F919486B654E}">
      <dgm:prSet phldrT="[Texto]"/>
      <dgm:spPr/>
      <dgm:t>
        <a:bodyPr/>
        <a:lstStyle/>
        <a:p>
          <a:r>
            <a:rPr lang="es-ES" dirty="0" smtClean="0"/>
            <a:t>FAYOL</a:t>
          </a:r>
          <a:endParaRPr lang="es-EC" dirty="0"/>
        </a:p>
      </dgm:t>
    </dgm:pt>
    <dgm:pt modelId="{57796903-99C0-463B-9F74-CC1CA26EA701}" type="parTrans" cxnId="{E4CF4DD1-5477-4874-AEF6-BD5A4D23C41F}">
      <dgm:prSet/>
      <dgm:spPr/>
      <dgm:t>
        <a:bodyPr/>
        <a:lstStyle/>
        <a:p>
          <a:endParaRPr lang="es-EC"/>
        </a:p>
      </dgm:t>
    </dgm:pt>
    <dgm:pt modelId="{BDE4E9BF-D4D1-476D-9C6C-534C8A344856}" type="sibTrans" cxnId="{E4CF4DD1-5477-4874-AEF6-BD5A4D23C41F}">
      <dgm:prSet/>
      <dgm:spPr/>
      <dgm:t>
        <a:bodyPr/>
        <a:lstStyle/>
        <a:p>
          <a:endParaRPr lang="es-EC"/>
        </a:p>
      </dgm:t>
    </dgm:pt>
    <dgm:pt modelId="{5348E6B7-CD0B-4231-B454-F8C0206F86E6}">
      <dgm:prSet phldrT="[Texto]"/>
      <dgm:spPr/>
      <dgm:t>
        <a:bodyPr/>
        <a:lstStyle/>
        <a:p>
          <a:r>
            <a:rPr lang="es-ES" dirty="0" smtClean="0"/>
            <a:t>ESTRUCTURA</a:t>
          </a:r>
          <a:endParaRPr lang="es-EC" dirty="0"/>
        </a:p>
      </dgm:t>
    </dgm:pt>
    <dgm:pt modelId="{AA152D6A-B3F9-48AD-B0A2-D0A1771FAE09}" type="parTrans" cxnId="{16CFECAE-32DA-4209-84C4-FFBD8A10CCAF}">
      <dgm:prSet/>
      <dgm:spPr/>
      <dgm:t>
        <a:bodyPr/>
        <a:lstStyle/>
        <a:p>
          <a:endParaRPr lang="es-EC"/>
        </a:p>
      </dgm:t>
    </dgm:pt>
    <dgm:pt modelId="{824E8678-4B7F-4D96-8941-5BF00A1DAC3A}" type="sibTrans" cxnId="{16CFECAE-32DA-4209-84C4-FFBD8A10CCAF}">
      <dgm:prSet/>
      <dgm:spPr/>
      <dgm:t>
        <a:bodyPr/>
        <a:lstStyle/>
        <a:p>
          <a:endParaRPr lang="es-EC"/>
        </a:p>
      </dgm:t>
    </dgm:pt>
    <dgm:pt modelId="{DCD04444-17E1-4E39-BF6E-66826955D8A2}">
      <dgm:prSet phldrT="[Texto]"/>
      <dgm:spPr/>
      <dgm:t>
        <a:bodyPr/>
        <a:lstStyle/>
        <a:p>
          <a:r>
            <a:rPr lang="es-ES" dirty="0" smtClean="0"/>
            <a:t>AUMENTAR LA EFICIENCIA DE LA EMPRESA A TRAVES DE LA FORMA Y DISPOSICION DE LOS ORGANOS COMPONENTES DE LA ORGANIZACIÓN Y DE SUS INTERRELACIONES ESTRUCTURALES </a:t>
          </a:r>
          <a:endParaRPr lang="es-EC" dirty="0"/>
        </a:p>
      </dgm:t>
    </dgm:pt>
    <dgm:pt modelId="{F5129FB5-A6CF-4564-9AAE-D7F4D3F6731A}" type="parTrans" cxnId="{9920EC2C-C2CF-41B0-AF98-42BC52A25F65}">
      <dgm:prSet/>
      <dgm:spPr/>
      <dgm:t>
        <a:bodyPr/>
        <a:lstStyle/>
        <a:p>
          <a:endParaRPr lang="es-EC"/>
        </a:p>
      </dgm:t>
    </dgm:pt>
    <dgm:pt modelId="{7F083E27-77B4-4D45-BE91-FF26A31ECF59}" type="sibTrans" cxnId="{9920EC2C-C2CF-41B0-AF98-42BC52A25F65}">
      <dgm:prSet/>
      <dgm:spPr/>
      <dgm:t>
        <a:bodyPr/>
        <a:lstStyle/>
        <a:p>
          <a:endParaRPr lang="es-EC"/>
        </a:p>
      </dgm:t>
    </dgm:pt>
    <dgm:pt modelId="{12C39663-53A8-434F-B9E5-D3E666C9C8AF}" type="pres">
      <dgm:prSet presAssocID="{571A334B-E3CD-44BD-BB23-194D8BCC2493}" presName="diagram" presStyleCnt="0">
        <dgm:presLayoutVars>
          <dgm:chPref val="1"/>
          <dgm:dir/>
          <dgm:animOne val="branch"/>
          <dgm:animLvl val="lvl"/>
          <dgm:resizeHandles/>
        </dgm:presLayoutVars>
      </dgm:prSet>
      <dgm:spPr/>
      <dgm:t>
        <a:bodyPr/>
        <a:lstStyle/>
        <a:p>
          <a:endParaRPr lang="es-ES"/>
        </a:p>
      </dgm:t>
    </dgm:pt>
    <dgm:pt modelId="{B05E3738-E69C-40D1-AB0C-D300E760FDA3}" type="pres">
      <dgm:prSet presAssocID="{6B36AF1E-DCC9-4FCE-A5F6-860249DBC7B9}" presName="root" presStyleCnt="0"/>
      <dgm:spPr/>
    </dgm:pt>
    <dgm:pt modelId="{9042E996-0CDA-496F-8490-4444188FD3CB}" type="pres">
      <dgm:prSet presAssocID="{6B36AF1E-DCC9-4FCE-A5F6-860249DBC7B9}" presName="rootComposite" presStyleCnt="0"/>
      <dgm:spPr/>
    </dgm:pt>
    <dgm:pt modelId="{A7447603-B67B-48D7-A900-0655A6F8E836}" type="pres">
      <dgm:prSet presAssocID="{6B36AF1E-DCC9-4FCE-A5F6-860249DBC7B9}" presName="rootText" presStyleLbl="node1" presStyleIdx="0" presStyleCnt="2"/>
      <dgm:spPr/>
      <dgm:t>
        <a:bodyPr/>
        <a:lstStyle/>
        <a:p>
          <a:endParaRPr lang="es-ES"/>
        </a:p>
      </dgm:t>
    </dgm:pt>
    <dgm:pt modelId="{595C2D38-6BF2-47CD-8CE9-39973765B67F}" type="pres">
      <dgm:prSet presAssocID="{6B36AF1E-DCC9-4FCE-A5F6-860249DBC7B9}" presName="rootConnector" presStyleLbl="node1" presStyleIdx="0" presStyleCnt="2"/>
      <dgm:spPr/>
      <dgm:t>
        <a:bodyPr/>
        <a:lstStyle/>
        <a:p>
          <a:endParaRPr lang="es-ES"/>
        </a:p>
      </dgm:t>
    </dgm:pt>
    <dgm:pt modelId="{2927A64E-1A68-4D59-96D7-A6B0A87990C4}" type="pres">
      <dgm:prSet presAssocID="{6B36AF1E-DCC9-4FCE-A5F6-860249DBC7B9}" presName="childShape" presStyleCnt="0"/>
      <dgm:spPr/>
    </dgm:pt>
    <dgm:pt modelId="{871D3093-D57F-45C9-B43F-637E0B162D43}" type="pres">
      <dgm:prSet presAssocID="{8D931884-A147-43DD-84AC-0E5494352C1A}" presName="Name13" presStyleLbl="parChTrans1D2" presStyleIdx="0" presStyleCnt="4"/>
      <dgm:spPr/>
      <dgm:t>
        <a:bodyPr/>
        <a:lstStyle/>
        <a:p>
          <a:endParaRPr lang="es-ES"/>
        </a:p>
      </dgm:t>
    </dgm:pt>
    <dgm:pt modelId="{4A154DBC-5B93-4D5E-9D5B-435057A4765B}" type="pres">
      <dgm:prSet presAssocID="{1C73BB77-7895-4150-B186-5A96DD7BAD6D}" presName="childText" presStyleLbl="bgAcc1" presStyleIdx="0" presStyleCnt="4">
        <dgm:presLayoutVars>
          <dgm:bulletEnabled val="1"/>
        </dgm:presLayoutVars>
      </dgm:prSet>
      <dgm:spPr/>
      <dgm:t>
        <a:bodyPr/>
        <a:lstStyle/>
        <a:p>
          <a:endParaRPr lang="es-ES"/>
        </a:p>
      </dgm:t>
    </dgm:pt>
    <dgm:pt modelId="{2972220E-E245-4164-A541-B152D3B4177C}" type="pres">
      <dgm:prSet presAssocID="{06BCFC4A-E101-4B5F-88F6-CB80B6DC2523}" presName="Name13" presStyleLbl="parChTrans1D2" presStyleIdx="1" presStyleCnt="4"/>
      <dgm:spPr/>
      <dgm:t>
        <a:bodyPr/>
        <a:lstStyle/>
        <a:p>
          <a:endParaRPr lang="es-ES"/>
        </a:p>
      </dgm:t>
    </dgm:pt>
    <dgm:pt modelId="{0E2AE567-ED68-4349-BA78-23EF1951C779}" type="pres">
      <dgm:prSet presAssocID="{D8ABFB70-B0CB-4F46-8B08-5C6985F4A7BB}" presName="childText" presStyleLbl="bgAcc1" presStyleIdx="1" presStyleCnt="4" custScaleX="101086" custScaleY="123812">
        <dgm:presLayoutVars>
          <dgm:bulletEnabled val="1"/>
        </dgm:presLayoutVars>
      </dgm:prSet>
      <dgm:spPr/>
      <dgm:t>
        <a:bodyPr/>
        <a:lstStyle/>
        <a:p>
          <a:endParaRPr lang="es-EC"/>
        </a:p>
      </dgm:t>
    </dgm:pt>
    <dgm:pt modelId="{A4945317-0E8D-4B39-886E-E73E8DC6298A}" type="pres">
      <dgm:prSet presAssocID="{2EAA36CE-C991-4BDF-9691-F919486B654E}" presName="root" presStyleCnt="0"/>
      <dgm:spPr/>
    </dgm:pt>
    <dgm:pt modelId="{FDB1E495-9E12-44AF-BFB9-2C5DF51479A4}" type="pres">
      <dgm:prSet presAssocID="{2EAA36CE-C991-4BDF-9691-F919486B654E}" presName="rootComposite" presStyleCnt="0"/>
      <dgm:spPr/>
    </dgm:pt>
    <dgm:pt modelId="{77000AEC-A572-494A-8BC3-A70E66D14183}" type="pres">
      <dgm:prSet presAssocID="{2EAA36CE-C991-4BDF-9691-F919486B654E}" presName="rootText" presStyleLbl="node1" presStyleIdx="1" presStyleCnt="2"/>
      <dgm:spPr/>
      <dgm:t>
        <a:bodyPr/>
        <a:lstStyle/>
        <a:p>
          <a:endParaRPr lang="es-EC"/>
        </a:p>
      </dgm:t>
    </dgm:pt>
    <dgm:pt modelId="{F6CF98D2-A01A-4772-9622-5B2A0A6F25E5}" type="pres">
      <dgm:prSet presAssocID="{2EAA36CE-C991-4BDF-9691-F919486B654E}" presName="rootConnector" presStyleLbl="node1" presStyleIdx="1" presStyleCnt="2"/>
      <dgm:spPr/>
      <dgm:t>
        <a:bodyPr/>
        <a:lstStyle/>
        <a:p>
          <a:endParaRPr lang="es-ES"/>
        </a:p>
      </dgm:t>
    </dgm:pt>
    <dgm:pt modelId="{81286B4C-37C6-42FB-BA0A-D8E8B641C8C8}" type="pres">
      <dgm:prSet presAssocID="{2EAA36CE-C991-4BDF-9691-F919486B654E}" presName="childShape" presStyleCnt="0"/>
      <dgm:spPr/>
    </dgm:pt>
    <dgm:pt modelId="{DB61D76D-EF64-4379-8998-51926CA6BF3F}" type="pres">
      <dgm:prSet presAssocID="{AA152D6A-B3F9-48AD-B0A2-D0A1771FAE09}" presName="Name13" presStyleLbl="parChTrans1D2" presStyleIdx="2" presStyleCnt="4"/>
      <dgm:spPr/>
      <dgm:t>
        <a:bodyPr/>
        <a:lstStyle/>
        <a:p>
          <a:endParaRPr lang="es-ES"/>
        </a:p>
      </dgm:t>
    </dgm:pt>
    <dgm:pt modelId="{C55174DE-F410-42C8-82AE-AF2E4EAEF61E}" type="pres">
      <dgm:prSet presAssocID="{5348E6B7-CD0B-4231-B454-F8C0206F86E6}" presName="childText" presStyleLbl="bgAcc1" presStyleIdx="2" presStyleCnt="4">
        <dgm:presLayoutVars>
          <dgm:bulletEnabled val="1"/>
        </dgm:presLayoutVars>
      </dgm:prSet>
      <dgm:spPr/>
      <dgm:t>
        <a:bodyPr/>
        <a:lstStyle/>
        <a:p>
          <a:endParaRPr lang="es-ES"/>
        </a:p>
      </dgm:t>
    </dgm:pt>
    <dgm:pt modelId="{0C927EAF-8B41-4262-86EE-6FAABFE27EA2}" type="pres">
      <dgm:prSet presAssocID="{F5129FB5-A6CF-4564-9AAE-D7F4D3F6731A}" presName="Name13" presStyleLbl="parChTrans1D2" presStyleIdx="3" presStyleCnt="4"/>
      <dgm:spPr/>
      <dgm:t>
        <a:bodyPr/>
        <a:lstStyle/>
        <a:p>
          <a:endParaRPr lang="es-ES"/>
        </a:p>
      </dgm:t>
    </dgm:pt>
    <dgm:pt modelId="{DC5E2237-689F-473E-A2E1-6F3CDC2CF818}" type="pres">
      <dgm:prSet presAssocID="{DCD04444-17E1-4E39-BF6E-66826955D8A2}" presName="childText" presStyleLbl="bgAcc1" presStyleIdx="3" presStyleCnt="4" custScaleX="100785" custScaleY="180069">
        <dgm:presLayoutVars>
          <dgm:bulletEnabled val="1"/>
        </dgm:presLayoutVars>
      </dgm:prSet>
      <dgm:spPr/>
      <dgm:t>
        <a:bodyPr/>
        <a:lstStyle/>
        <a:p>
          <a:endParaRPr lang="es-ES"/>
        </a:p>
      </dgm:t>
    </dgm:pt>
  </dgm:ptLst>
  <dgm:cxnLst>
    <dgm:cxn modelId="{F754B9BD-1423-4C1B-8661-0A5CB2E0A56C}" type="presOf" srcId="{6B36AF1E-DCC9-4FCE-A5F6-860249DBC7B9}" destId="{A7447603-B67B-48D7-A900-0655A6F8E836}" srcOrd="0" destOrd="0" presId="urn:microsoft.com/office/officeart/2005/8/layout/hierarchy3"/>
    <dgm:cxn modelId="{6E16DBF7-19A4-41AC-97F1-2CDCC8E62F50}" type="presOf" srcId="{6B36AF1E-DCC9-4FCE-A5F6-860249DBC7B9}" destId="{595C2D38-6BF2-47CD-8CE9-39973765B67F}" srcOrd="1" destOrd="0" presId="urn:microsoft.com/office/officeart/2005/8/layout/hierarchy3"/>
    <dgm:cxn modelId="{111709D4-54F2-4C3A-B12B-137697A706C5}" type="presOf" srcId="{571A334B-E3CD-44BD-BB23-194D8BCC2493}" destId="{12C39663-53A8-434F-B9E5-D3E666C9C8AF}" srcOrd="0" destOrd="0" presId="urn:microsoft.com/office/officeart/2005/8/layout/hierarchy3"/>
    <dgm:cxn modelId="{B534DDC5-7501-482F-82EF-7DB01C139BB5}" type="presOf" srcId="{06BCFC4A-E101-4B5F-88F6-CB80B6DC2523}" destId="{2972220E-E245-4164-A541-B152D3B4177C}" srcOrd="0" destOrd="0" presId="urn:microsoft.com/office/officeart/2005/8/layout/hierarchy3"/>
    <dgm:cxn modelId="{C177ACC0-1C71-4E4A-87EF-86BEFBB167A0}" type="presOf" srcId="{DCD04444-17E1-4E39-BF6E-66826955D8A2}" destId="{DC5E2237-689F-473E-A2E1-6F3CDC2CF818}" srcOrd="0" destOrd="0" presId="urn:microsoft.com/office/officeart/2005/8/layout/hierarchy3"/>
    <dgm:cxn modelId="{E6F04320-5154-424C-885C-62D6D1A18F03}" srcId="{6B36AF1E-DCC9-4FCE-A5F6-860249DBC7B9}" destId="{D8ABFB70-B0CB-4F46-8B08-5C6985F4A7BB}" srcOrd="1" destOrd="0" parTransId="{06BCFC4A-E101-4B5F-88F6-CB80B6DC2523}" sibTransId="{C7210753-799F-4BAD-A72B-72650C82194C}"/>
    <dgm:cxn modelId="{16CFECAE-32DA-4209-84C4-FFBD8A10CCAF}" srcId="{2EAA36CE-C991-4BDF-9691-F919486B654E}" destId="{5348E6B7-CD0B-4231-B454-F8C0206F86E6}" srcOrd="0" destOrd="0" parTransId="{AA152D6A-B3F9-48AD-B0A2-D0A1771FAE09}" sibTransId="{824E8678-4B7F-4D96-8941-5BF00A1DAC3A}"/>
    <dgm:cxn modelId="{30D4931C-FD6C-49F7-8D9A-B66443411233}" type="presOf" srcId="{2EAA36CE-C991-4BDF-9691-F919486B654E}" destId="{F6CF98D2-A01A-4772-9622-5B2A0A6F25E5}" srcOrd="1" destOrd="0" presId="urn:microsoft.com/office/officeart/2005/8/layout/hierarchy3"/>
    <dgm:cxn modelId="{2CC12F7B-3268-4C0E-862F-A1F908604E02}" type="presOf" srcId="{5348E6B7-CD0B-4231-B454-F8C0206F86E6}" destId="{C55174DE-F410-42C8-82AE-AF2E4EAEF61E}" srcOrd="0" destOrd="0" presId="urn:microsoft.com/office/officeart/2005/8/layout/hierarchy3"/>
    <dgm:cxn modelId="{58E2302D-5180-4ECA-B548-E9B743F9EDA4}" type="presOf" srcId="{D8ABFB70-B0CB-4F46-8B08-5C6985F4A7BB}" destId="{0E2AE567-ED68-4349-BA78-23EF1951C779}" srcOrd="0" destOrd="0" presId="urn:microsoft.com/office/officeart/2005/8/layout/hierarchy3"/>
    <dgm:cxn modelId="{9920EC2C-C2CF-41B0-AF98-42BC52A25F65}" srcId="{2EAA36CE-C991-4BDF-9691-F919486B654E}" destId="{DCD04444-17E1-4E39-BF6E-66826955D8A2}" srcOrd="1" destOrd="0" parTransId="{F5129FB5-A6CF-4564-9AAE-D7F4D3F6731A}" sibTransId="{7F083E27-77B4-4D45-BE91-FF26A31ECF59}"/>
    <dgm:cxn modelId="{25F95B95-EDBB-4C76-92FF-27113387BE25}" type="presOf" srcId="{F5129FB5-A6CF-4564-9AAE-D7F4D3F6731A}" destId="{0C927EAF-8B41-4262-86EE-6FAABFE27EA2}" srcOrd="0" destOrd="0" presId="urn:microsoft.com/office/officeart/2005/8/layout/hierarchy3"/>
    <dgm:cxn modelId="{AF7B092E-7734-40BF-8EE6-2A275901EE39}" type="presOf" srcId="{1C73BB77-7895-4150-B186-5A96DD7BAD6D}" destId="{4A154DBC-5B93-4D5E-9D5B-435057A4765B}" srcOrd="0" destOrd="0" presId="urn:microsoft.com/office/officeart/2005/8/layout/hierarchy3"/>
    <dgm:cxn modelId="{FCEEC692-E8F1-48CA-95CC-7EDC5C0A3DBC}" type="presOf" srcId="{AA152D6A-B3F9-48AD-B0A2-D0A1771FAE09}" destId="{DB61D76D-EF64-4379-8998-51926CA6BF3F}" srcOrd="0" destOrd="0" presId="urn:microsoft.com/office/officeart/2005/8/layout/hierarchy3"/>
    <dgm:cxn modelId="{E4CF4DD1-5477-4874-AEF6-BD5A4D23C41F}" srcId="{571A334B-E3CD-44BD-BB23-194D8BCC2493}" destId="{2EAA36CE-C991-4BDF-9691-F919486B654E}" srcOrd="1" destOrd="0" parTransId="{57796903-99C0-463B-9F74-CC1CA26EA701}" sibTransId="{BDE4E9BF-D4D1-476D-9C6C-534C8A344856}"/>
    <dgm:cxn modelId="{84A7B35E-AE16-4D22-99AC-8A9141E8BE51}" srcId="{571A334B-E3CD-44BD-BB23-194D8BCC2493}" destId="{6B36AF1E-DCC9-4FCE-A5F6-860249DBC7B9}" srcOrd="0" destOrd="0" parTransId="{FC0AE46B-DADB-453B-A864-9A3489D509D0}" sibTransId="{71DC6CA2-8E4B-41EE-AE90-15D3A4AA1DB1}"/>
    <dgm:cxn modelId="{F665FA1A-CB3D-4A87-9650-FFDFE357250A}" srcId="{6B36AF1E-DCC9-4FCE-A5F6-860249DBC7B9}" destId="{1C73BB77-7895-4150-B186-5A96DD7BAD6D}" srcOrd="0" destOrd="0" parTransId="{8D931884-A147-43DD-84AC-0E5494352C1A}" sibTransId="{92FC716C-6EC3-47A8-9D45-3E5FA5E0BE88}"/>
    <dgm:cxn modelId="{FEC7F6B8-DF94-4EB1-A1E6-BBA8451406A6}" type="presOf" srcId="{2EAA36CE-C991-4BDF-9691-F919486B654E}" destId="{77000AEC-A572-494A-8BC3-A70E66D14183}" srcOrd="0" destOrd="0" presId="urn:microsoft.com/office/officeart/2005/8/layout/hierarchy3"/>
    <dgm:cxn modelId="{0909FA68-FCEC-4151-ABC5-F9257C355703}" type="presOf" srcId="{8D931884-A147-43DD-84AC-0E5494352C1A}" destId="{871D3093-D57F-45C9-B43F-637E0B162D43}" srcOrd="0" destOrd="0" presId="urn:microsoft.com/office/officeart/2005/8/layout/hierarchy3"/>
    <dgm:cxn modelId="{9CC57A14-40AD-4797-BB43-3C4F96D16989}" type="presParOf" srcId="{12C39663-53A8-434F-B9E5-D3E666C9C8AF}" destId="{B05E3738-E69C-40D1-AB0C-D300E760FDA3}" srcOrd="0" destOrd="0" presId="urn:microsoft.com/office/officeart/2005/8/layout/hierarchy3"/>
    <dgm:cxn modelId="{FEED7FFE-B00F-481F-A027-BC07CC26EA0E}" type="presParOf" srcId="{B05E3738-E69C-40D1-AB0C-D300E760FDA3}" destId="{9042E996-0CDA-496F-8490-4444188FD3CB}" srcOrd="0" destOrd="0" presId="urn:microsoft.com/office/officeart/2005/8/layout/hierarchy3"/>
    <dgm:cxn modelId="{F582E0BB-B53B-44CD-B699-3943CB9D1F90}" type="presParOf" srcId="{9042E996-0CDA-496F-8490-4444188FD3CB}" destId="{A7447603-B67B-48D7-A900-0655A6F8E836}" srcOrd="0" destOrd="0" presId="urn:microsoft.com/office/officeart/2005/8/layout/hierarchy3"/>
    <dgm:cxn modelId="{9FB62960-06D0-4C59-ACCD-DA578D1C63AC}" type="presParOf" srcId="{9042E996-0CDA-496F-8490-4444188FD3CB}" destId="{595C2D38-6BF2-47CD-8CE9-39973765B67F}" srcOrd="1" destOrd="0" presId="urn:microsoft.com/office/officeart/2005/8/layout/hierarchy3"/>
    <dgm:cxn modelId="{8B4FCAA8-07BD-46C4-A392-84B84B8C67F0}" type="presParOf" srcId="{B05E3738-E69C-40D1-AB0C-D300E760FDA3}" destId="{2927A64E-1A68-4D59-96D7-A6B0A87990C4}" srcOrd="1" destOrd="0" presId="urn:microsoft.com/office/officeart/2005/8/layout/hierarchy3"/>
    <dgm:cxn modelId="{DC37A101-DA29-4FD7-BAC2-ABFD882C3150}" type="presParOf" srcId="{2927A64E-1A68-4D59-96D7-A6B0A87990C4}" destId="{871D3093-D57F-45C9-B43F-637E0B162D43}" srcOrd="0" destOrd="0" presId="urn:microsoft.com/office/officeart/2005/8/layout/hierarchy3"/>
    <dgm:cxn modelId="{2E1E1A4D-8152-4E84-BA9D-E17DD1489616}" type="presParOf" srcId="{2927A64E-1A68-4D59-96D7-A6B0A87990C4}" destId="{4A154DBC-5B93-4D5E-9D5B-435057A4765B}" srcOrd="1" destOrd="0" presId="urn:microsoft.com/office/officeart/2005/8/layout/hierarchy3"/>
    <dgm:cxn modelId="{9FC59A1D-D3E5-4527-AED6-ECC8FC1696B0}" type="presParOf" srcId="{2927A64E-1A68-4D59-96D7-A6B0A87990C4}" destId="{2972220E-E245-4164-A541-B152D3B4177C}" srcOrd="2" destOrd="0" presId="urn:microsoft.com/office/officeart/2005/8/layout/hierarchy3"/>
    <dgm:cxn modelId="{B28AC547-5C18-4BCF-9245-546E3F280F1E}" type="presParOf" srcId="{2927A64E-1A68-4D59-96D7-A6B0A87990C4}" destId="{0E2AE567-ED68-4349-BA78-23EF1951C779}" srcOrd="3" destOrd="0" presId="urn:microsoft.com/office/officeart/2005/8/layout/hierarchy3"/>
    <dgm:cxn modelId="{6473B6D6-FF52-4BA3-851F-CBFE4599E60F}" type="presParOf" srcId="{12C39663-53A8-434F-B9E5-D3E666C9C8AF}" destId="{A4945317-0E8D-4B39-886E-E73E8DC6298A}" srcOrd="1" destOrd="0" presId="urn:microsoft.com/office/officeart/2005/8/layout/hierarchy3"/>
    <dgm:cxn modelId="{39161CEE-CEB6-4859-8E06-E7DE6EB0F6D2}" type="presParOf" srcId="{A4945317-0E8D-4B39-886E-E73E8DC6298A}" destId="{FDB1E495-9E12-44AF-BFB9-2C5DF51479A4}" srcOrd="0" destOrd="0" presId="urn:microsoft.com/office/officeart/2005/8/layout/hierarchy3"/>
    <dgm:cxn modelId="{4C3BBF82-FE45-42B3-BCCC-F0D76D662C1D}" type="presParOf" srcId="{FDB1E495-9E12-44AF-BFB9-2C5DF51479A4}" destId="{77000AEC-A572-494A-8BC3-A70E66D14183}" srcOrd="0" destOrd="0" presId="urn:microsoft.com/office/officeart/2005/8/layout/hierarchy3"/>
    <dgm:cxn modelId="{82BCA679-8D79-4270-9BC1-3F6308322059}" type="presParOf" srcId="{FDB1E495-9E12-44AF-BFB9-2C5DF51479A4}" destId="{F6CF98D2-A01A-4772-9622-5B2A0A6F25E5}" srcOrd="1" destOrd="0" presId="urn:microsoft.com/office/officeart/2005/8/layout/hierarchy3"/>
    <dgm:cxn modelId="{3DD78921-677A-4B78-954E-82434BAE0316}" type="presParOf" srcId="{A4945317-0E8D-4B39-886E-E73E8DC6298A}" destId="{81286B4C-37C6-42FB-BA0A-D8E8B641C8C8}" srcOrd="1" destOrd="0" presId="urn:microsoft.com/office/officeart/2005/8/layout/hierarchy3"/>
    <dgm:cxn modelId="{C8F82C97-6EC1-4B04-9C7C-F9D3EF5615CD}" type="presParOf" srcId="{81286B4C-37C6-42FB-BA0A-D8E8B641C8C8}" destId="{DB61D76D-EF64-4379-8998-51926CA6BF3F}" srcOrd="0" destOrd="0" presId="urn:microsoft.com/office/officeart/2005/8/layout/hierarchy3"/>
    <dgm:cxn modelId="{13DE706A-9F77-4F37-8318-D0F05D98F1D7}" type="presParOf" srcId="{81286B4C-37C6-42FB-BA0A-D8E8B641C8C8}" destId="{C55174DE-F410-42C8-82AE-AF2E4EAEF61E}" srcOrd="1" destOrd="0" presId="urn:microsoft.com/office/officeart/2005/8/layout/hierarchy3"/>
    <dgm:cxn modelId="{7D286297-0999-42EC-8597-447374825180}" type="presParOf" srcId="{81286B4C-37C6-42FB-BA0A-D8E8B641C8C8}" destId="{0C927EAF-8B41-4262-86EE-6FAABFE27EA2}" srcOrd="2" destOrd="0" presId="urn:microsoft.com/office/officeart/2005/8/layout/hierarchy3"/>
    <dgm:cxn modelId="{53EFCA37-F240-4E4B-9670-4312E51F2F3A}" type="presParOf" srcId="{81286B4C-37C6-42FB-BA0A-D8E8B641C8C8}" destId="{DC5E2237-689F-473E-A2E1-6F3CDC2CF818}"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CDC9965-5A34-485F-A3F6-7DC46A5E6163}" type="doc">
      <dgm:prSet loTypeId="urn:microsoft.com/office/officeart/2005/8/layout/list1" loCatId="list" qsTypeId="urn:microsoft.com/office/officeart/2005/8/quickstyle/simple1#4" qsCatId="simple" csTypeId="urn:microsoft.com/office/officeart/2005/8/colors/accent1_2#2" csCatId="accent1" phldr="1"/>
      <dgm:spPr/>
      <dgm:t>
        <a:bodyPr/>
        <a:lstStyle/>
        <a:p>
          <a:endParaRPr lang="es-EC"/>
        </a:p>
      </dgm:t>
    </dgm:pt>
    <dgm:pt modelId="{BC2F6BC7-C7C3-4694-A9E6-C3DC33A6ECAB}">
      <dgm:prSet phldrT="[Texto]" custT="1"/>
      <dgm:spPr/>
      <dgm:t>
        <a:bodyPr/>
        <a:lstStyle/>
        <a:p>
          <a:r>
            <a:rPr lang="es-ES" sz="2500" b="1" dirty="0" smtClean="0"/>
            <a:t>PARA ENTRETENER A LA ADMINISTRACIÓN</a:t>
          </a:r>
          <a:endParaRPr lang="es-EC" sz="2500" b="1" dirty="0"/>
        </a:p>
      </dgm:t>
    </dgm:pt>
    <dgm:pt modelId="{4D190E9E-3F65-4AA5-A546-D6864CE0AD0D}" type="parTrans" cxnId="{5230ED4B-8CC5-40F5-A2CA-D935FE4771EE}">
      <dgm:prSet/>
      <dgm:spPr/>
      <dgm:t>
        <a:bodyPr/>
        <a:lstStyle/>
        <a:p>
          <a:endParaRPr lang="es-EC"/>
        </a:p>
      </dgm:t>
    </dgm:pt>
    <dgm:pt modelId="{8C278FA9-5A00-46B9-8380-58B8428AEFC5}" type="sibTrans" cxnId="{5230ED4B-8CC5-40F5-A2CA-D935FE4771EE}">
      <dgm:prSet/>
      <dgm:spPr/>
      <dgm:t>
        <a:bodyPr/>
        <a:lstStyle/>
        <a:p>
          <a:endParaRPr lang="es-EC"/>
        </a:p>
      </dgm:t>
    </dgm:pt>
    <dgm:pt modelId="{484AD8C0-E5BA-4675-8D84-97C3698EAE0F}">
      <dgm:prSet phldrT="[Texto]" custT="1"/>
      <dgm:spPr/>
      <dgm:t>
        <a:bodyPr/>
        <a:lstStyle/>
        <a:p>
          <a:r>
            <a:rPr lang="es-ES" sz="2500" b="1" dirty="0" smtClean="0"/>
            <a:t>PERMITE UN ENFOQUE SISTEMÁTICO</a:t>
          </a:r>
          <a:endParaRPr lang="es-EC" sz="2500" b="1" dirty="0"/>
        </a:p>
      </dgm:t>
    </dgm:pt>
    <dgm:pt modelId="{517DC0B8-E67C-42F8-BAB7-FE050DDE913B}" type="parTrans" cxnId="{251BC328-6BF7-4643-AA2D-42EA742AE525}">
      <dgm:prSet/>
      <dgm:spPr/>
      <dgm:t>
        <a:bodyPr/>
        <a:lstStyle/>
        <a:p>
          <a:endParaRPr lang="es-EC"/>
        </a:p>
      </dgm:t>
    </dgm:pt>
    <dgm:pt modelId="{7EABE79B-BA00-429E-B1C5-E4A479D64E65}" type="sibTrans" cxnId="{251BC328-6BF7-4643-AA2D-42EA742AE525}">
      <dgm:prSet/>
      <dgm:spPr/>
      <dgm:t>
        <a:bodyPr/>
        <a:lstStyle/>
        <a:p>
          <a:endParaRPr lang="es-EC"/>
        </a:p>
      </dgm:t>
    </dgm:pt>
    <dgm:pt modelId="{9FDD876B-F2D9-47CB-99C1-604FF4379511}">
      <dgm:prSet phldrT="[Texto]" custT="1"/>
      <dgm:spPr/>
      <dgm:t>
        <a:bodyPr/>
        <a:lstStyle/>
        <a:p>
          <a:r>
            <a:rPr lang="es-ES" sz="2500" b="1" dirty="0" smtClean="0"/>
            <a:t>ENFOQUE CLÁSICO DIVIDE EL TRABAJO GERENCIAL EN CATEGORÍAS </a:t>
          </a:r>
          <a:endParaRPr lang="es-EC" sz="2500" b="1" dirty="0"/>
        </a:p>
      </dgm:t>
    </dgm:pt>
    <dgm:pt modelId="{BA6F57A5-9590-48E8-8423-6FDC02D47DBB}" type="parTrans" cxnId="{CE8002B1-93D2-40FF-BD96-C493F40826DC}">
      <dgm:prSet/>
      <dgm:spPr/>
      <dgm:t>
        <a:bodyPr/>
        <a:lstStyle/>
        <a:p>
          <a:endParaRPr lang="es-EC"/>
        </a:p>
      </dgm:t>
    </dgm:pt>
    <dgm:pt modelId="{185D352B-EB44-4F58-AFC3-92478FE6F2E5}" type="sibTrans" cxnId="{CE8002B1-93D2-40FF-BD96-C493F40826DC}">
      <dgm:prSet/>
      <dgm:spPr/>
      <dgm:t>
        <a:bodyPr/>
        <a:lstStyle/>
        <a:p>
          <a:endParaRPr lang="es-EC"/>
        </a:p>
      </dgm:t>
    </dgm:pt>
    <dgm:pt modelId="{18D9E3A3-5C61-4FB6-BF6B-31D918E33950}">
      <dgm:prSet phldrT="[Texto]" custT="1"/>
      <dgm:spPr/>
      <dgm:t>
        <a:bodyPr/>
        <a:lstStyle/>
        <a:p>
          <a:r>
            <a:rPr lang="es-ES" sz="2500" b="1" dirty="0" smtClean="0"/>
            <a:t>LOS</a:t>
          </a:r>
          <a:r>
            <a:rPr lang="es-ES" sz="2500" b="1" baseline="0" dirty="0" smtClean="0"/>
            <a:t> PRINCIPIOS PROPORCIONAN GUÍAS PARA TENER UNA MEJOR CONFIANZA EN LAS FUNCIONES DEL CARGO</a:t>
          </a:r>
          <a:endParaRPr lang="es-EC" sz="2500" b="1" dirty="0"/>
        </a:p>
      </dgm:t>
    </dgm:pt>
    <dgm:pt modelId="{D4213D8C-FDCE-4988-B9A0-8B058D5AA779}" type="parTrans" cxnId="{C7D20471-AEAD-40DF-9A52-D7814D407728}">
      <dgm:prSet/>
      <dgm:spPr/>
      <dgm:t>
        <a:bodyPr/>
        <a:lstStyle/>
        <a:p>
          <a:endParaRPr lang="es-EC"/>
        </a:p>
      </dgm:t>
    </dgm:pt>
    <dgm:pt modelId="{5F613724-92A5-4F89-85E9-F96F584D307F}" type="sibTrans" cxnId="{C7D20471-AEAD-40DF-9A52-D7814D407728}">
      <dgm:prSet/>
      <dgm:spPr/>
      <dgm:t>
        <a:bodyPr/>
        <a:lstStyle/>
        <a:p>
          <a:endParaRPr lang="es-EC"/>
        </a:p>
      </dgm:t>
    </dgm:pt>
    <dgm:pt modelId="{1E8EB613-E7BE-4A70-B1C2-874079D2A1F7}" type="pres">
      <dgm:prSet presAssocID="{2CDC9965-5A34-485F-A3F6-7DC46A5E6163}" presName="linear" presStyleCnt="0">
        <dgm:presLayoutVars>
          <dgm:dir/>
          <dgm:animLvl val="lvl"/>
          <dgm:resizeHandles val="exact"/>
        </dgm:presLayoutVars>
      </dgm:prSet>
      <dgm:spPr/>
      <dgm:t>
        <a:bodyPr/>
        <a:lstStyle/>
        <a:p>
          <a:endParaRPr lang="es-ES"/>
        </a:p>
      </dgm:t>
    </dgm:pt>
    <dgm:pt modelId="{DCF1E4A5-B519-4D6B-A796-1D143860FCF6}" type="pres">
      <dgm:prSet presAssocID="{BC2F6BC7-C7C3-4694-A9E6-C3DC33A6ECAB}" presName="parentLin" presStyleCnt="0"/>
      <dgm:spPr/>
    </dgm:pt>
    <dgm:pt modelId="{04AB7451-3F10-405B-854D-EE9461263FCF}" type="pres">
      <dgm:prSet presAssocID="{BC2F6BC7-C7C3-4694-A9E6-C3DC33A6ECAB}" presName="parentLeftMargin" presStyleLbl="node1" presStyleIdx="0" presStyleCnt="4"/>
      <dgm:spPr/>
      <dgm:t>
        <a:bodyPr/>
        <a:lstStyle/>
        <a:p>
          <a:endParaRPr lang="es-ES"/>
        </a:p>
      </dgm:t>
    </dgm:pt>
    <dgm:pt modelId="{E3147D93-B2DD-4BEA-887E-5A7AC5C9B109}" type="pres">
      <dgm:prSet presAssocID="{BC2F6BC7-C7C3-4694-A9E6-C3DC33A6ECAB}" presName="parentText" presStyleLbl="node1" presStyleIdx="0" presStyleCnt="4" custScaleX="118570" custScaleY="212980">
        <dgm:presLayoutVars>
          <dgm:chMax val="0"/>
          <dgm:bulletEnabled val="1"/>
        </dgm:presLayoutVars>
      </dgm:prSet>
      <dgm:spPr/>
      <dgm:t>
        <a:bodyPr/>
        <a:lstStyle/>
        <a:p>
          <a:endParaRPr lang="es-EC"/>
        </a:p>
      </dgm:t>
    </dgm:pt>
    <dgm:pt modelId="{FCAD4BE3-AD3A-464A-8561-3A6901DCF317}" type="pres">
      <dgm:prSet presAssocID="{BC2F6BC7-C7C3-4694-A9E6-C3DC33A6ECAB}" presName="negativeSpace" presStyleCnt="0"/>
      <dgm:spPr/>
    </dgm:pt>
    <dgm:pt modelId="{170BD55A-A465-4291-A604-94CF3AC9F779}" type="pres">
      <dgm:prSet presAssocID="{BC2F6BC7-C7C3-4694-A9E6-C3DC33A6ECAB}" presName="childText" presStyleLbl="conFgAcc1" presStyleIdx="0" presStyleCnt="4" custScaleY="291329">
        <dgm:presLayoutVars>
          <dgm:bulletEnabled val="1"/>
        </dgm:presLayoutVars>
      </dgm:prSet>
      <dgm:spPr/>
    </dgm:pt>
    <dgm:pt modelId="{D46DCF5F-392A-40A2-947F-08EBA6F88F87}" type="pres">
      <dgm:prSet presAssocID="{8C278FA9-5A00-46B9-8380-58B8428AEFC5}" presName="spaceBetweenRectangles" presStyleCnt="0"/>
      <dgm:spPr/>
    </dgm:pt>
    <dgm:pt modelId="{9D157733-03FF-4FFF-84A2-AD43D250B152}" type="pres">
      <dgm:prSet presAssocID="{484AD8C0-E5BA-4675-8D84-97C3698EAE0F}" presName="parentLin" presStyleCnt="0"/>
      <dgm:spPr/>
    </dgm:pt>
    <dgm:pt modelId="{492C0E08-2362-4ECC-934A-1D76907DB72C}" type="pres">
      <dgm:prSet presAssocID="{484AD8C0-E5BA-4675-8D84-97C3698EAE0F}" presName="parentLeftMargin" presStyleLbl="node1" presStyleIdx="0" presStyleCnt="4"/>
      <dgm:spPr/>
      <dgm:t>
        <a:bodyPr/>
        <a:lstStyle/>
        <a:p>
          <a:endParaRPr lang="es-ES"/>
        </a:p>
      </dgm:t>
    </dgm:pt>
    <dgm:pt modelId="{0CCE0B34-550D-4C32-878B-5FD8643EBDF6}" type="pres">
      <dgm:prSet presAssocID="{484AD8C0-E5BA-4675-8D84-97C3698EAE0F}" presName="parentText" presStyleLbl="node1" presStyleIdx="1" presStyleCnt="4" custScaleX="119851" custScaleY="170708">
        <dgm:presLayoutVars>
          <dgm:chMax val="0"/>
          <dgm:bulletEnabled val="1"/>
        </dgm:presLayoutVars>
      </dgm:prSet>
      <dgm:spPr/>
      <dgm:t>
        <a:bodyPr/>
        <a:lstStyle/>
        <a:p>
          <a:endParaRPr lang="es-ES"/>
        </a:p>
      </dgm:t>
    </dgm:pt>
    <dgm:pt modelId="{EA21FB79-3F68-428A-8857-4901C5B9DD42}" type="pres">
      <dgm:prSet presAssocID="{484AD8C0-E5BA-4675-8D84-97C3698EAE0F}" presName="negativeSpace" presStyleCnt="0"/>
      <dgm:spPr/>
    </dgm:pt>
    <dgm:pt modelId="{75462647-4AA9-4D44-B9BD-C965EF37B073}" type="pres">
      <dgm:prSet presAssocID="{484AD8C0-E5BA-4675-8D84-97C3698EAE0F}" presName="childText" presStyleLbl="conFgAcc1" presStyleIdx="1" presStyleCnt="4" custScaleY="311492">
        <dgm:presLayoutVars>
          <dgm:bulletEnabled val="1"/>
        </dgm:presLayoutVars>
      </dgm:prSet>
      <dgm:spPr/>
    </dgm:pt>
    <dgm:pt modelId="{FFC4390D-11C7-4644-82F9-316B13B828C5}" type="pres">
      <dgm:prSet presAssocID="{7EABE79B-BA00-429E-B1C5-E4A479D64E65}" presName="spaceBetweenRectangles" presStyleCnt="0"/>
      <dgm:spPr/>
    </dgm:pt>
    <dgm:pt modelId="{5CDEC559-052A-4805-A7F8-3C2C159171CE}" type="pres">
      <dgm:prSet presAssocID="{9FDD876B-F2D9-47CB-99C1-604FF4379511}" presName="parentLin" presStyleCnt="0"/>
      <dgm:spPr/>
    </dgm:pt>
    <dgm:pt modelId="{5BED50AC-DAE6-4C65-AA41-369856698F1B}" type="pres">
      <dgm:prSet presAssocID="{9FDD876B-F2D9-47CB-99C1-604FF4379511}" presName="parentLeftMargin" presStyleLbl="node1" presStyleIdx="1" presStyleCnt="4"/>
      <dgm:spPr/>
      <dgm:t>
        <a:bodyPr/>
        <a:lstStyle/>
        <a:p>
          <a:endParaRPr lang="es-ES"/>
        </a:p>
      </dgm:t>
    </dgm:pt>
    <dgm:pt modelId="{DE437852-7E84-41D6-AFBD-E9D1DC9F37B4}" type="pres">
      <dgm:prSet presAssocID="{9FDD876B-F2D9-47CB-99C1-604FF4379511}" presName="parentText" presStyleLbl="node1" presStyleIdx="2" presStyleCnt="4" custScaleX="125226" custScaleY="247368">
        <dgm:presLayoutVars>
          <dgm:chMax val="0"/>
          <dgm:bulletEnabled val="1"/>
        </dgm:presLayoutVars>
      </dgm:prSet>
      <dgm:spPr/>
      <dgm:t>
        <a:bodyPr/>
        <a:lstStyle/>
        <a:p>
          <a:endParaRPr lang="es-EC"/>
        </a:p>
      </dgm:t>
    </dgm:pt>
    <dgm:pt modelId="{17E9C432-A08B-45F8-BB12-28540B5BD2F1}" type="pres">
      <dgm:prSet presAssocID="{9FDD876B-F2D9-47CB-99C1-604FF4379511}" presName="negativeSpace" presStyleCnt="0"/>
      <dgm:spPr/>
    </dgm:pt>
    <dgm:pt modelId="{5B54BB3B-8FBB-4014-A62B-AE233739A433}" type="pres">
      <dgm:prSet presAssocID="{9FDD876B-F2D9-47CB-99C1-604FF4379511}" presName="childText" presStyleLbl="conFgAcc1" presStyleIdx="2" presStyleCnt="4" custScaleY="381246">
        <dgm:presLayoutVars>
          <dgm:bulletEnabled val="1"/>
        </dgm:presLayoutVars>
      </dgm:prSet>
      <dgm:spPr/>
    </dgm:pt>
    <dgm:pt modelId="{048DDAC7-65A8-4FAE-96D8-8C00A780E435}" type="pres">
      <dgm:prSet presAssocID="{185D352B-EB44-4F58-AFC3-92478FE6F2E5}" presName="spaceBetweenRectangles" presStyleCnt="0"/>
      <dgm:spPr/>
    </dgm:pt>
    <dgm:pt modelId="{44710350-5BC6-46F5-8DCD-951213F49D49}" type="pres">
      <dgm:prSet presAssocID="{18D9E3A3-5C61-4FB6-BF6B-31D918E33950}" presName="parentLin" presStyleCnt="0"/>
      <dgm:spPr/>
    </dgm:pt>
    <dgm:pt modelId="{C4E31937-0DB9-4A14-96BB-0C4B3F728663}" type="pres">
      <dgm:prSet presAssocID="{18D9E3A3-5C61-4FB6-BF6B-31D918E33950}" presName="parentLeftMargin" presStyleLbl="node1" presStyleIdx="2" presStyleCnt="4" custScaleX="116070" custScaleY="97330"/>
      <dgm:spPr/>
      <dgm:t>
        <a:bodyPr/>
        <a:lstStyle/>
        <a:p>
          <a:endParaRPr lang="es-ES"/>
        </a:p>
      </dgm:t>
    </dgm:pt>
    <dgm:pt modelId="{2EA0F6A3-FA5F-4D8A-8FBD-A9C3B018E291}" type="pres">
      <dgm:prSet presAssocID="{18D9E3A3-5C61-4FB6-BF6B-31D918E33950}" presName="parentText" presStyleLbl="node1" presStyleIdx="3" presStyleCnt="4" custScaleX="135114" custScaleY="365163">
        <dgm:presLayoutVars>
          <dgm:chMax val="0"/>
          <dgm:bulletEnabled val="1"/>
        </dgm:presLayoutVars>
      </dgm:prSet>
      <dgm:spPr/>
      <dgm:t>
        <a:bodyPr/>
        <a:lstStyle/>
        <a:p>
          <a:endParaRPr lang="es-EC"/>
        </a:p>
      </dgm:t>
    </dgm:pt>
    <dgm:pt modelId="{C7DF0E4F-2261-4CE4-AB19-4B3AB20CA10E}" type="pres">
      <dgm:prSet presAssocID="{18D9E3A3-5C61-4FB6-BF6B-31D918E33950}" presName="negativeSpace" presStyleCnt="0"/>
      <dgm:spPr/>
    </dgm:pt>
    <dgm:pt modelId="{C3C0ED90-EFD4-49F8-8370-927F606FC623}" type="pres">
      <dgm:prSet presAssocID="{18D9E3A3-5C61-4FB6-BF6B-31D918E33950}" presName="childText" presStyleLbl="conFgAcc1" presStyleIdx="3" presStyleCnt="4" custScaleX="99750" custScaleY="368200">
        <dgm:presLayoutVars>
          <dgm:bulletEnabled val="1"/>
        </dgm:presLayoutVars>
      </dgm:prSet>
      <dgm:spPr/>
    </dgm:pt>
  </dgm:ptLst>
  <dgm:cxnLst>
    <dgm:cxn modelId="{2D7A49AC-D940-46CF-AF23-35CAA0ECDB12}" type="presOf" srcId="{BC2F6BC7-C7C3-4694-A9E6-C3DC33A6ECAB}" destId="{E3147D93-B2DD-4BEA-887E-5A7AC5C9B109}" srcOrd="1" destOrd="0" presId="urn:microsoft.com/office/officeart/2005/8/layout/list1"/>
    <dgm:cxn modelId="{E30C58F2-0D7F-453A-9726-EA8E3EB97AEB}" type="presOf" srcId="{484AD8C0-E5BA-4675-8D84-97C3698EAE0F}" destId="{492C0E08-2362-4ECC-934A-1D76907DB72C}" srcOrd="0" destOrd="0" presId="urn:microsoft.com/office/officeart/2005/8/layout/list1"/>
    <dgm:cxn modelId="{38CE15F2-8F7F-40EC-9C96-D9FFC16A2935}" type="presOf" srcId="{484AD8C0-E5BA-4675-8D84-97C3698EAE0F}" destId="{0CCE0B34-550D-4C32-878B-5FD8643EBDF6}" srcOrd="1" destOrd="0" presId="urn:microsoft.com/office/officeart/2005/8/layout/list1"/>
    <dgm:cxn modelId="{5466CF5F-A406-414F-A71C-CBCC93C4E5D5}" type="presOf" srcId="{18D9E3A3-5C61-4FB6-BF6B-31D918E33950}" destId="{C4E31937-0DB9-4A14-96BB-0C4B3F728663}" srcOrd="0" destOrd="0" presId="urn:microsoft.com/office/officeart/2005/8/layout/list1"/>
    <dgm:cxn modelId="{CE8002B1-93D2-40FF-BD96-C493F40826DC}" srcId="{2CDC9965-5A34-485F-A3F6-7DC46A5E6163}" destId="{9FDD876B-F2D9-47CB-99C1-604FF4379511}" srcOrd="2" destOrd="0" parTransId="{BA6F57A5-9590-48E8-8423-6FDC02D47DBB}" sibTransId="{185D352B-EB44-4F58-AFC3-92478FE6F2E5}"/>
    <dgm:cxn modelId="{C7D20471-AEAD-40DF-9A52-D7814D407728}" srcId="{2CDC9965-5A34-485F-A3F6-7DC46A5E6163}" destId="{18D9E3A3-5C61-4FB6-BF6B-31D918E33950}" srcOrd="3" destOrd="0" parTransId="{D4213D8C-FDCE-4988-B9A0-8B058D5AA779}" sibTransId="{5F613724-92A5-4F89-85E9-F96F584D307F}"/>
    <dgm:cxn modelId="{A073CEDE-AEED-44DF-B48C-AD83BE4B6792}" type="presOf" srcId="{9FDD876B-F2D9-47CB-99C1-604FF4379511}" destId="{DE437852-7E84-41D6-AFBD-E9D1DC9F37B4}" srcOrd="1" destOrd="0" presId="urn:microsoft.com/office/officeart/2005/8/layout/list1"/>
    <dgm:cxn modelId="{79E2EBF1-6AB3-40B1-8160-B7D7F465782C}" type="presOf" srcId="{BC2F6BC7-C7C3-4694-A9E6-C3DC33A6ECAB}" destId="{04AB7451-3F10-405B-854D-EE9461263FCF}" srcOrd="0" destOrd="0" presId="urn:microsoft.com/office/officeart/2005/8/layout/list1"/>
    <dgm:cxn modelId="{5230ED4B-8CC5-40F5-A2CA-D935FE4771EE}" srcId="{2CDC9965-5A34-485F-A3F6-7DC46A5E6163}" destId="{BC2F6BC7-C7C3-4694-A9E6-C3DC33A6ECAB}" srcOrd="0" destOrd="0" parTransId="{4D190E9E-3F65-4AA5-A546-D6864CE0AD0D}" sibTransId="{8C278FA9-5A00-46B9-8380-58B8428AEFC5}"/>
    <dgm:cxn modelId="{95DC765A-C48A-4ECE-859A-2C51A12A3477}" type="presOf" srcId="{9FDD876B-F2D9-47CB-99C1-604FF4379511}" destId="{5BED50AC-DAE6-4C65-AA41-369856698F1B}" srcOrd="0" destOrd="0" presId="urn:microsoft.com/office/officeart/2005/8/layout/list1"/>
    <dgm:cxn modelId="{16D3411E-8BFA-4345-A366-FCF2E32279B2}" type="presOf" srcId="{2CDC9965-5A34-485F-A3F6-7DC46A5E6163}" destId="{1E8EB613-E7BE-4A70-B1C2-874079D2A1F7}" srcOrd="0" destOrd="0" presId="urn:microsoft.com/office/officeart/2005/8/layout/list1"/>
    <dgm:cxn modelId="{3A5C75AE-99B5-48A2-91AF-EDA1C73183A4}" type="presOf" srcId="{18D9E3A3-5C61-4FB6-BF6B-31D918E33950}" destId="{2EA0F6A3-FA5F-4D8A-8FBD-A9C3B018E291}" srcOrd="1" destOrd="0" presId="urn:microsoft.com/office/officeart/2005/8/layout/list1"/>
    <dgm:cxn modelId="{251BC328-6BF7-4643-AA2D-42EA742AE525}" srcId="{2CDC9965-5A34-485F-A3F6-7DC46A5E6163}" destId="{484AD8C0-E5BA-4675-8D84-97C3698EAE0F}" srcOrd="1" destOrd="0" parTransId="{517DC0B8-E67C-42F8-BAB7-FE050DDE913B}" sibTransId="{7EABE79B-BA00-429E-B1C5-E4A479D64E65}"/>
    <dgm:cxn modelId="{CA59DA5D-E9C1-4697-BD2E-AD15560176D6}" type="presParOf" srcId="{1E8EB613-E7BE-4A70-B1C2-874079D2A1F7}" destId="{DCF1E4A5-B519-4D6B-A796-1D143860FCF6}" srcOrd="0" destOrd="0" presId="urn:microsoft.com/office/officeart/2005/8/layout/list1"/>
    <dgm:cxn modelId="{0C8E92F9-2FC2-4621-8CAF-0FA227AF69D4}" type="presParOf" srcId="{DCF1E4A5-B519-4D6B-A796-1D143860FCF6}" destId="{04AB7451-3F10-405B-854D-EE9461263FCF}" srcOrd="0" destOrd="0" presId="urn:microsoft.com/office/officeart/2005/8/layout/list1"/>
    <dgm:cxn modelId="{E1F356B8-21FB-4C86-A18E-DF392AD8544A}" type="presParOf" srcId="{DCF1E4A5-B519-4D6B-A796-1D143860FCF6}" destId="{E3147D93-B2DD-4BEA-887E-5A7AC5C9B109}" srcOrd="1" destOrd="0" presId="urn:microsoft.com/office/officeart/2005/8/layout/list1"/>
    <dgm:cxn modelId="{F6939376-9AF3-4648-9ECD-B88D2595AEA2}" type="presParOf" srcId="{1E8EB613-E7BE-4A70-B1C2-874079D2A1F7}" destId="{FCAD4BE3-AD3A-464A-8561-3A6901DCF317}" srcOrd="1" destOrd="0" presId="urn:microsoft.com/office/officeart/2005/8/layout/list1"/>
    <dgm:cxn modelId="{B213E1B3-0551-4B54-9305-F6537382941A}" type="presParOf" srcId="{1E8EB613-E7BE-4A70-B1C2-874079D2A1F7}" destId="{170BD55A-A465-4291-A604-94CF3AC9F779}" srcOrd="2" destOrd="0" presId="urn:microsoft.com/office/officeart/2005/8/layout/list1"/>
    <dgm:cxn modelId="{3E63FBD3-DC77-43B8-8777-CC284B238AE3}" type="presParOf" srcId="{1E8EB613-E7BE-4A70-B1C2-874079D2A1F7}" destId="{D46DCF5F-392A-40A2-947F-08EBA6F88F87}" srcOrd="3" destOrd="0" presId="urn:microsoft.com/office/officeart/2005/8/layout/list1"/>
    <dgm:cxn modelId="{EF473867-9CB6-4970-B4B2-1537140C7199}" type="presParOf" srcId="{1E8EB613-E7BE-4A70-B1C2-874079D2A1F7}" destId="{9D157733-03FF-4FFF-84A2-AD43D250B152}" srcOrd="4" destOrd="0" presId="urn:microsoft.com/office/officeart/2005/8/layout/list1"/>
    <dgm:cxn modelId="{9AC4AA16-BD82-474F-BE20-318A34E039D9}" type="presParOf" srcId="{9D157733-03FF-4FFF-84A2-AD43D250B152}" destId="{492C0E08-2362-4ECC-934A-1D76907DB72C}" srcOrd="0" destOrd="0" presId="urn:microsoft.com/office/officeart/2005/8/layout/list1"/>
    <dgm:cxn modelId="{C0619CE3-CC37-4079-8396-837414A536FB}" type="presParOf" srcId="{9D157733-03FF-4FFF-84A2-AD43D250B152}" destId="{0CCE0B34-550D-4C32-878B-5FD8643EBDF6}" srcOrd="1" destOrd="0" presId="urn:microsoft.com/office/officeart/2005/8/layout/list1"/>
    <dgm:cxn modelId="{0D0166B1-2FBF-406A-B2FB-5B8B09E747EA}" type="presParOf" srcId="{1E8EB613-E7BE-4A70-B1C2-874079D2A1F7}" destId="{EA21FB79-3F68-428A-8857-4901C5B9DD42}" srcOrd="5" destOrd="0" presId="urn:microsoft.com/office/officeart/2005/8/layout/list1"/>
    <dgm:cxn modelId="{82AA796C-9B52-4B0F-A5EC-CDD8C19BF3E9}" type="presParOf" srcId="{1E8EB613-E7BE-4A70-B1C2-874079D2A1F7}" destId="{75462647-4AA9-4D44-B9BD-C965EF37B073}" srcOrd="6" destOrd="0" presId="urn:microsoft.com/office/officeart/2005/8/layout/list1"/>
    <dgm:cxn modelId="{148589B1-3F04-4122-B7B4-7FE1D4A70C08}" type="presParOf" srcId="{1E8EB613-E7BE-4A70-B1C2-874079D2A1F7}" destId="{FFC4390D-11C7-4644-82F9-316B13B828C5}" srcOrd="7" destOrd="0" presId="urn:microsoft.com/office/officeart/2005/8/layout/list1"/>
    <dgm:cxn modelId="{567BA1B9-AFF8-42C9-A67A-B9B3BDA39968}" type="presParOf" srcId="{1E8EB613-E7BE-4A70-B1C2-874079D2A1F7}" destId="{5CDEC559-052A-4805-A7F8-3C2C159171CE}" srcOrd="8" destOrd="0" presId="urn:microsoft.com/office/officeart/2005/8/layout/list1"/>
    <dgm:cxn modelId="{7842A8E8-9E47-43B5-B95A-0794A6C10E31}" type="presParOf" srcId="{5CDEC559-052A-4805-A7F8-3C2C159171CE}" destId="{5BED50AC-DAE6-4C65-AA41-369856698F1B}" srcOrd="0" destOrd="0" presId="urn:microsoft.com/office/officeart/2005/8/layout/list1"/>
    <dgm:cxn modelId="{7A94173C-D5A6-4F45-A96C-16D43E3F54F0}" type="presParOf" srcId="{5CDEC559-052A-4805-A7F8-3C2C159171CE}" destId="{DE437852-7E84-41D6-AFBD-E9D1DC9F37B4}" srcOrd="1" destOrd="0" presId="urn:microsoft.com/office/officeart/2005/8/layout/list1"/>
    <dgm:cxn modelId="{2F6D420A-265F-455D-BA92-720F0968D280}" type="presParOf" srcId="{1E8EB613-E7BE-4A70-B1C2-874079D2A1F7}" destId="{17E9C432-A08B-45F8-BB12-28540B5BD2F1}" srcOrd="9" destOrd="0" presId="urn:microsoft.com/office/officeart/2005/8/layout/list1"/>
    <dgm:cxn modelId="{D10ECFAF-F1F6-4DFC-9E35-ECE1955085AC}" type="presParOf" srcId="{1E8EB613-E7BE-4A70-B1C2-874079D2A1F7}" destId="{5B54BB3B-8FBB-4014-A62B-AE233739A433}" srcOrd="10" destOrd="0" presId="urn:microsoft.com/office/officeart/2005/8/layout/list1"/>
    <dgm:cxn modelId="{E61AE526-6E2B-46B9-AA34-8683C8BE97DF}" type="presParOf" srcId="{1E8EB613-E7BE-4A70-B1C2-874079D2A1F7}" destId="{048DDAC7-65A8-4FAE-96D8-8C00A780E435}" srcOrd="11" destOrd="0" presId="urn:microsoft.com/office/officeart/2005/8/layout/list1"/>
    <dgm:cxn modelId="{3FDDE73B-2B60-4CC5-B136-772F85EA8BD6}" type="presParOf" srcId="{1E8EB613-E7BE-4A70-B1C2-874079D2A1F7}" destId="{44710350-5BC6-46F5-8DCD-951213F49D49}" srcOrd="12" destOrd="0" presId="urn:microsoft.com/office/officeart/2005/8/layout/list1"/>
    <dgm:cxn modelId="{FE8C0C5C-0D7C-461E-A282-23257E4966B0}" type="presParOf" srcId="{44710350-5BC6-46F5-8DCD-951213F49D49}" destId="{C4E31937-0DB9-4A14-96BB-0C4B3F728663}" srcOrd="0" destOrd="0" presId="urn:microsoft.com/office/officeart/2005/8/layout/list1"/>
    <dgm:cxn modelId="{025EDAC2-0845-45B5-8751-D65D541E9C6B}" type="presParOf" srcId="{44710350-5BC6-46F5-8DCD-951213F49D49}" destId="{2EA0F6A3-FA5F-4D8A-8FBD-A9C3B018E291}" srcOrd="1" destOrd="0" presId="urn:microsoft.com/office/officeart/2005/8/layout/list1"/>
    <dgm:cxn modelId="{7D791568-FADB-4DA8-B269-C6DDF74E1ED3}" type="presParOf" srcId="{1E8EB613-E7BE-4A70-B1C2-874079D2A1F7}" destId="{C7DF0E4F-2261-4CE4-AB19-4B3AB20CA10E}" srcOrd="13" destOrd="0" presId="urn:microsoft.com/office/officeart/2005/8/layout/list1"/>
    <dgm:cxn modelId="{950E9034-6377-4E99-AB10-C44F2A26024C}" type="presParOf" srcId="{1E8EB613-E7BE-4A70-B1C2-874079D2A1F7}" destId="{C3C0ED90-EFD4-49F8-8370-927F606FC623}"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C41AF5E-8999-4EC3-AD70-4D2C7BFD4B03}" type="doc">
      <dgm:prSet loTypeId="urn:microsoft.com/office/officeart/2005/8/layout/vList6" loCatId="list" qsTypeId="urn:microsoft.com/office/officeart/2005/8/quickstyle/simple1#5" qsCatId="simple" csTypeId="urn:microsoft.com/office/officeart/2005/8/colors/accent1_2#3" csCatId="accent1" phldr="1"/>
      <dgm:spPr/>
      <dgm:t>
        <a:bodyPr/>
        <a:lstStyle/>
        <a:p>
          <a:endParaRPr lang="es-EC"/>
        </a:p>
      </dgm:t>
    </dgm:pt>
    <dgm:pt modelId="{971B4E36-7A4C-422D-A6E8-16931E4AF18D}">
      <dgm:prSet phldrT="[Texto]"/>
      <dgm:spPr/>
      <dgm:t>
        <a:bodyPr/>
        <a:lstStyle/>
        <a:p>
          <a:r>
            <a:rPr lang="es-ES" b="1" dirty="0" smtClean="0">
              <a:solidFill>
                <a:schemeClr val="tx1"/>
              </a:solidFill>
              <a:latin typeface="Bernard MT Condensed" pitchFamily="18" charset="0"/>
            </a:rPr>
            <a:t>Análisis del trabajo y adaptación del trabajador al trabajo</a:t>
          </a:r>
          <a:endParaRPr lang="es-EC" b="1" dirty="0">
            <a:solidFill>
              <a:schemeClr val="tx1"/>
            </a:solidFill>
            <a:latin typeface="Bernard MT Condensed" pitchFamily="18" charset="0"/>
          </a:endParaRPr>
        </a:p>
      </dgm:t>
    </dgm:pt>
    <dgm:pt modelId="{19B84207-F640-40DF-B9B5-DC0DEFD32C63}" type="parTrans" cxnId="{E9A13E2D-EE92-4CBA-B08B-4FD8089DA199}">
      <dgm:prSet/>
      <dgm:spPr/>
      <dgm:t>
        <a:bodyPr/>
        <a:lstStyle/>
        <a:p>
          <a:endParaRPr lang="es-EC"/>
        </a:p>
      </dgm:t>
    </dgm:pt>
    <dgm:pt modelId="{DA2399B5-D884-4A10-836F-F748B30A2732}" type="sibTrans" cxnId="{E9A13E2D-EE92-4CBA-B08B-4FD8089DA199}">
      <dgm:prSet/>
      <dgm:spPr/>
      <dgm:t>
        <a:bodyPr/>
        <a:lstStyle/>
        <a:p>
          <a:endParaRPr lang="es-EC"/>
        </a:p>
      </dgm:t>
    </dgm:pt>
    <dgm:pt modelId="{14E27EFD-5CC4-4108-B495-6B322CADA21E}">
      <dgm:prSet phldrT="[Texto]"/>
      <dgm:spPr/>
      <dgm:t>
        <a:bodyPr/>
        <a:lstStyle/>
        <a:p>
          <a:pPr algn="ctr">
            <a:lnSpc>
              <a:spcPct val="100000"/>
            </a:lnSpc>
          </a:pPr>
          <a:r>
            <a:rPr lang="es-ES" b="1" dirty="0" smtClean="0"/>
            <a:t>Psicología de trabajo </a:t>
          </a:r>
          <a:endParaRPr lang="es-EC" b="1" dirty="0"/>
        </a:p>
      </dgm:t>
    </dgm:pt>
    <dgm:pt modelId="{FFE27F15-5F30-4C7D-802E-30AF383D3258}" type="parTrans" cxnId="{1759DA76-5921-4F98-850A-60A4512B01CB}">
      <dgm:prSet/>
      <dgm:spPr/>
      <dgm:t>
        <a:bodyPr/>
        <a:lstStyle/>
        <a:p>
          <a:endParaRPr lang="es-EC"/>
        </a:p>
      </dgm:t>
    </dgm:pt>
    <dgm:pt modelId="{667E78AA-F34B-47D7-A495-E79EC7DB1DBD}" type="sibTrans" cxnId="{1759DA76-5921-4F98-850A-60A4512B01CB}">
      <dgm:prSet/>
      <dgm:spPr/>
      <dgm:t>
        <a:bodyPr/>
        <a:lstStyle/>
        <a:p>
          <a:endParaRPr lang="es-EC"/>
        </a:p>
      </dgm:t>
    </dgm:pt>
    <dgm:pt modelId="{17A25C52-51C2-47A9-94FA-6C3BF364293C}">
      <dgm:prSet phldrT="[Texto]"/>
      <dgm:spPr/>
      <dgm:t>
        <a:bodyPr/>
        <a:lstStyle/>
        <a:p>
          <a:pPr algn="ctr">
            <a:lnSpc>
              <a:spcPct val="100000"/>
            </a:lnSpc>
          </a:pPr>
          <a:r>
            <a:rPr lang="es-ES" b="1" dirty="0" smtClean="0"/>
            <a:t>Psicología industrial</a:t>
          </a:r>
          <a:endParaRPr lang="es-EC" b="1" dirty="0"/>
        </a:p>
      </dgm:t>
    </dgm:pt>
    <dgm:pt modelId="{DECFA4BA-E43F-4CA9-8417-E859196C9669}" type="parTrans" cxnId="{8E73B43A-1959-4615-933D-74CAA1E46D40}">
      <dgm:prSet/>
      <dgm:spPr/>
      <dgm:t>
        <a:bodyPr/>
        <a:lstStyle/>
        <a:p>
          <a:endParaRPr lang="es-EC"/>
        </a:p>
      </dgm:t>
    </dgm:pt>
    <dgm:pt modelId="{388CC330-6553-49B1-97BF-5507C42F289D}" type="sibTrans" cxnId="{8E73B43A-1959-4615-933D-74CAA1E46D40}">
      <dgm:prSet/>
      <dgm:spPr/>
      <dgm:t>
        <a:bodyPr/>
        <a:lstStyle/>
        <a:p>
          <a:endParaRPr lang="es-EC"/>
        </a:p>
      </dgm:t>
    </dgm:pt>
    <dgm:pt modelId="{3ED6E04B-2C01-460B-970C-D1EC0F625320}">
      <dgm:prSet phldrT="[Texto]" custT="1"/>
      <dgm:spPr/>
      <dgm:t>
        <a:bodyPr/>
        <a:lstStyle/>
        <a:p>
          <a:r>
            <a:rPr lang="es-ES" sz="4000" b="1" dirty="0" smtClean="0">
              <a:solidFill>
                <a:schemeClr val="tx1"/>
              </a:solidFill>
              <a:latin typeface="Bernard MT Condensed" pitchFamily="18" charset="0"/>
            </a:rPr>
            <a:t>Adaptación del trabajo al trabajador </a:t>
          </a:r>
          <a:endParaRPr lang="es-EC" sz="4000" b="1" dirty="0">
            <a:solidFill>
              <a:schemeClr val="tx1"/>
            </a:solidFill>
            <a:latin typeface="Bernard MT Condensed" pitchFamily="18" charset="0"/>
          </a:endParaRPr>
        </a:p>
      </dgm:t>
    </dgm:pt>
    <dgm:pt modelId="{F637AAE0-6883-4012-9C33-E447DC3A7D23}" type="parTrans" cxnId="{9E7A5F51-EB48-4886-A093-D8800938211D}">
      <dgm:prSet/>
      <dgm:spPr/>
      <dgm:t>
        <a:bodyPr/>
        <a:lstStyle/>
        <a:p>
          <a:endParaRPr lang="es-EC"/>
        </a:p>
      </dgm:t>
    </dgm:pt>
    <dgm:pt modelId="{7A55E96E-3DD3-4552-B546-F0CF16B130A4}" type="sibTrans" cxnId="{9E7A5F51-EB48-4886-A093-D8800938211D}">
      <dgm:prSet/>
      <dgm:spPr/>
      <dgm:t>
        <a:bodyPr/>
        <a:lstStyle/>
        <a:p>
          <a:endParaRPr lang="es-EC"/>
        </a:p>
      </dgm:t>
    </dgm:pt>
    <dgm:pt modelId="{51162B8C-3B24-46F8-9F5C-74A48CAD3700}">
      <dgm:prSet phldrT="[Texto]"/>
      <dgm:spPr/>
      <dgm:t>
        <a:bodyPr/>
        <a:lstStyle/>
        <a:p>
          <a:r>
            <a:rPr lang="es-ES" b="1" dirty="0" smtClean="0"/>
            <a:t>Aspectos individuales y sociales del trabajador</a:t>
          </a:r>
          <a:endParaRPr lang="es-EC" b="1" dirty="0"/>
        </a:p>
      </dgm:t>
    </dgm:pt>
    <dgm:pt modelId="{A97E46E8-5D04-4095-8784-EBCDC128DAB6}" type="parTrans" cxnId="{7D51DB6D-854D-49CB-84C2-053BE132A5AF}">
      <dgm:prSet/>
      <dgm:spPr/>
      <dgm:t>
        <a:bodyPr/>
        <a:lstStyle/>
        <a:p>
          <a:endParaRPr lang="es-EC"/>
        </a:p>
      </dgm:t>
    </dgm:pt>
    <dgm:pt modelId="{12DB6A61-506D-43EB-87AF-04C94255BFCC}" type="sibTrans" cxnId="{7D51DB6D-854D-49CB-84C2-053BE132A5AF}">
      <dgm:prSet/>
      <dgm:spPr/>
      <dgm:t>
        <a:bodyPr/>
        <a:lstStyle/>
        <a:p>
          <a:endParaRPr lang="es-EC"/>
        </a:p>
      </dgm:t>
    </dgm:pt>
    <dgm:pt modelId="{8FAB4F4A-FD93-46DF-931B-4EEC109105C8}">
      <dgm:prSet phldrT="[Texto]"/>
      <dgm:spPr/>
      <dgm:t>
        <a:bodyPr/>
        <a:lstStyle/>
        <a:p>
          <a:r>
            <a:rPr lang="es-ES" b="1" dirty="0" smtClean="0"/>
            <a:t>personalidad</a:t>
          </a:r>
          <a:endParaRPr lang="es-EC" b="1" dirty="0"/>
        </a:p>
      </dgm:t>
    </dgm:pt>
    <dgm:pt modelId="{F73D5503-F097-4B5D-822C-76A8136CC5F4}" type="parTrans" cxnId="{380599A7-BDD3-4B60-9059-45999F7026EF}">
      <dgm:prSet/>
      <dgm:spPr/>
      <dgm:t>
        <a:bodyPr/>
        <a:lstStyle/>
        <a:p>
          <a:endParaRPr lang="es-EC"/>
        </a:p>
      </dgm:t>
    </dgm:pt>
    <dgm:pt modelId="{9699FF81-2154-4807-898A-1C21E1E5B1DB}" type="sibTrans" cxnId="{380599A7-BDD3-4B60-9059-45999F7026EF}">
      <dgm:prSet/>
      <dgm:spPr/>
      <dgm:t>
        <a:bodyPr/>
        <a:lstStyle/>
        <a:p>
          <a:endParaRPr lang="es-EC"/>
        </a:p>
      </dgm:t>
    </dgm:pt>
    <dgm:pt modelId="{9957DFB1-708B-42EB-98FA-D4903D87276B}" type="pres">
      <dgm:prSet presAssocID="{2C41AF5E-8999-4EC3-AD70-4D2C7BFD4B03}" presName="Name0" presStyleCnt="0">
        <dgm:presLayoutVars>
          <dgm:dir/>
          <dgm:animLvl val="lvl"/>
          <dgm:resizeHandles/>
        </dgm:presLayoutVars>
      </dgm:prSet>
      <dgm:spPr/>
      <dgm:t>
        <a:bodyPr/>
        <a:lstStyle/>
        <a:p>
          <a:endParaRPr lang="es-ES"/>
        </a:p>
      </dgm:t>
    </dgm:pt>
    <dgm:pt modelId="{D8EBCC77-770E-4AAE-AFC3-E89E459B62D5}" type="pres">
      <dgm:prSet presAssocID="{971B4E36-7A4C-422D-A6E8-16931E4AF18D}" presName="linNode" presStyleCnt="0"/>
      <dgm:spPr/>
    </dgm:pt>
    <dgm:pt modelId="{5DE3D324-AC3A-40F6-90AE-B8DC12C5A5F2}" type="pres">
      <dgm:prSet presAssocID="{971B4E36-7A4C-422D-A6E8-16931E4AF18D}" presName="parentShp" presStyleLbl="node1" presStyleIdx="0" presStyleCnt="2">
        <dgm:presLayoutVars>
          <dgm:bulletEnabled val="1"/>
        </dgm:presLayoutVars>
      </dgm:prSet>
      <dgm:spPr/>
      <dgm:t>
        <a:bodyPr/>
        <a:lstStyle/>
        <a:p>
          <a:endParaRPr lang="es-EC"/>
        </a:p>
      </dgm:t>
    </dgm:pt>
    <dgm:pt modelId="{375BD34C-86ED-4AA0-BDD2-99B22C9022B4}" type="pres">
      <dgm:prSet presAssocID="{971B4E36-7A4C-422D-A6E8-16931E4AF18D}" presName="childShp" presStyleLbl="bgAccFollowNode1" presStyleIdx="0" presStyleCnt="2">
        <dgm:presLayoutVars>
          <dgm:bulletEnabled val="1"/>
        </dgm:presLayoutVars>
      </dgm:prSet>
      <dgm:spPr/>
      <dgm:t>
        <a:bodyPr/>
        <a:lstStyle/>
        <a:p>
          <a:endParaRPr lang="es-EC"/>
        </a:p>
      </dgm:t>
    </dgm:pt>
    <dgm:pt modelId="{D232A4E2-E4B4-4F65-A560-6C4FB3C5B6DB}" type="pres">
      <dgm:prSet presAssocID="{DA2399B5-D884-4A10-836F-F748B30A2732}" presName="spacing" presStyleCnt="0"/>
      <dgm:spPr/>
    </dgm:pt>
    <dgm:pt modelId="{186F7B73-2554-4A80-90B9-94F5AEEB0FC2}" type="pres">
      <dgm:prSet presAssocID="{3ED6E04B-2C01-460B-970C-D1EC0F625320}" presName="linNode" presStyleCnt="0"/>
      <dgm:spPr/>
    </dgm:pt>
    <dgm:pt modelId="{B2F49031-49D3-4B04-9D17-C8535F167F5E}" type="pres">
      <dgm:prSet presAssocID="{3ED6E04B-2C01-460B-970C-D1EC0F625320}" presName="parentShp" presStyleLbl="node1" presStyleIdx="1" presStyleCnt="2">
        <dgm:presLayoutVars>
          <dgm:bulletEnabled val="1"/>
        </dgm:presLayoutVars>
      </dgm:prSet>
      <dgm:spPr/>
      <dgm:t>
        <a:bodyPr/>
        <a:lstStyle/>
        <a:p>
          <a:endParaRPr lang="es-EC"/>
        </a:p>
      </dgm:t>
    </dgm:pt>
    <dgm:pt modelId="{86F269E6-3D22-4F68-AF93-B739AD177725}" type="pres">
      <dgm:prSet presAssocID="{3ED6E04B-2C01-460B-970C-D1EC0F625320}" presName="childShp" presStyleLbl="bgAccFollowNode1" presStyleIdx="1" presStyleCnt="2">
        <dgm:presLayoutVars>
          <dgm:bulletEnabled val="1"/>
        </dgm:presLayoutVars>
      </dgm:prSet>
      <dgm:spPr/>
      <dgm:t>
        <a:bodyPr/>
        <a:lstStyle/>
        <a:p>
          <a:endParaRPr lang="es-EC"/>
        </a:p>
      </dgm:t>
    </dgm:pt>
  </dgm:ptLst>
  <dgm:cxnLst>
    <dgm:cxn modelId="{81B62AE3-3893-4F8A-8508-0E8BFA9741F1}" type="presOf" srcId="{8FAB4F4A-FD93-46DF-931B-4EEC109105C8}" destId="{86F269E6-3D22-4F68-AF93-B739AD177725}" srcOrd="0" destOrd="1" presId="urn:microsoft.com/office/officeart/2005/8/layout/vList6"/>
    <dgm:cxn modelId="{8E3D3708-D14B-4EF6-BFE2-014B9B0DFE0C}" type="presOf" srcId="{971B4E36-7A4C-422D-A6E8-16931E4AF18D}" destId="{5DE3D324-AC3A-40F6-90AE-B8DC12C5A5F2}" srcOrd="0" destOrd="0" presId="urn:microsoft.com/office/officeart/2005/8/layout/vList6"/>
    <dgm:cxn modelId="{EE059871-977C-407C-B2FA-151161A2324D}" type="presOf" srcId="{2C41AF5E-8999-4EC3-AD70-4D2C7BFD4B03}" destId="{9957DFB1-708B-42EB-98FA-D4903D87276B}" srcOrd="0" destOrd="0" presId="urn:microsoft.com/office/officeart/2005/8/layout/vList6"/>
    <dgm:cxn modelId="{9E7A5F51-EB48-4886-A093-D8800938211D}" srcId="{2C41AF5E-8999-4EC3-AD70-4D2C7BFD4B03}" destId="{3ED6E04B-2C01-460B-970C-D1EC0F625320}" srcOrd="1" destOrd="0" parTransId="{F637AAE0-6883-4012-9C33-E447DC3A7D23}" sibTransId="{7A55E96E-3DD3-4552-B546-F0CF16B130A4}"/>
    <dgm:cxn modelId="{B5D3EE79-258F-41AE-B8C1-7297B7CC223B}" type="presOf" srcId="{3ED6E04B-2C01-460B-970C-D1EC0F625320}" destId="{B2F49031-49D3-4B04-9D17-C8535F167F5E}" srcOrd="0" destOrd="0" presId="urn:microsoft.com/office/officeart/2005/8/layout/vList6"/>
    <dgm:cxn modelId="{1759DA76-5921-4F98-850A-60A4512B01CB}" srcId="{971B4E36-7A4C-422D-A6E8-16931E4AF18D}" destId="{14E27EFD-5CC4-4108-B495-6B322CADA21E}" srcOrd="0" destOrd="0" parTransId="{FFE27F15-5F30-4C7D-802E-30AF383D3258}" sibTransId="{667E78AA-F34B-47D7-A495-E79EC7DB1DBD}"/>
    <dgm:cxn modelId="{E9A13E2D-EE92-4CBA-B08B-4FD8089DA199}" srcId="{2C41AF5E-8999-4EC3-AD70-4D2C7BFD4B03}" destId="{971B4E36-7A4C-422D-A6E8-16931E4AF18D}" srcOrd="0" destOrd="0" parTransId="{19B84207-F640-40DF-B9B5-DC0DEFD32C63}" sibTransId="{DA2399B5-D884-4A10-836F-F748B30A2732}"/>
    <dgm:cxn modelId="{8E73B43A-1959-4615-933D-74CAA1E46D40}" srcId="{971B4E36-7A4C-422D-A6E8-16931E4AF18D}" destId="{17A25C52-51C2-47A9-94FA-6C3BF364293C}" srcOrd="1" destOrd="0" parTransId="{DECFA4BA-E43F-4CA9-8417-E859196C9669}" sibTransId="{388CC330-6553-49B1-97BF-5507C42F289D}"/>
    <dgm:cxn modelId="{2BD310AE-5C39-41FB-9BCD-5C80986B2494}" type="presOf" srcId="{14E27EFD-5CC4-4108-B495-6B322CADA21E}" destId="{375BD34C-86ED-4AA0-BDD2-99B22C9022B4}" srcOrd="0" destOrd="0" presId="urn:microsoft.com/office/officeart/2005/8/layout/vList6"/>
    <dgm:cxn modelId="{7D51DB6D-854D-49CB-84C2-053BE132A5AF}" srcId="{3ED6E04B-2C01-460B-970C-D1EC0F625320}" destId="{51162B8C-3B24-46F8-9F5C-74A48CAD3700}" srcOrd="0" destOrd="0" parTransId="{A97E46E8-5D04-4095-8784-EBCDC128DAB6}" sibTransId="{12DB6A61-506D-43EB-87AF-04C94255BFCC}"/>
    <dgm:cxn modelId="{EF772780-4C1B-4DD0-A975-95179D9FED31}" type="presOf" srcId="{51162B8C-3B24-46F8-9F5C-74A48CAD3700}" destId="{86F269E6-3D22-4F68-AF93-B739AD177725}" srcOrd="0" destOrd="0" presId="urn:microsoft.com/office/officeart/2005/8/layout/vList6"/>
    <dgm:cxn modelId="{380599A7-BDD3-4B60-9059-45999F7026EF}" srcId="{3ED6E04B-2C01-460B-970C-D1EC0F625320}" destId="{8FAB4F4A-FD93-46DF-931B-4EEC109105C8}" srcOrd="1" destOrd="0" parTransId="{F73D5503-F097-4B5D-822C-76A8136CC5F4}" sibTransId="{9699FF81-2154-4807-898A-1C21E1E5B1DB}"/>
    <dgm:cxn modelId="{60F62742-C8D8-4687-8372-592CEFE49E20}" type="presOf" srcId="{17A25C52-51C2-47A9-94FA-6C3BF364293C}" destId="{375BD34C-86ED-4AA0-BDD2-99B22C9022B4}" srcOrd="0" destOrd="1" presId="urn:microsoft.com/office/officeart/2005/8/layout/vList6"/>
    <dgm:cxn modelId="{3ABCD3EE-D037-4500-AC6C-5D3F6D1EB349}" type="presParOf" srcId="{9957DFB1-708B-42EB-98FA-D4903D87276B}" destId="{D8EBCC77-770E-4AAE-AFC3-E89E459B62D5}" srcOrd="0" destOrd="0" presId="urn:microsoft.com/office/officeart/2005/8/layout/vList6"/>
    <dgm:cxn modelId="{18C02BA6-646C-4C81-AD2F-3154B680CF85}" type="presParOf" srcId="{D8EBCC77-770E-4AAE-AFC3-E89E459B62D5}" destId="{5DE3D324-AC3A-40F6-90AE-B8DC12C5A5F2}" srcOrd="0" destOrd="0" presId="urn:microsoft.com/office/officeart/2005/8/layout/vList6"/>
    <dgm:cxn modelId="{4D6E1B13-2DB8-4A04-9E0F-29B7F8A184B7}" type="presParOf" srcId="{D8EBCC77-770E-4AAE-AFC3-E89E459B62D5}" destId="{375BD34C-86ED-4AA0-BDD2-99B22C9022B4}" srcOrd="1" destOrd="0" presId="urn:microsoft.com/office/officeart/2005/8/layout/vList6"/>
    <dgm:cxn modelId="{65BB7AF1-BAF1-4D49-B6E6-84E19C512BEA}" type="presParOf" srcId="{9957DFB1-708B-42EB-98FA-D4903D87276B}" destId="{D232A4E2-E4B4-4F65-A560-6C4FB3C5B6DB}" srcOrd="1" destOrd="0" presId="urn:microsoft.com/office/officeart/2005/8/layout/vList6"/>
    <dgm:cxn modelId="{9D4791F9-BCA1-4F2E-BC46-0BA0132E9A1E}" type="presParOf" srcId="{9957DFB1-708B-42EB-98FA-D4903D87276B}" destId="{186F7B73-2554-4A80-90B9-94F5AEEB0FC2}" srcOrd="2" destOrd="0" presId="urn:microsoft.com/office/officeart/2005/8/layout/vList6"/>
    <dgm:cxn modelId="{23F4DB8D-6E74-4CFE-9C8C-0186976310AB}" type="presParOf" srcId="{186F7B73-2554-4A80-90B9-94F5AEEB0FC2}" destId="{B2F49031-49D3-4B04-9D17-C8535F167F5E}" srcOrd="0" destOrd="0" presId="urn:microsoft.com/office/officeart/2005/8/layout/vList6"/>
    <dgm:cxn modelId="{42B0CCED-6488-4231-B032-CA6022C2C351}" type="presParOf" srcId="{186F7B73-2554-4A80-90B9-94F5AEEB0FC2}" destId="{86F269E6-3D22-4F68-AF93-B739AD177725}"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Franklin Gothic Book" pitchFamily="34" charset="0"/>
              </a:defRPr>
            </a:lvl1pPr>
          </a:lstStyle>
          <a:p>
            <a:endParaRPr lang="es-ES"/>
          </a:p>
        </p:txBody>
      </p:sp>
      <p:sp>
        <p:nvSpPr>
          <p:cNvPr id="542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Franklin Gothic Book" pitchFamily="34" charset="0"/>
              </a:defRPr>
            </a:lvl1pPr>
          </a:lstStyle>
          <a:p>
            <a:fld id="{AD9C13D0-8055-407C-9167-E0B7615002F8}" type="datetimeFigureOut">
              <a:rPr lang="es-ES"/>
              <a:pPr/>
              <a:t>27/09/2012</a:t>
            </a:fld>
            <a:endParaRPr lang="es-ES"/>
          </a:p>
        </p:txBody>
      </p:sp>
      <p:sp>
        <p:nvSpPr>
          <p:cNvPr id="542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Franklin Gothic Book" pitchFamily="34" charset="0"/>
              </a:defRPr>
            </a:lvl1pPr>
          </a:lstStyle>
          <a:p>
            <a:endParaRPr lang="es-ES"/>
          </a:p>
        </p:txBody>
      </p:sp>
      <p:sp>
        <p:nvSpPr>
          <p:cNvPr id="542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Franklin Gothic Book" pitchFamily="34" charset="0"/>
              </a:defRPr>
            </a:lvl1pPr>
          </a:lstStyle>
          <a:p>
            <a:fld id="{A95DE0FF-CBA1-44C1-A4CB-ABE2F4B8A117}" type="slidenum">
              <a:rPr lang="es-ES"/>
              <a:pPr/>
              <a:t>‹#›</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BCED2A4-A024-450A-9B66-41D611DA8385}" type="datetimeFigureOut">
              <a:rPr lang="es-ES"/>
              <a:pPr>
                <a:defRPr/>
              </a:pPr>
              <a:t>27/09/2012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B0B09DC-1ABB-45D4-A9B7-B412FBB28482}" type="slidenum">
              <a:rPr lang="es-ES"/>
              <a:pPr>
                <a:defRPr/>
              </a:pPr>
              <a:t>‹#›</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28 Título"/>
          <p:cNvSpPr>
            <a:spLocks noGrp="1"/>
          </p:cNvSpPr>
          <p:nvPr>
            <p:ph type="ctrTitle"/>
          </p:nvPr>
        </p:nvSpPr>
        <p:spPr>
          <a:xfrm>
            <a:off x="381000" y="4853411"/>
            <a:ext cx="8458200" cy="1222375"/>
          </a:xfrm>
        </p:spPr>
        <p:txBody>
          <a:bodyPr anchor="t"/>
          <a:lstStyle/>
          <a:p>
            <a:r>
              <a:rPr lang="es-ES" smtClean="0"/>
              <a:t>Haga clic para modificar el estilo de título del patrón</a:t>
            </a:r>
            <a:endParaRPr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5" name="15 Marcador de fecha"/>
          <p:cNvSpPr>
            <a:spLocks noGrp="1"/>
          </p:cNvSpPr>
          <p:nvPr>
            <p:ph type="dt" sz="half" idx="10"/>
          </p:nvPr>
        </p:nvSpPr>
        <p:spPr/>
        <p:txBody>
          <a:bodyPr/>
          <a:lstStyle>
            <a:lvl1pPr>
              <a:defRPr/>
            </a:lvl1pPr>
          </a:lstStyle>
          <a:p>
            <a:pPr>
              <a:defRPr/>
            </a:pPr>
            <a:fld id="{753E1CEA-23B0-48A5-A11C-9DA66527C58E}" type="datetimeFigureOut">
              <a:rPr lang="en-US"/>
              <a:pPr>
                <a:defRPr/>
              </a:pPr>
              <a:t>9/27/2012</a:t>
            </a:fld>
            <a:endParaRPr lang="en-US"/>
          </a:p>
        </p:txBody>
      </p:sp>
      <p:sp>
        <p:nvSpPr>
          <p:cNvPr id="6" name="1 Marcador de pie de página"/>
          <p:cNvSpPr>
            <a:spLocks noGrp="1"/>
          </p:cNvSpPr>
          <p:nvPr>
            <p:ph type="ftr" sz="quarter" idx="11"/>
          </p:nvPr>
        </p:nvSpPr>
        <p:spPr/>
        <p:txBody>
          <a:bodyPr/>
          <a:lstStyle>
            <a:lvl1pPr>
              <a:defRPr/>
            </a:lvl1pPr>
          </a:lstStyle>
          <a:p>
            <a:pPr>
              <a:defRPr/>
            </a:pPr>
            <a:endParaRPr lang="en-US"/>
          </a:p>
        </p:txBody>
      </p:sp>
      <p:sp>
        <p:nvSpPr>
          <p:cNvPr id="7" name="14 Marcador de número de diapositiva"/>
          <p:cNvSpPr>
            <a:spLocks noGrp="1"/>
          </p:cNvSpPr>
          <p:nvPr>
            <p:ph type="sldNum" sz="quarter" idx="12"/>
          </p:nvPr>
        </p:nvSpPr>
        <p:spPr>
          <a:xfrm>
            <a:off x="8229600" y="6473825"/>
            <a:ext cx="758825" cy="247650"/>
          </a:xfrm>
        </p:spPr>
        <p:txBody>
          <a:bodyPr/>
          <a:lstStyle>
            <a:lvl1pPr>
              <a:defRPr/>
            </a:lvl1pPr>
          </a:lstStyle>
          <a:p>
            <a:pPr>
              <a:defRPr/>
            </a:pPr>
            <a:fld id="{7708A426-40D0-40E2-9BA2-9C44CBF7D9F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0 Marcador de fecha"/>
          <p:cNvSpPr>
            <a:spLocks noGrp="1"/>
          </p:cNvSpPr>
          <p:nvPr>
            <p:ph type="dt" sz="half" idx="10"/>
          </p:nvPr>
        </p:nvSpPr>
        <p:spPr/>
        <p:txBody>
          <a:bodyPr/>
          <a:lstStyle>
            <a:lvl1pPr>
              <a:defRPr/>
            </a:lvl1pPr>
          </a:lstStyle>
          <a:p>
            <a:pPr>
              <a:defRPr/>
            </a:pPr>
            <a:fld id="{9DCCA7C0-D747-4A66-89BE-545E0BF302F3}" type="datetimeFigureOut">
              <a:rPr lang="en-US"/>
              <a:pPr>
                <a:defRPr/>
              </a:pPr>
              <a:t>9/27/2012</a:t>
            </a:fld>
            <a:endParaRPr lang="en-US"/>
          </a:p>
        </p:txBody>
      </p:sp>
      <p:sp>
        <p:nvSpPr>
          <p:cNvPr id="5" name="27 Marcador de pie de página"/>
          <p:cNvSpPr>
            <a:spLocks noGrp="1"/>
          </p:cNvSpPr>
          <p:nvPr>
            <p:ph type="ftr" sz="quarter" idx="11"/>
          </p:nvPr>
        </p:nvSpPr>
        <p:spPr/>
        <p:txBody>
          <a:bodyPr/>
          <a:lstStyle>
            <a:lvl1pPr>
              <a:defRPr/>
            </a:lvl1pPr>
          </a:lstStyle>
          <a:p>
            <a:pPr>
              <a:defRPr/>
            </a:pPr>
            <a:endParaRPr lang="en-US"/>
          </a:p>
        </p:txBody>
      </p:sp>
      <p:sp>
        <p:nvSpPr>
          <p:cNvPr id="6" name="4 Marcador de número de diapositiva"/>
          <p:cNvSpPr>
            <a:spLocks noGrp="1"/>
          </p:cNvSpPr>
          <p:nvPr>
            <p:ph type="sldNum" sz="quarter" idx="12"/>
          </p:nvPr>
        </p:nvSpPr>
        <p:spPr/>
        <p:txBody>
          <a:bodyPr/>
          <a:lstStyle>
            <a:lvl1pPr>
              <a:defRPr/>
            </a:lvl1pPr>
          </a:lstStyle>
          <a:p>
            <a:pPr>
              <a:defRPr/>
            </a:pPr>
            <a:fld id="{4713D227-651D-47EA-B78B-EC4DB11888C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A70A1845-E722-4F4C-BCFE-6D0E28E12CB7}" type="datetimeFigureOut">
              <a:rPr lang="en-US"/>
              <a:pPr>
                <a:defRPr/>
              </a:pPr>
              <a:t>9/27/2012</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17CD93CB-52B6-492A-8920-B2E2F3A1FC7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lang="es-ES" smtClean="0"/>
              <a:t>Haga clic para modificar el estilo de título del patrón</a:t>
            </a:r>
            <a:endParaRPr lang="en-US"/>
          </a:p>
        </p:txBody>
      </p:sp>
      <p:sp>
        <p:nvSpPr>
          <p:cNvPr id="27" name="26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E0627F4E-2ED8-4CE8-90E7-A5D9C69D2303}" type="datetimeFigureOut">
              <a:rPr lang="en-US"/>
              <a:pPr>
                <a:defRPr/>
              </a:pPr>
              <a:t>9/27/2012</a:t>
            </a:fld>
            <a:endParaRPr lang="en-US"/>
          </a:p>
        </p:txBody>
      </p:sp>
      <p:sp>
        <p:nvSpPr>
          <p:cNvPr id="5" name="18 Marcador de pie de página"/>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15 Marcador de número de diapositiva"/>
          <p:cNvSpPr>
            <a:spLocks noGrp="1"/>
          </p:cNvSpPr>
          <p:nvPr>
            <p:ph type="sldNum" sz="quarter" idx="12"/>
          </p:nvPr>
        </p:nvSpPr>
        <p:spPr>
          <a:xfrm>
            <a:off x="8229600" y="6473825"/>
            <a:ext cx="758825" cy="247650"/>
          </a:xfrm>
        </p:spPr>
        <p:txBody>
          <a:bodyPr/>
          <a:lstStyle>
            <a:lvl1pPr>
              <a:defRPr/>
            </a:lvl1pPr>
          </a:lstStyle>
          <a:p>
            <a:pPr>
              <a:defRPr/>
            </a:pPr>
            <a:fld id="{5260F1A8-A393-4267-B482-1DAC662C10A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lang="es-ES" smtClean="0"/>
              <a:t>Haga clic para modificar el estilo de título del patrón</a:t>
            </a:r>
            <a:endParaRPr lang="en-US"/>
          </a:p>
        </p:txBody>
      </p:sp>
      <p:sp>
        <p:nvSpPr>
          <p:cNvPr id="5" name="18 Marcador de fecha"/>
          <p:cNvSpPr>
            <a:spLocks noGrp="1"/>
          </p:cNvSpPr>
          <p:nvPr>
            <p:ph type="dt" sz="half" idx="10"/>
          </p:nvPr>
        </p:nvSpPr>
        <p:spPr/>
        <p:txBody>
          <a:bodyPr/>
          <a:lstStyle>
            <a:lvl1pPr>
              <a:defRPr/>
            </a:lvl1pPr>
          </a:lstStyle>
          <a:p>
            <a:pPr>
              <a:defRPr/>
            </a:pPr>
            <a:fld id="{699A416D-0777-4931-B9CB-2E6CD8CC8367}" type="datetimeFigureOut">
              <a:rPr lang="en-US"/>
              <a:pPr>
                <a:defRPr/>
              </a:pPr>
              <a:t>9/27/2012</a:t>
            </a:fld>
            <a:endParaRPr lang="en-US"/>
          </a:p>
        </p:txBody>
      </p:sp>
      <p:sp>
        <p:nvSpPr>
          <p:cNvPr id="7" name="10 Marcador de pie de página"/>
          <p:cNvSpPr>
            <a:spLocks noGrp="1"/>
          </p:cNvSpPr>
          <p:nvPr>
            <p:ph type="ftr" sz="quarter" idx="11"/>
          </p:nvPr>
        </p:nvSpPr>
        <p:spPr/>
        <p:txBody>
          <a:bodyPr/>
          <a:lstStyle>
            <a:lvl1pPr>
              <a:defRPr/>
            </a:lvl1pPr>
          </a:lstStyle>
          <a:p>
            <a:pPr>
              <a:defRPr/>
            </a:pPr>
            <a:endParaRPr lang="en-US"/>
          </a:p>
        </p:txBody>
      </p:sp>
      <p:sp>
        <p:nvSpPr>
          <p:cNvPr id="9" name="15 Marcador de número de diapositiva"/>
          <p:cNvSpPr>
            <a:spLocks noGrp="1"/>
          </p:cNvSpPr>
          <p:nvPr>
            <p:ph type="sldNum" sz="quarter" idx="12"/>
          </p:nvPr>
        </p:nvSpPr>
        <p:spPr/>
        <p:txBody>
          <a:bodyPr/>
          <a:lstStyle>
            <a:lvl1pPr>
              <a:defRPr/>
            </a:lvl1pPr>
          </a:lstStyle>
          <a:p>
            <a:pPr>
              <a:defRPr/>
            </a:pPr>
            <a:fld id="{1431FC1C-59EB-4567-984F-4A7789D6EBA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lang="es-ES" smtClean="0"/>
              <a:t>Haga clic para modificar el estilo de título del patrón</a:t>
            </a:r>
            <a:endParaRPr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0 Marcador de fecha"/>
          <p:cNvSpPr>
            <a:spLocks noGrp="1"/>
          </p:cNvSpPr>
          <p:nvPr>
            <p:ph type="dt" sz="half" idx="10"/>
          </p:nvPr>
        </p:nvSpPr>
        <p:spPr/>
        <p:txBody>
          <a:bodyPr/>
          <a:lstStyle>
            <a:lvl1pPr>
              <a:defRPr/>
            </a:lvl1pPr>
          </a:lstStyle>
          <a:p>
            <a:pPr>
              <a:defRPr/>
            </a:pPr>
            <a:fld id="{5890D686-A054-437E-BED8-57A3B894ABA9}" type="datetimeFigureOut">
              <a:rPr lang="en-US"/>
              <a:pPr>
                <a:defRPr/>
              </a:pPr>
              <a:t>9/27/2012</a:t>
            </a:fld>
            <a:endParaRPr lang="en-US"/>
          </a:p>
        </p:txBody>
      </p:sp>
      <p:sp>
        <p:nvSpPr>
          <p:cNvPr id="6" name="27 Marcador de pie de página"/>
          <p:cNvSpPr>
            <a:spLocks noGrp="1"/>
          </p:cNvSpPr>
          <p:nvPr>
            <p:ph type="ftr" sz="quarter" idx="11"/>
          </p:nvPr>
        </p:nvSpPr>
        <p:spPr/>
        <p:txBody>
          <a:bodyPr/>
          <a:lstStyle>
            <a:lvl1pPr>
              <a:defRPr/>
            </a:lvl1pPr>
          </a:lstStyle>
          <a:p>
            <a:pPr>
              <a:defRPr/>
            </a:pPr>
            <a:endParaRPr lang="en-US"/>
          </a:p>
        </p:txBody>
      </p:sp>
      <p:sp>
        <p:nvSpPr>
          <p:cNvPr id="7" name="4 Marcador de número de diapositiva"/>
          <p:cNvSpPr>
            <a:spLocks noGrp="1"/>
          </p:cNvSpPr>
          <p:nvPr>
            <p:ph type="sldNum" sz="quarter" idx="12"/>
          </p:nvPr>
        </p:nvSpPr>
        <p:spPr/>
        <p:txBody>
          <a:bodyPr/>
          <a:lstStyle>
            <a:lvl1pPr>
              <a:defRPr/>
            </a:lvl1pPr>
          </a:lstStyle>
          <a:p>
            <a:pPr>
              <a:defRPr/>
            </a:pPr>
            <a:fld id="{7809ABFB-2203-45D3-B927-908C75250F6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7"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28 Título"/>
          <p:cNvSpPr>
            <a:spLocks noGrp="1"/>
          </p:cNvSpPr>
          <p:nvPr>
            <p:ph type="title"/>
          </p:nvPr>
        </p:nvSpPr>
        <p:spPr>
          <a:xfrm>
            <a:off x="304800" y="5410200"/>
            <a:ext cx="8610600" cy="882650"/>
          </a:xfrm>
        </p:spPr>
        <p:txBody>
          <a:bodyPr/>
          <a:lstStyle>
            <a:lvl1pPr>
              <a:defRPr/>
            </a:lvl1pPr>
          </a:lstStyle>
          <a:p>
            <a:r>
              <a:rPr lang="es-ES" smtClean="0"/>
              <a:t>Haga clic para modificar el estilo de título del patrón</a:t>
            </a:r>
            <a:endParaRPr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9 Marcador de fecha"/>
          <p:cNvSpPr>
            <a:spLocks noGrp="1"/>
          </p:cNvSpPr>
          <p:nvPr>
            <p:ph type="dt" sz="half" idx="10"/>
          </p:nvPr>
        </p:nvSpPr>
        <p:spPr/>
        <p:txBody>
          <a:bodyPr/>
          <a:lstStyle>
            <a:lvl1pPr>
              <a:defRPr/>
            </a:lvl1pPr>
          </a:lstStyle>
          <a:p>
            <a:pPr>
              <a:defRPr/>
            </a:pPr>
            <a:fld id="{529C393D-5488-420F-83BF-FCB294067641}" type="datetimeFigureOut">
              <a:rPr lang="en-US"/>
              <a:pPr>
                <a:defRPr/>
              </a:pPr>
              <a:t>9/27/2012</a:t>
            </a:fld>
            <a:endParaRPr lang="en-US"/>
          </a:p>
        </p:txBody>
      </p:sp>
      <p:sp>
        <p:nvSpPr>
          <p:cNvPr id="9" name="5 Marcador de pie de página"/>
          <p:cNvSpPr>
            <a:spLocks noGrp="1"/>
          </p:cNvSpPr>
          <p:nvPr>
            <p:ph type="ftr" sz="quarter" idx="11"/>
          </p:nvPr>
        </p:nvSpPr>
        <p:spPr/>
        <p:txBody>
          <a:bodyPr/>
          <a:lstStyle>
            <a:lvl1pPr>
              <a:defRPr/>
            </a:lvl1pPr>
          </a:lstStyle>
          <a:p>
            <a:pPr>
              <a:defRPr/>
            </a:pPr>
            <a:endParaRPr lang="en-US"/>
          </a:p>
        </p:txBody>
      </p:sp>
      <p:sp>
        <p:nvSpPr>
          <p:cNvPr id="10" name="6 Marcador de número de diapositiva"/>
          <p:cNvSpPr>
            <a:spLocks noGrp="1"/>
          </p:cNvSpPr>
          <p:nvPr>
            <p:ph type="sldNum" sz="quarter" idx="12"/>
          </p:nvPr>
        </p:nvSpPr>
        <p:spPr>
          <a:xfrm>
            <a:off x="8229600" y="6477000"/>
            <a:ext cx="762000" cy="247650"/>
          </a:xfrm>
        </p:spPr>
        <p:txBody>
          <a:bodyPr/>
          <a:lstStyle>
            <a:lvl1pPr>
              <a:defRPr/>
            </a:lvl1pPr>
          </a:lstStyle>
          <a:p>
            <a:pPr>
              <a:defRPr/>
            </a:pPr>
            <a:fld id="{D03870CD-4B87-4589-846B-3BA8D18AF0C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lang="es-ES" smtClean="0"/>
              <a:t>Haga clic para modificar el estilo de título del patrón</a:t>
            </a:r>
            <a:endParaRPr lang="en-US"/>
          </a:p>
        </p:txBody>
      </p:sp>
      <p:sp>
        <p:nvSpPr>
          <p:cNvPr id="3" name="10 Marcador de fecha"/>
          <p:cNvSpPr>
            <a:spLocks noGrp="1"/>
          </p:cNvSpPr>
          <p:nvPr>
            <p:ph type="dt" sz="half" idx="10"/>
          </p:nvPr>
        </p:nvSpPr>
        <p:spPr/>
        <p:txBody>
          <a:bodyPr/>
          <a:lstStyle>
            <a:lvl1pPr>
              <a:defRPr/>
            </a:lvl1pPr>
          </a:lstStyle>
          <a:p>
            <a:pPr>
              <a:defRPr/>
            </a:pPr>
            <a:fld id="{7C297759-4906-4AFE-89CA-DDC162DF3BB4}" type="datetimeFigureOut">
              <a:rPr lang="en-US"/>
              <a:pPr>
                <a:defRPr/>
              </a:pPr>
              <a:t>9/27/2012</a:t>
            </a:fld>
            <a:endParaRPr lang="en-US"/>
          </a:p>
        </p:txBody>
      </p:sp>
      <p:sp>
        <p:nvSpPr>
          <p:cNvPr id="4" name="27 Marcador de pie de página"/>
          <p:cNvSpPr>
            <a:spLocks noGrp="1"/>
          </p:cNvSpPr>
          <p:nvPr>
            <p:ph type="ftr" sz="quarter" idx="11"/>
          </p:nvPr>
        </p:nvSpPr>
        <p:spPr/>
        <p:txBody>
          <a:bodyPr/>
          <a:lstStyle>
            <a:lvl1pPr>
              <a:defRPr/>
            </a:lvl1pPr>
          </a:lstStyle>
          <a:p>
            <a:pPr>
              <a:defRPr/>
            </a:pPr>
            <a:endParaRPr lang="en-US"/>
          </a:p>
        </p:txBody>
      </p:sp>
      <p:sp>
        <p:nvSpPr>
          <p:cNvPr id="5" name="4 Marcador de número de diapositiva"/>
          <p:cNvSpPr>
            <a:spLocks noGrp="1"/>
          </p:cNvSpPr>
          <p:nvPr>
            <p:ph type="sldNum" sz="quarter" idx="12"/>
          </p:nvPr>
        </p:nvSpPr>
        <p:spPr/>
        <p:txBody>
          <a:bodyPr/>
          <a:lstStyle>
            <a:lvl1pPr>
              <a:defRPr/>
            </a:lvl1pPr>
          </a:lstStyle>
          <a:p>
            <a:pPr>
              <a:defRPr/>
            </a:pPr>
            <a:fld id="{60A48752-D22B-455F-B5CE-A60CCF47C44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2 Marcador de fecha"/>
          <p:cNvSpPr>
            <a:spLocks noGrp="1"/>
          </p:cNvSpPr>
          <p:nvPr>
            <p:ph type="dt" sz="half" idx="10"/>
          </p:nvPr>
        </p:nvSpPr>
        <p:spPr/>
        <p:txBody>
          <a:bodyPr/>
          <a:lstStyle>
            <a:lvl1pPr>
              <a:defRPr/>
            </a:lvl1pPr>
          </a:lstStyle>
          <a:p>
            <a:pPr>
              <a:defRPr/>
            </a:pPr>
            <a:fld id="{A7BED10A-1F81-4F8E-9DAC-D9FE00D0D026}" type="datetimeFigureOut">
              <a:rPr lang="en-US"/>
              <a:pPr>
                <a:defRPr/>
              </a:pPr>
              <a:t>9/27/2012</a:t>
            </a:fld>
            <a:endParaRPr lang="en-US"/>
          </a:p>
        </p:txBody>
      </p:sp>
      <p:sp>
        <p:nvSpPr>
          <p:cNvPr id="3" name="23 Marcador de pie de página"/>
          <p:cNvSpPr>
            <a:spLocks noGrp="1"/>
          </p:cNvSpPr>
          <p:nvPr>
            <p:ph type="ftr" sz="quarter" idx="11"/>
          </p:nvPr>
        </p:nvSpPr>
        <p:spPr/>
        <p:txBody>
          <a:bodyPr/>
          <a:lstStyle>
            <a:lvl1pPr>
              <a:defRPr/>
            </a:lvl1pPr>
          </a:lstStyle>
          <a:p>
            <a:pPr>
              <a:defRPr/>
            </a:pPr>
            <a:endParaRPr lang="en-US"/>
          </a:p>
        </p:txBody>
      </p:sp>
      <p:sp>
        <p:nvSpPr>
          <p:cNvPr id="4" name="6 Marcador de número de diapositiva"/>
          <p:cNvSpPr>
            <a:spLocks noGrp="1"/>
          </p:cNvSpPr>
          <p:nvPr>
            <p:ph type="sldNum" sz="quarter" idx="12"/>
          </p:nvPr>
        </p:nvSpPr>
        <p:spPr/>
        <p:txBody>
          <a:bodyPr/>
          <a:lstStyle>
            <a:lvl1pPr>
              <a:defRPr/>
            </a:lvl1pPr>
          </a:lstStyle>
          <a:p>
            <a:pPr>
              <a:defRPr/>
            </a:pPr>
            <a:fld id="{AE56353C-3162-4C9B-B864-901309B2CFB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Título"/>
          <p:cNvSpPr>
            <a:spLocks noGrp="1"/>
          </p:cNvSpPr>
          <p:nvPr>
            <p:ph type="title"/>
          </p:nvPr>
        </p:nvSpPr>
        <p:spPr>
          <a:xfrm>
            <a:off x="457200" y="5486400"/>
            <a:ext cx="8458200" cy="520700"/>
          </a:xfrm>
        </p:spPr>
        <p:txBody>
          <a:bodyPr/>
          <a:lstStyle>
            <a:lvl1pPr algn="l">
              <a:buNone/>
              <a:defRPr sz="2000" b="1"/>
            </a:lvl1pPr>
          </a:lstStyle>
          <a:p>
            <a:r>
              <a:rPr lang="es-ES" smtClean="0"/>
              <a:t>Haga clic para modificar el estilo de título del patrón</a:t>
            </a:r>
            <a:endParaRPr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24 Marcador de fecha"/>
          <p:cNvSpPr>
            <a:spLocks noGrp="1"/>
          </p:cNvSpPr>
          <p:nvPr>
            <p:ph type="dt" sz="half" idx="10"/>
          </p:nvPr>
        </p:nvSpPr>
        <p:spPr/>
        <p:txBody>
          <a:bodyPr/>
          <a:lstStyle>
            <a:lvl1pPr>
              <a:defRPr/>
            </a:lvl1pPr>
          </a:lstStyle>
          <a:p>
            <a:pPr>
              <a:defRPr/>
            </a:pPr>
            <a:fld id="{0530FDD7-5129-4761-9B0E-2A2A3177BDB7}" type="datetimeFigureOut">
              <a:rPr lang="en-US"/>
              <a:pPr>
                <a:defRPr/>
              </a:pPr>
              <a:t>9/27/2012</a:t>
            </a:fld>
            <a:endParaRPr lang="en-US"/>
          </a:p>
        </p:txBody>
      </p:sp>
      <p:sp>
        <p:nvSpPr>
          <p:cNvPr id="7" name="28 Marcador de pie de página"/>
          <p:cNvSpPr>
            <a:spLocks noGrp="1"/>
          </p:cNvSpPr>
          <p:nvPr>
            <p:ph type="ftr" sz="quarter" idx="11"/>
          </p:nvPr>
        </p:nvSpPr>
        <p:spPr/>
        <p:txBody>
          <a:bodyPr/>
          <a:lstStyle>
            <a:lvl1pPr>
              <a:defRPr/>
            </a:lvl1pPr>
          </a:lstStyle>
          <a:p>
            <a:pPr>
              <a:defRPr/>
            </a:pPr>
            <a:endParaRPr lang="en-US"/>
          </a:p>
        </p:txBody>
      </p:sp>
      <p:sp>
        <p:nvSpPr>
          <p:cNvPr id="8" name="6 Marcador de número de diapositiva"/>
          <p:cNvSpPr>
            <a:spLocks noGrp="1"/>
          </p:cNvSpPr>
          <p:nvPr>
            <p:ph type="sldNum" sz="quarter" idx="12"/>
          </p:nvPr>
        </p:nvSpPr>
        <p:spPr/>
        <p:txBody>
          <a:bodyPr/>
          <a:lstStyle>
            <a:lvl1pPr>
              <a:defRPr/>
            </a:lvl1pPr>
          </a:lstStyle>
          <a:p>
            <a:pPr>
              <a:defRPr/>
            </a:pPr>
            <a:fld id="{8A333D5A-BF43-43BE-B392-5A9B6F0F98A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17" name="16 Título"/>
          <p:cNvSpPr>
            <a:spLocks noGrp="1"/>
          </p:cNvSpPr>
          <p:nvPr>
            <p:ph type="title"/>
          </p:nvPr>
        </p:nvSpPr>
        <p:spPr>
          <a:xfrm>
            <a:off x="381000" y="4993760"/>
            <a:ext cx="5867400" cy="522288"/>
          </a:xfrm>
        </p:spPr>
        <p:txBody>
          <a:bodyPr/>
          <a:lstStyle>
            <a:lvl1pPr algn="l">
              <a:buNone/>
              <a:defRPr sz="2000" b="1"/>
            </a:lvl1pPr>
          </a:lstStyle>
          <a:p>
            <a:r>
              <a:rPr lang="es-ES" smtClean="0"/>
              <a:t>Haga clic para modificar el estilo de título del patrón</a:t>
            </a:r>
            <a:endParaRPr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6 Marcador de fecha"/>
          <p:cNvSpPr>
            <a:spLocks noGrp="1"/>
          </p:cNvSpPr>
          <p:nvPr>
            <p:ph type="dt" sz="half" idx="10"/>
          </p:nvPr>
        </p:nvSpPr>
        <p:spPr/>
        <p:txBody>
          <a:bodyPr/>
          <a:lstStyle>
            <a:lvl1pPr>
              <a:defRPr/>
            </a:lvl1pPr>
          </a:lstStyle>
          <a:p>
            <a:pPr>
              <a:defRPr/>
            </a:pPr>
            <a:fld id="{FDECDFA2-1AA8-4BCB-8F64-AFAE221EB8EF}" type="datetimeFigureOut">
              <a:rPr lang="en-US"/>
              <a:pPr>
                <a:defRPr/>
              </a:pPr>
              <a:t>9/27/2012</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30 Marcador de número de diapositiva"/>
          <p:cNvSpPr>
            <a:spLocks noGrp="1"/>
          </p:cNvSpPr>
          <p:nvPr>
            <p:ph type="sldNum" sz="quarter" idx="12"/>
          </p:nvPr>
        </p:nvSpPr>
        <p:spPr/>
        <p:txBody>
          <a:bodyPr/>
          <a:lstStyle>
            <a:lvl1pPr>
              <a:defRPr/>
            </a:lvl1pPr>
          </a:lstStyle>
          <a:p>
            <a:pPr>
              <a:defRPr/>
            </a:pPr>
            <a:fld id="{BB119889-E0FE-4B43-9289-49C7649285E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7 Marcador de texto"/>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0DEBE74D-0BCA-4EF7-B483-E204AEF7DEF5}" type="datetimeFigureOut">
              <a:rPr lang="en-US"/>
              <a:pPr>
                <a:defRPr/>
              </a:pPr>
              <a:t>9/27/2012</a:t>
            </a:fld>
            <a:endParaRPr lang="en-U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n-U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55F5B6E9-BBCC-4573-90CA-A9146CD5B258}" type="slidenum">
              <a:rPr lang="en-US"/>
              <a:pPr>
                <a:defRPr/>
              </a:pPr>
              <a:t>‹#›</a:t>
            </a:fld>
            <a:endParaRPr lang="en-U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lang="es-ES" smtClean="0"/>
              <a:t>Haga clic para modificar el estilo de título del patrón</a:t>
            </a:r>
            <a:endParaRPr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79" r:id="rId4"/>
    <p:sldLayoutId id="2147483783" r:id="rId5"/>
    <p:sldLayoutId id="2147483778" r:id="rId6"/>
    <p:sldLayoutId id="2147483784" r:id="rId7"/>
    <p:sldLayoutId id="2147483785" r:id="rId8"/>
    <p:sldLayoutId id="2147483786" r:id="rId9"/>
    <p:sldLayoutId id="2147483777" r:id="rId10"/>
    <p:sldLayoutId id="2147483787"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4.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1.xml"/><Relationship Id="rId7" Type="http://schemas.openxmlformats.org/officeDocument/2006/relationships/slide" Target="slide5.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2.xml"/><Relationship Id="rId7" Type="http://schemas.openxmlformats.org/officeDocument/2006/relationships/slide" Target="slide6.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3.xml"/><Relationship Id="rId7" Type="http://schemas.openxmlformats.org/officeDocument/2006/relationships/slide" Target="slide7.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9" name="18 Imagen" descr="http://2.bp.blogspot.com/_CY6AySlQIkA/SGuGtKu4I0I/AAAAAAAAADI/7vHvu6w1tpE/s400/23.jpg"/>
          <p:cNvPicPr/>
          <p:nvPr/>
        </p:nvPicPr>
        <p:blipFill>
          <a:blip r:embed="rId2"/>
          <a:srcRect/>
          <a:stretch>
            <a:fillRect/>
          </a:stretch>
        </p:blipFill>
        <p:spPr bwMode="auto">
          <a:xfrm>
            <a:off x="1071538" y="642918"/>
            <a:ext cx="7286676" cy="5072098"/>
          </a:xfrm>
          <a:prstGeom prst="roundRect">
            <a:avLst>
              <a:gd name="adj" fmla="val 8594"/>
            </a:avLst>
          </a:prstGeom>
          <a:solidFill>
            <a:srgbClr val="FFFFFF">
              <a:shade val="85000"/>
            </a:srgbClr>
          </a:solidFill>
          <a:ln>
            <a:noFill/>
          </a:ln>
          <a:effectLst>
            <a:innerShdw blurRad="63500" dist="50800" dir="16200000">
              <a:prstClr val="black">
                <a:alpha val="50000"/>
              </a:prstClr>
            </a:innerShdw>
            <a:reflection blurRad="12700" stA="38000" endPos="28000" dist="5000" dir="5400000" sy="-100000" algn="bl" rotWithShape="0"/>
          </a:effectLst>
        </p:spPr>
      </p:pic>
      <p:sp>
        <p:nvSpPr>
          <p:cNvPr id="18" name="17 Rectángulo"/>
          <p:cNvSpPr/>
          <p:nvPr/>
        </p:nvSpPr>
        <p:spPr>
          <a:xfrm>
            <a:off x="1214414" y="2285992"/>
            <a:ext cx="6809236" cy="1569660"/>
          </a:xfrm>
          <a:prstGeom prst="rect">
            <a:avLst/>
          </a:prstGeom>
          <a:noFill/>
        </p:spPr>
        <p:txBody>
          <a:bodyPr wrap="none">
            <a:spAutoFit/>
          </a:bodyPr>
          <a:lstStyle/>
          <a:p>
            <a:pPr algn="ctr" fontAlgn="auto">
              <a:spcBef>
                <a:spcPts val="0"/>
              </a:spcBef>
              <a:spcAft>
                <a:spcPts val="0"/>
              </a:spcAft>
              <a:defRPr/>
            </a:pPr>
            <a:r>
              <a:rPr lang="es-ES"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rPr>
              <a:t>TEORÍA CLÁSICA </a:t>
            </a:r>
          </a:p>
          <a:p>
            <a:pPr algn="ctr" fontAlgn="auto">
              <a:spcBef>
                <a:spcPts val="0"/>
              </a:spcBef>
              <a:spcAft>
                <a:spcPts val="0"/>
              </a:spcAft>
              <a:defRPr/>
            </a:pPr>
            <a:r>
              <a:rPr lang="es-ES"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rPr>
              <a:t>DE LA ADMINISTRACIÓN</a:t>
            </a:r>
            <a:endParaRPr lang="es-ES"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circle(in)">
                                      <p:cBhvr>
                                        <p:cTn id="7" dur="2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5072063" y="142875"/>
            <a:ext cx="3571875" cy="10715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 name="2 CuadroTexto"/>
          <p:cNvSpPr txBox="1"/>
          <p:nvPr/>
        </p:nvSpPr>
        <p:spPr>
          <a:xfrm>
            <a:off x="5286380" y="285728"/>
            <a:ext cx="3214710" cy="83099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s-E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TEORÍA DE LA ORGANIZACIÓN</a:t>
            </a:r>
            <a:endParaRPr lang="es-E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4" name="3 Flecha abajo"/>
          <p:cNvSpPr/>
          <p:nvPr/>
        </p:nvSpPr>
        <p:spPr>
          <a:xfrm>
            <a:off x="6643688" y="3000375"/>
            <a:ext cx="285750" cy="571500"/>
          </a:xfrm>
          <a:prstGeom prst="downArrow">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s-ES"/>
          </a:p>
        </p:txBody>
      </p:sp>
      <p:sp>
        <p:nvSpPr>
          <p:cNvPr id="8" name="7 Rectángulo"/>
          <p:cNvSpPr/>
          <p:nvPr/>
        </p:nvSpPr>
        <p:spPr>
          <a:xfrm>
            <a:off x="4765675" y="1785938"/>
            <a:ext cx="40005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1" name="10 Llaves"/>
          <p:cNvSpPr/>
          <p:nvPr/>
        </p:nvSpPr>
        <p:spPr>
          <a:xfrm>
            <a:off x="785813" y="3000375"/>
            <a:ext cx="4214812" cy="2857500"/>
          </a:xfrm>
          <a:prstGeom prst="bracePair">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12" name="11 CuadroTexto"/>
          <p:cNvSpPr txBox="1">
            <a:spLocks noChangeArrowheads="1"/>
          </p:cNvSpPr>
          <p:nvPr/>
        </p:nvSpPr>
        <p:spPr bwMode="auto">
          <a:xfrm>
            <a:off x="1000125" y="3071813"/>
            <a:ext cx="3857625" cy="3140075"/>
          </a:xfrm>
          <a:prstGeom prst="rect">
            <a:avLst/>
          </a:prstGeom>
          <a:noFill/>
          <a:ln w="9525">
            <a:noFill/>
            <a:miter lim="800000"/>
            <a:headEnd/>
            <a:tailEnd/>
          </a:ln>
        </p:spPr>
        <p:txBody>
          <a:bodyPr>
            <a:spAutoFit/>
          </a:bodyPr>
          <a:lstStyle/>
          <a:p>
            <a:pPr marL="342900" indent="-342900"/>
            <a:r>
              <a:rPr lang="es-ES">
                <a:latin typeface="Franklin Gothic Book" pitchFamily="34" charset="0"/>
              </a:rPr>
              <a:t>Fayol afirmaba: </a:t>
            </a:r>
          </a:p>
          <a:p>
            <a:pPr marL="342900" indent="-342900">
              <a:buFont typeface="Wingdings" pitchFamily="2" charset="2"/>
              <a:buChar char="v"/>
            </a:pPr>
            <a:r>
              <a:rPr lang="es-ES">
                <a:latin typeface="Franklin Gothic Book" pitchFamily="34" charset="0"/>
              </a:rPr>
              <a:t> La posibilidad de, brindar una enseñanza organizada y metódica de la administración.</a:t>
            </a:r>
          </a:p>
          <a:p>
            <a:pPr marL="342900" indent="-342900">
              <a:buFont typeface="Wingdings" pitchFamily="2" charset="2"/>
              <a:buChar char="v"/>
            </a:pPr>
            <a:r>
              <a:rPr lang="es-ES">
                <a:latin typeface="Franklin Gothic Book" pitchFamily="34" charset="0"/>
              </a:rPr>
              <a:t>Que era absolutamente posible y necesaria la enseñanza de la administración en escuelas y universidades, puesto que era una ciencia como las demás.</a:t>
            </a:r>
          </a:p>
          <a:p>
            <a:pPr marL="342900" indent="-342900">
              <a:buFont typeface="Wingdings" pitchFamily="2" charset="2"/>
              <a:buChar char="v"/>
            </a:pPr>
            <a:endParaRPr lang="es-ES">
              <a:latin typeface="Franklin Gothic Book" pitchFamily="34" charset="0"/>
            </a:endParaRPr>
          </a:p>
          <a:p>
            <a:pPr marL="342900" indent="-342900"/>
            <a:endParaRPr lang="es-ES">
              <a:latin typeface="Franklin Gothic Book" pitchFamily="34" charset="0"/>
            </a:endParaRPr>
          </a:p>
        </p:txBody>
      </p:sp>
      <p:sp>
        <p:nvSpPr>
          <p:cNvPr id="13" name="12 Flecha abajo"/>
          <p:cNvSpPr/>
          <p:nvPr/>
        </p:nvSpPr>
        <p:spPr>
          <a:xfrm>
            <a:off x="6715125" y="1285875"/>
            <a:ext cx="285750" cy="428625"/>
          </a:xfrm>
          <a:prstGeom prst="downArrow">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s-ES"/>
          </a:p>
        </p:txBody>
      </p:sp>
      <p:sp>
        <p:nvSpPr>
          <p:cNvPr id="16" name="15 CuadroTexto"/>
          <p:cNvSpPr txBox="1">
            <a:spLocks noChangeArrowheads="1"/>
          </p:cNvSpPr>
          <p:nvPr/>
        </p:nvSpPr>
        <p:spPr bwMode="auto">
          <a:xfrm>
            <a:off x="5072063" y="1714500"/>
            <a:ext cx="3616325" cy="1200150"/>
          </a:xfrm>
          <a:prstGeom prst="rect">
            <a:avLst/>
          </a:prstGeom>
          <a:noFill/>
          <a:ln w="9525">
            <a:noFill/>
            <a:miter lim="800000"/>
            <a:headEnd/>
            <a:tailEnd/>
          </a:ln>
        </p:spPr>
        <p:txBody>
          <a:bodyPr>
            <a:spAutoFit/>
          </a:bodyPr>
          <a:lstStyle/>
          <a:p>
            <a:r>
              <a:rPr lang="es-ES">
                <a:latin typeface="Franklin Gothic Book" pitchFamily="34" charset="0"/>
              </a:rPr>
              <a:t>Concibe a la organización en términos de estructura, forma y disposición de las partes que la constituyen y su interrelación </a:t>
            </a:r>
          </a:p>
        </p:txBody>
      </p:sp>
      <p:sp>
        <p:nvSpPr>
          <p:cNvPr id="19" name="18 Elipse"/>
          <p:cNvSpPr/>
          <p:nvPr/>
        </p:nvSpPr>
        <p:spPr>
          <a:xfrm>
            <a:off x="5000625" y="3643313"/>
            <a:ext cx="3571875" cy="1571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20" name="19 CuadroTexto"/>
          <p:cNvSpPr txBox="1"/>
          <p:nvPr/>
        </p:nvSpPr>
        <p:spPr>
          <a:xfrm>
            <a:off x="5572132" y="3786190"/>
            <a:ext cx="2500330" cy="1200329"/>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s-E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La administración como ciencia</a:t>
            </a:r>
            <a:endParaRPr lang="es-E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cxnSp>
        <p:nvCxnSpPr>
          <p:cNvPr id="23" name="22 Conector angular"/>
          <p:cNvCxnSpPr/>
          <p:nvPr/>
        </p:nvCxnSpPr>
        <p:spPr>
          <a:xfrm>
            <a:off x="3571875" y="1571625"/>
            <a:ext cx="1071563" cy="714375"/>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8" name="27 Rectángulo redondeado"/>
          <p:cNvSpPr/>
          <p:nvPr/>
        </p:nvSpPr>
        <p:spPr>
          <a:xfrm>
            <a:off x="571500" y="571500"/>
            <a:ext cx="3000375" cy="1785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9" name="28 CuadroTexto"/>
          <p:cNvSpPr txBox="1">
            <a:spLocks noChangeArrowheads="1"/>
          </p:cNvSpPr>
          <p:nvPr/>
        </p:nvSpPr>
        <p:spPr bwMode="auto">
          <a:xfrm>
            <a:off x="785813" y="714375"/>
            <a:ext cx="2571750" cy="2032000"/>
          </a:xfrm>
          <a:prstGeom prst="rect">
            <a:avLst/>
          </a:prstGeom>
          <a:noFill/>
          <a:ln w="9525">
            <a:noFill/>
            <a:miter lim="800000"/>
            <a:headEnd/>
            <a:tailEnd/>
          </a:ln>
        </p:spPr>
        <p:txBody>
          <a:bodyPr>
            <a:spAutoFit/>
          </a:bodyPr>
          <a:lstStyle/>
          <a:p>
            <a:pPr algn="ctr"/>
            <a:r>
              <a:rPr lang="es-ES">
                <a:latin typeface="Franklin Gothic Book" pitchFamily="34" charset="0"/>
              </a:rPr>
              <a:t>Influencia</a:t>
            </a:r>
          </a:p>
          <a:p>
            <a:pPr algn="ctr"/>
            <a:r>
              <a:rPr lang="es-ES">
                <a:latin typeface="Franklin Gothic Book" pitchFamily="34" charset="0"/>
              </a:rPr>
              <a:t>Concepciones antiguas de la organización.</a:t>
            </a:r>
          </a:p>
          <a:p>
            <a:pPr algn="ctr">
              <a:buFont typeface="Wingdings" pitchFamily="2" charset="2"/>
              <a:buChar char="Ø"/>
            </a:pPr>
            <a:r>
              <a:rPr lang="es-ES">
                <a:latin typeface="Franklin Gothic Book" pitchFamily="34" charset="0"/>
              </a:rPr>
              <a:t>Militar </a:t>
            </a:r>
          </a:p>
          <a:p>
            <a:pPr algn="ctr">
              <a:buFont typeface="Wingdings" pitchFamily="2" charset="2"/>
              <a:buChar char="Ø"/>
            </a:pPr>
            <a:r>
              <a:rPr lang="es-ES">
                <a:latin typeface="Franklin Gothic Book" pitchFamily="34" charset="0"/>
              </a:rPr>
              <a:t>Eclesiástica</a:t>
            </a:r>
          </a:p>
          <a:p>
            <a:pPr>
              <a:buFont typeface="Arial" charset="0"/>
              <a:buChar char="•"/>
            </a:pPr>
            <a:endParaRPr lang="es-ES">
              <a:latin typeface="Franklin Gothic Book" pitchFamily="34" charset="0"/>
            </a:endParaRPr>
          </a:p>
          <a:p>
            <a:pPr algn="ctr">
              <a:buFont typeface="Arial" charset="0"/>
              <a:buChar char="•"/>
            </a:pPr>
            <a:endParaRPr lang="es-ES">
              <a:latin typeface="Franklin Gothic Boo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edge">
                                      <p:cBhvr>
                                        <p:cTn id="10" dur="2000"/>
                                        <p:tgtEl>
                                          <p:spTgt spid="8"/>
                                        </p:tgtEl>
                                      </p:cBhvr>
                                    </p:animEffect>
                                  </p:childTnLst>
                                </p:cTn>
                              </p:par>
                              <p:par>
                                <p:cTn id="11" presetID="2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edge">
                                      <p:cBhvr>
                                        <p:cTn id="13" dur="2000"/>
                                        <p:tgtEl>
                                          <p:spTgt spid="11"/>
                                        </p:tgtEl>
                                      </p:cBhvr>
                                    </p:animEffect>
                                  </p:childTnLst>
                                </p:cTn>
                              </p:par>
                              <p:par>
                                <p:cTn id="14" presetID="2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edge">
                                      <p:cBhvr>
                                        <p:cTn id="16" dur="2000"/>
                                        <p:tgtEl>
                                          <p:spTgt spid="12"/>
                                        </p:tgtEl>
                                      </p:cBhvr>
                                    </p:animEffect>
                                  </p:childTnLst>
                                </p:cTn>
                              </p:par>
                              <p:par>
                                <p:cTn id="17" presetID="2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edge">
                                      <p:cBhvr>
                                        <p:cTn id="19" dur="2000"/>
                                        <p:tgtEl>
                                          <p:spTgt spid="13"/>
                                        </p:tgtEl>
                                      </p:cBhvr>
                                    </p:animEffect>
                                  </p:childTnLst>
                                </p:cTn>
                              </p:par>
                              <p:par>
                                <p:cTn id="20" presetID="20"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edge">
                                      <p:cBhvr>
                                        <p:cTn id="22" dur="2000"/>
                                        <p:tgtEl>
                                          <p:spTgt spid="16"/>
                                        </p:tgtEl>
                                      </p:cBhvr>
                                    </p:animEffect>
                                  </p:childTnLst>
                                </p:cTn>
                              </p:par>
                              <p:par>
                                <p:cTn id="23" presetID="20"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edge">
                                      <p:cBhvr>
                                        <p:cTn id="25" dur="2000"/>
                                        <p:tgtEl>
                                          <p:spTgt spid="19"/>
                                        </p:tgtEl>
                                      </p:cBhvr>
                                    </p:animEffect>
                                  </p:childTnLst>
                                </p:cTn>
                              </p:par>
                              <p:par>
                                <p:cTn id="26" presetID="20" presetClass="entr" presetSubtype="0"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edge">
                                      <p:cBhvr>
                                        <p:cTn id="28" dur="2000"/>
                                        <p:tgtEl>
                                          <p:spTgt spid="20"/>
                                        </p:tgtEl>
                                      </p:cBhvr>
                                    </p:animEffect>
                                  </p:childTnLst>
                                </p:cTn>
                              </p:par>
                              <p:par>
                                <p:cTn id="29" presetID="20"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edge">
                                      <p:cBhvr>
                                        <p:cTn id="31" dur="2000"/>
                                        <p:tgtEl>
                                          <p:spTgt spid="23"/>
                                        </p:tgtEl>
                                      </p:cBhvr>
                                    </p:animEffect>
                                  </p:childTnLst>
                                </p:cTn>
                              </p:par>
                              <p:par>
                                <p:cTn id="32" presetID="20" presetClass="entr" presetSubtype="0"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edge">
                                      <p:cBhvr>
                                        <p:cTn id="34" dur="2000"/>
                                        <p:tgtEl>
                                          <p:spTgt spid="28"/>
                                        </p:tgtEl>
                                      </p:cBhvr>
                                    </p:animEffect>
                                  </p:childTnLst>
                                </p:cTn>
                              </p:par>
                              <p:par>
                                <p:cTn id="35" presetID="20"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wedge">
                                      <p:cBhvr>
                                        <p:cTn id="37"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1" grpId="0" animBg="1"/>
      <p:bldP spid="12" grpId="0"/>
      <p:bldP spid="13" grpId="0" animBg="1"/>
      <p:bldP spid="16" grpId="0"/>
      <p:bldP spid="19" grpId="0" animBg="1"/>
      <p:bldP spid="28" grpId="0" animBg="1"/>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929313" y="1928813"/>
            <a:ext cx="642937"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cxnSp>
        <p:nvCxnSpPr>
          <p:cNvPr id="4" name="3 Conector recto"/>
          <p:cNvCxnSpPr/>
          <p:nvPr/>
        </p:nvCxnSpPr>
        <p:spPr>
          <a:xfrm rot="5400000">
            <a:off x="3571875" y="2786063"/>
            <a:ext cx="2928937" cy="20716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rot="16200000" flipH="1">
            <a:off x="5822156" y="2893219"/>
            <a:ext cx="2928938" cy="17145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10 Forma libre"/>
          <p:cNvSpPr/>
          <p:nvPr/>
        </p:nvSpPr>
        <p:spPr>
          <a:xfrm>
            <a:off x="5429250" y="2630488"/>
            <a:ext cx="1571625" cy="46037"/>
          </a:xfrm>
          <a:custGeom>
            <a:avLst/>
            <a:gdLst>
              <a:gd name="connsiteX0" fmla="*/ 0 w 1355464"/>
              <a:gd name="connsiteY0" fmla="*/ 0 h 0"/>
              <a:gd name="connsiteX1" fmla="*/ 1355464 w 1355464"/>
              <a:gd name="connsiteY1" fmla="*/ 0 h 0"/>
            </a:gdLst>
            <a:ahLst/>
            <a:cxnLst>
              <a:cxn ang="0">
                <a:pos x="connsiteX0" y="connsiteY0"/>
              </a:cxn>
              <a:cxn ang="0">
                <a:pos x="connsiteX1" y="connsiteY1"/>
              </a:cxn>
            </a:cxnLst>
            <a:rect l="l" t="t" r="r" b="b"/>
            <a:pathLst>
              <a:path w="1355464">
                <a:moveTo>
                  <a:pt x="0" y="0"/>
                </a:moveTo>
                <a:lnTo>
                  <a:pt x="1355464"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12" name="11 Rectángulo"/>
          <p:cNvSpPr/>
          <p:nvPr/>
        </p:nvSpPr>
        <p:spPr>
          <a:xfrm>
            <a:off x="5143500" y="2786063"/>
            <a:ext cx="5715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13" name="12 Rectángulo"/>
          <p:cNvSpPr/>
          <p:nvPr/>
        </p:nvSpPr>
        <p:spPr>
          <a:xfrm>
            <a:off x="6715125" y="2786063"/>
            <a:ext cx="5715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4" name="13 Forma libre"/>
          <p:cNvSpPr/>
          <p:nvPr/>
        </p:nvSpPr>
        <p:spPr>
          <a:xfrm>
            <a:off x="5445125" y="2633663"/>
            <a:ext cx="0" cy="161925"/>
          </a:xfrm>
          <a:custGeom>
            <a:avLst/>
            <a:gdLst>
              <a:gd name="connsiteX0" fmla="*/ 0 w 0"/>
              <a:gd name="connsiteY0" fmla="*/ 0 h 161365"/>
              <a:gd name="connsiteX1" fmla="*/ 0 w 0"/>
              <a:gd name="connsiteY1" fmla="*/ 161365 h 161365"/>
            </a:gdLst>
            <a:ahLst/>
            <a:cxnLst>
              <a:cxn ang="0">
                <a:pos x="connsiteX0" y="connsiteY0"/>
              </a:cxn>
              <a:cxn ang="0">
                <a:pos x="connsiteX1" y="connsiteY1"/>
              </a:cxn>
            </a:cxnLst>
            <a:rect l="l" t="t" r="r" b="b"/>
            <a:pathLst>
              <a:path h="161365">
                <a:moveTo>
                  <a:pt x="0" y="0"/>
                </a:moveTo>
                <a:lnTo>
                  <a:pt x="0" y="161365"/>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15" name="14 Forma libre"/>
          <p:cNvSpPr/>
          <p:nvPr/>
        </p:nvSpPr>
        <p:spPr>
          <a:xfrm>
            <a:off x="7000875" y="2643188"/>
            <a:ext cx="0" cy="161925"/>
          </a:xfrm>
          <a:custGeom>
            <a:avLst/>
            <a:gdLst>
              <a:gd name="connsiteX0" fmla="*/ 0 w 0"/>
              <a:gd name="connsiteY0" fmla="*/ 0 h 161365"/>
              <a:gd name="connsiteX1" fmla="*/ 0 w 0"/>
              <a:gd name="connsiteY1" fmla="*/ 161365 h 161365"/>
            </a:gdLst>
            <a:ahLst/>
            <a:cxnLst>
              <a:cxn ang="0">
                <a:pos x="connsiteX0" y="connsiteY0"/>
              </a:cxn>
              <a:cxn ang="0">
                <a:pos x="connsiteX1" y="connsiteY1"/>
              </a:cxn>
            </a:cxnLst>
            <a:rect l="l" t="t" r="r" b="b"/>
            <a:pathLst>
              <a:path h="161365">
                <a:moveTo>
                  <a:pt x="0" y="0"/>
                </a:moveTo>
                <a:lnTo>
                  <a:pt x="0" y="161365"/>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16" name="15 Forma libre"/>
          <p:cNvSpPr/>
          <p:nvPr/>
        </p:nvSpPr>
        <p:spPr>
          <a:xfrm>
            <a:off x="5429250" y="3214688"/>
            <a:ext cx="0" cy="128587"/>
          </a:xfrm>
          <a:custGeom>
            <a:avLst/>
            <a:gdLst>
              <a:gd name="connsiteX0" fmla="*/ 0 w 0"/>
              <a:gd name="connsiteY0" fmla="*/ 0 h 129091"/>
              <a:gd name="connsiteX1" fmla="*/ 0 w 0"/>
              <a:gd name="connsiteY1" fmla="*/ 129091 h 129091"/>
            </a:gdLst>
            <a:ahLst/>
            <a:cxnLst>
              <a:cxn ang="0">
                <a:pos x="connsiteX0" y="connsiteY0"/>
              </a:cxn>
              <a:cxn ang="0">
                <a:pos x="connsiteX1" y="connsiteY1"/>
              </a:cxn>
            </a:cxnLst>
            <a:rect l="l" t="t" r="r" b="b"/>
            <a:pathLst>
              <a:path h="129091">
                <a:moveTo>
                  <a:pt x="0" y="0"/>
                </a:moveTo>
                <a:lnTo>
                  <a:pt x="0" y="129091"/>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17" name="16 Forma libre"/>
          <p:cNvSpPr/>
          <p:nvPr/>
        </p:nvSpPr>
        <p:spPr>
          <a:xfrm>
            <a:off x="7000875" y="3214688"/>
            <a:ext cx="0" cy="128587"/>
          </a:xfrm>
          <a:custGeom>
            <a:avLst/>
            <a:gdLst>
              <a:gd name="connsiteX0" fmla="*/ 0 w 0"/>
              <a:gd name="connsiteY0" fmla="*/ 0 h 129091"/>
              <a:gd name="connsiteX1" fmla="*/ 0 w 0"/>
              <a:gd name="connsiteY1" fmla="*/ 129091 h 129091"/>
            </a:gdLst>
            <a:ahLst/>
            <a:cxnLst>
              <a:cxn ang="0">
                <a:pos x="connsiteX0" y="connsiteY0"/>
              </a:cxn>
              <a:cxn ang="0">
                <a:pos x="connsiteX1" y="connsiteY1"/>
              </a:cxn>
            </a:cxnLst>
            <a:rect l="l" t="t" r="r" b="b"/>
            <a:pathLst>
              <a:path h="129091">
                <a:moveTo>
                  <a:pt x="0" y="0"/>
                </a:moveTo>
                <a:lnTo>
                  <a:pt x="0" y="129091"/>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23" name="22 Forma libre"/>
          <p:cNvSpPr/>
          <p:nvPr/>
        </p:nvSpPr>
        <p:spPr>
          <a:xfrm flipV="1">
            <a:off x="4929188" y="3286125"/>
            <a:ext cx="1000125" cy="46038"/>
          </a:xfrm>
          <a:custGeom>
            <a:avLst/>
            <a:gdLst>
              <a:gd name="connsiteX0" fmla="*/ 0 w 441063"/>
              <a:gd name="connsiteY0" fmla="*/ 0 h 0"/>
              <a:gd name="connsiteX1" fmla="*/ 441063 w 441063"/>
              <a:gd name="connsiteY1" fmla="*/ 0 h 0"/>
            </a:gdLst>
            <a:ahLst/>
            <a:cxnLst>
              <a:cxn ang="0">
                <a:pos x="connsiteX0" y="connsiteY0"/>
              </a:cxn>
              <a:cxn ang="0">
                <a:pos x="connsiteX1" y="connsiteY1"/>
              </a:cxn>
            </a:cxnLst>
            <a:rect l="l" t="t" r="r" b="b"/>
            <a:pathLst>
              <a:path w="441063">
                <a:moveTo>
                  <a:pt x="0" y="0"/>
                </a:moveTo>
                <a:lnTo>
                  <a:pt x="441063"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24" name="23 Forma libre"/>
          <p:cNvSpPr/>
          <p:nvPr/>
        </p:nvSpPr>
        <p:spPr>
          <a:xfrm flipV="1">
            <a:off x="6500813" y="3286125"/>
            <a:ext cx="1000125" cy="46038"/>
          </a:xfrm>
          <a:custGeom>
            <a:avLst/>
            <a:gdLst>
              <a:gd name="connsiteX0" fmla="*/ 0 w 441063"/>
              <a:gd name="connsiteY0" fmla="*/ 0 h 0"/>
              <a:gd name="connsiteX1" fmla="*/ 441063 w 441063"/>
              <a:gd name="connsiteY1" fmla="*/ 0 h 0"/>
            </a:gdLst>
            <a:ahLst/>
            <a:cxnLst>
              <a:cxn ang="0">
                <a:pos x="connsiteX0" y="connsiteY0"/>
              </a:cxn>
              <a:cxn ang="0">
                <a:pos x="connsiteX1" y="connsiteY1"/>
              </a:cxn>
            </a:cxnLst>
            <a:rect l="l" t="t" r="r" b="b"/>
            <a:pathLst>
              <a:path w="441063">
                <a:moveTo>
                  <a:pt x="0" y="0"/>
                </a:moveTo>
                <a:lnTo>
                  <a:pt x="441063"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25" name="24 Forma libre"/>
          <p:cNvSpPr/>
          <p:nvPr/>
        </p:nvSpPr>
        <p:spPr>
          <a:xfrm>
            <a:off x="5929313" y="3357563"/>
            <a:ext cx="0" cy="161925"/>
          </a:xfrm>
          <a:custGeom>
            <a:avLst/>
            <a:gdLst>
              <a:gd name="connsiteX0" fmla="*/ 0 w 0"/>
              <a:gd name="connsiteY0" fmla="*/ 0 h 161365"/>
              <a:gd name="connsiteX1" fmla="*/ 0 w 0"/>
              <a:gd name="connsiteY1" fmla="*/ 161365 h 161365"/>
            </a:gdLst>
            <a:ahLst/>
            <a:cxnLst>
              <a:cxn ang="0">
                <a:pos x="connsiteX0" y="connsiteY0"/>
              </a:cxn>
              <a:cxn ang="0">
                <a:pos x="connsiteX1" y="connsiteY1"/>
              </a:cxn>
            </a:cxnLst>
            <a:rect l="l" t="t" r="r" b="b"/>
            <a:pathLst>
              <a:path h="161365">
                <a:moveTo>
                  <a:pt x="0" y="0"/>
                </a:moveTo>
                <a:lnTo>
                  <a:pt x="0" y="161365"/>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26" name="25 Forma libre"/>
          <p:cNvSpPr/>
          <p:nvPr/>
        </p:nvSpPr>
        <p:spPr>
          <a:xfrm>
            <a:off x="6500813" y="3357563"/>
            <a:ext cx="0" cy="161925"/>
          </a:xfrm>
          <a:custGeom>
            <a:avLst/>
            <a:gdLst>
              <a:gd name="connsiteX0" fmla="*/ 0 w 0"/>
              <a:gd name="connsiteY0" fmla="*/ 0 h 161365"/>
              <a:gd name="connsiteX1" fmla="*/ 0 w 0"/>
              <a:gd name="connsiteY1" fmla="*/ 161365 h 161365"/>
            </a:gdLst>
            <a:ahLst/>
            <a:cxnLst>
              <a:cxn ang="0">
                <a:pos x="connsiteX0" y="connsiteY0"/>
              </a:cxn>
              <a:cxn ang="0">
                <a:pos x="connsiteX1" y="connsiteY1"/>
              </a:cxn>
            </a:cxnLst>
            <a:rect l="l" t="t" r="r" b="b"/>
            <a:pathLst>
              <a:path h="161365">
                <a:moveTo>
                  <a:pt x="0" y="0"/>
                </a:moveTo>
                <a:lnTo>
                  <a:pt x="0" y="161365"/>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27" name="26 Forma libre"/>
          <p:cNvSpPr/>
          <p:nvPr/>
        </p:nvSpPr>
        <p:spPr>
          <a:xfrm>
            <a:off x="4929188" y="3357563"/>
            <a:ext cx="0" cy="161925"/>
          </a:xfrm>
          <a:custGeom>
            <a:avLst/>
            <a:gdLst>
              <a:gd name="connsiteX0" fmla="*/ 0 w 0"/>
              <a:gd name="connsiteY0" fmla="*/ 0 h 161365"/>
              <a:gd name="connsiteX1" fmla="*/ 0 w 0"/>
              <a:gd name="connsiteY1" fmla="*/ 161365 h 161365"/>
            </a:gdLst>
            <a:ahLst/>
            <a:cxnLst>
              <a:cxn ang="0">
                <a:pos x="connsiteX0" y="connsiteY0"/>
              </a:cxn>
              <a:cxn ang="0">
                <a:pos x="connsiteX1" y="connsiteY1"/>
              </a:cxn>
            </a:cxnLst>
            <a:rect l="l" t="t" r="r" b="b"/>
            <a:pathLst>
              <a:path h="161365">
                <a:moveTo>
                  <a:pt x="0" y="0"/>
                </a:moveTo>
                <a:lnTo>
                  <a:pt x="0" y="161365"/>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28" name="27 Forma libre"/>
          <p:cNvSpPr/>
          <p:nvPr/>
        </p:nvSpPr>
        <p:spPr>
          <a:xfrm>
            <a:off x="7500938" y="3357563"/>
            <a:ext cx="0" cy="161925"/>
          </a:xfrm>
          <a:custGeom>
            <a:avLst/>
            <a:gdLst>
              <a:gd name="connsiteX0" fmla="*/ 0 w 0"/>
              <a:gd name="connsiteY0" fmla="*/ 0 h 161365"/>
              <a:gd name="connsiteX1" fmla="*/ 0 w 0"/>
              <a:gd name="connsiteY1" fmla="*/ 161365 h 161365"/>
            </a:gdLst>
            <a:ahLst/>
            <a:cxnLst>
              <a:cxn ang="0">
                <a:pos x="connsiteX0" y="connsiteY0"/>
              </a:cxn>
              <a:cxn ang="0">
                <a:pos x="connsiteX1" y="connsiteY1"/>
              </a:cxn>
            </a:cxnLst>
            <a:rect l="l" t="t" r="r" b="b"/>
            <a:pathLst>
              <a:path h="161365">
                <a:moveTo>
                  <a:pt x="0" y="0"/>
                </a:moveTo>
                <a:lnTo>
                  <a:pt x="0" y="161365"/>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29" name="28 Rectángulo"/>
          <p:cNvSpPr/>
          <p:nvPr/>
        </p:nvSpPr>
        <p:spPr>
          <a:xfrm>
            <a:off x="5786438" y="3500438"/>
            <a:ext cx="357187"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0" name="29 Rectángulo"/>
          <p:cNvSpPr/>
          <p:nvPr/>
        </p:nvSpPr>
        <p:spPr>
          <a:xfrm>
            <a:off x="6357938" y="3500438"/>
            <a:ext cx="357187"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1" name="30 Rectángulo"/>
          <p:cNvSpPr/>
          <p:nvPr/>
        </p:nvSpPr>
        <p:spPr>
          <a:xfrm>
            <a:off x="7358063" y="3500438"/>
            <a:ext cx="357187"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2" name="31 Rectángulo"/>
          <p:cNvSpPr/>
          <p:nvPr/>
        </p:nvSpPr>
        <p:spPr>
          <a:xfrm>
            <a:off x="4714875" y="3500438"/>
            <a:ext cx="357188"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43" name="42 Forma libre"/>
          <p:cNvSpPr/>
          <p:nvPr/>
        </p:nvSpPr>
        <p:spPr>
          <a:xfrm>
            <a:off x="7500938" y="3786188"/>
            <a:ext cx="0" cy="128587"/>
          </a:xfrm>
          <a:custGeom>
            <a:avLst/>
            <a:gdLst>
              <a:gd name="connsiteX0" fmla="*/ 0 w 0"/>
              <a:gd name="connsiteY0" fmla="*/ 0 h 129091"/>
              <a:gd name="connsiteX1" fmla="*/ 0 w 0"/>
              <a:gd name="connsiteY1" fmla="*/ 129091 h 129091"/>
            </a:gdLst>
            <a:ahLst/>
            <a:cxnLst>
              <a:cxn ang="0">
                <a:pos x="connsiteX0" y="connsiteY0"/>
              </a:cxn>
              <a:cxn ang="0">
                <a:pos x="connsiteX1" y="connsiteY1"/>
              </a:cxn>
            </a:cxnLst>
            <a:rect l="l" t="t" r="r" b="b"/>
            <a:pathLst>
              <a:path h="129091">
                <a:moveTo>
                  <a:pt x="0" y="0"/>
                </a:moveTo>
                <a:lnTo>
                  <a:pt x="0" y="129091"/>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44" name="43 Forma libre"/>
          <p:cNvSpPr/>
          <p:nvPr/>
        </p:nvSpPr>
        <p:spPr>
          <a:xfrm>
            <a:off x="6215063" y="2357438"/>
            <a:ext cx="46037" cy="285750"/>
          </a:xfrm>
          <a:custGeom>
            <a:avLst/>
            <a:gdLst>
              <a:gd name="connsiteX0" fmla="*/ 0 w 0"/>
              <a:gd name="connsiteY0" fmla="*/ 0 h 129091"/>
              <a:gd name="connsiteX1" fmla="*/ 0 w 0"/>
              <a:gd name="connsiteY1" fmla="*/ 129091 h 129091"/>
            </a:gdLst>
            <a:ahLst/>
            <a:cxnLst>
              <a:cxn ang="0">
                <a:pos x="connsiteX0" y="connsiteY0"/>
              </a:cxn>
              <a:cxn ang="0">
                <a:pos x="connsiteX1" y="connsiteY1"/>
              </a:cxn>
            </a:cxnLst>
            <a:rect l="l" t="t" r="r" b="b"/>
            <a:pathLst>
              <a:path h="129091">
                <a:moveTo>
                  <a:pt x="0" y="0"/>
                </a:moveTo>
                <a:lnTo>
                  <a:pt x="0" y="129091"/>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45" name="44 Forma libre"/>
          <p:cNvSpPr/>
          <p:nvPr/>
        </p:nvSpPr>
        <p:spPr>
          <a:xfrm flipV="1">
            <a:off x="7000875" y="3857625"/>
            <a:ext cx="1000125" cy="46038"/>
          </a:xfrm>
          <a:custGeom>
            <a:avLst/>
            <a:gdLst>
              <a:gd name="connsiteX0" fmla="*/ 0 w 441063"/>
              <a:gd name="connsiteY0" fmla="*/ 0 h 0"/>
              <a:gd name="connsiteX1" fmla="*/ 441063 w 441063"/>
              <a:gd name="connsiteY1" fmla="*/ 0 h 0"/>
            </a:gdLst>
            <a:ahLst/>
            <a:cxnLst>
              <a:cxn ang="0">
                <a:pos x="connsiteX0" y="connsiteY0"/>
              </a:cxn>
              <a:cxn ang="0">
                <a:pos x="connsiteX1" y="connsiteY1"/>
              </a:cxn>
            </a:cxnLst>
            <a:rect l="l" t="t" r="r" b="b"/>
            <a:pathLst>
              <a:path w="441063">
                <a:moveTo>
                  <a:pt x="0" y="0"/>
                </a:moveTo>
                <a:lnTo>
                  <a:pt x="441063"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46" name="45 Forma libre"/>
          <p:cNvSpPr/>
          <p:nvPr/>
        </p:nvSpPr>
        <p:spPr>
          <a:xfrm>
            <a:off x="8001000" y="3929063"/>
            <a:ext cx="0" cy="128587"/>
          </a:xfrm>
          <a:custGeom>
            <a:avLst/>
            <a:gdLst>
              <a:gd name="connsiteX0" fmla="*/ 0 w 0"/>
              <a:gd name="connsiteY0" fmla="*/ 0 h 129091"/>
              <a:gd name="connsiteX1" fmla="*/ 0 w 0"/>
              <a:gd name="connsiteY1" fmla="*/ 129091 h 129091"/>
            </a:gdLst>
            <a:ahLst/>
            <a:cxnLst>
              <a:cxn ang="0">
                <a:pos x="connsiteX0" y="connsiteY0"/>
              </a:cxn>
              <a:cxn ang="0">
                <a:pos x="connsiteX1" y="connsiteY1"/>
              </a:cxn>
            </a:cxnLst>
            <a:rect l="l" t="t" r="r" b="b"/>
            <a:pathLst>
              <a:path h="129091">
                <a:moveTo>
                  <a:pt x="0" y="0"/>
                </a:moveTo>
                <a:lnTo>
                  <a:pt x="0" y="129091"/>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47" name="46 Forma libre"/>
          <p:cNvSpPr/>
          <p:nvPr/>
        </p:nvSpPr>
        <p:spPr>
          <a:xfrm>
            <a:off x="7000875" y="3929063"/>
            <a:ext cx="0" cy="128587"/>
          </a:xfrm>
          <a:custGeom>
            <a:avLst/>
            <a:gdLst>
              <a:gd name="connsiteX0" fmla="*/ 0 w 0"/>
              <a:gd name="connsiteY0" fmla="*/ 0 h 129091"/>
              <a:gd name="connsiteX1" fmla="*/ 0 w 0"/>
              <a:gd name="connsiteY1" fmla="*/ 129091 h 129091"/>
            </a:gdLst>
            <a:ahLst/>
            <a:cxnLst>
              <a:cxn ang="0">
                <a:pos x="connsiteX0" y="connsiteY0"/>
              </a:cxn>
              <a:cxn ang="0">
                <a:pos x="connsiteX1" y="connsiteY1"/>
              </a:cxn>
            </a:cxnLst>
            <a:rect l="l" t="t" r="r" b="b"/>
            <a:pathLst>
              <a:path h="129091">
                <a:moveTo>
                  <a:pt x="0" y="0"/>
                </a:moveTo>
                <a:lnTo>
                  <a:pt x="0" y="129091"/>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48" name="47 Rectángulo"/>
          <p:cNvSpPr/>
          <p:nvPr/>
        </p:nvSpPr>
        <p:spPr>
          <a:xfrm>
            <a:off x="6858000" y="4071938"/>
            <a:ext cx="357188"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49" name="48 Rectángulo"/>
          <p:cNvSpPr/>
          <p:nvPr/>
        </p:nvSpPr>
        <p:spPr>
          <a:xfrm>
            <a:off x="7858125" y="4071938"/>
            <a:ext cx="357188"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51" name="50 Forma libre"/>
          <p:cNvSpPr/>
          <p:nvPr/>
        </p:nvSpPr>
        <p:spPr>
          <a:xfrm>
            <a:off x="8001000" y="4357688"/>
            <a:ext cx="0" cy="128587"/>
          </a:xfrm>
          <a:custGeom>
            <a:avLst/>
            <a:gdLst>
              <a:gd name="connsiteX0" fmla="*/ 0 w 0"/>
              <a:gd name="connsiteY0" fmla="*/ 0 h 129091"/>
              <a:gd name="connsiteX1" fmla="*/ 0 w 0"/>
              <a:gd name="connsiteY1" fmla="*/ 129091 h 129091"/>
            </a:gdLst>
            <a:ahLst/>
            <a:cxnLst>
              <a:cxn ang="0">
                <a:pos x="connsiteX0" y="connsiteY0"/>
              </a:cxn>
              <a:cxn ang="0">
                <a:pos x="connsiteX1" y="connsiteY1"/>
              </a:cxn>
            </a:cxnLst>
            <a:rect l="l" t="t" r="r" b="b"/>
            <a:pathLst>
              <a:path h="129091">
                <a:moveTo>
                  <a:pt x="0" y="0"/>
                </a:moveTo>
                <a:lnTo>
                  <a:pt x="0" y="129091"/>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52" name="51 Forma libre"/>
          <p:cNvSpPr/>
          <p:nvPr/>
        </p:nvSpPr>
        <p:spPr>
          <a:xfrm flipV="1">
            <a:off x="7500938" y="4429125"/>
            <a:ext cx="1000125" cy="46038"/>
          </a:xfrm>
          <a:custGeom>
            <a:avLst/>
            <a:gdLst>
              <a:gd name="connsiteX0" fmla="*/ 0 w 441063"/>
              <a:gd name="connsiteY0" fmla="*/ 0 h 0"/>
              <a:gd name="connsiteX1" fmla="*/ 441063 w 441063"/>
              <a:gd name="connsiteY1" fmla="*/ 0 h 0"/>
            </a:gdLst>
            <a:ahLst/>
            <a:cxnLst>
              <a:cxn ang="0">
                <a:pos x="connsiteX0" y="connsiteY0"/>
              </a:cxn>
              <a:cxn ang="0">
                <a:pos x="connsiteX1" y="connsiteY1"/>
              </a:cxn>
            </a:cxnLst>
            <a:rect l="l" t="t" r="r" b="b"/>
            <a:pathLst>
              <a:path w="441063">
                <a:moveTo>
                  <a:pt x="0" y="0"/>
                </a:moveTo>
                <a:lnTo>
                  <a:pt x="441063"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53" name="52 Forma libre"/>
          <p:cNvSpPr/>
          <p:nvPr/>
        </p:nvSpPr>
        <p:spPr>
          <a:xfrm>
            <a:off x="8501063" y="4500563"/>
            <a:ext cx="0" cy="128587"/>
          </a:xfrm>
          <a:custGeom>
            <a:avLst/>
            <a:gdLst>
              <a:gd name="connsiteX0" fmla="*/ 0 w 0"/>
              <a:gd name="connsiteY0" fmla="*/ 0 h 129091"/>
              <a:gd name="connsiteX1" fmla="*/ 0 w 0"/>
              <a:gd name="connsiteY1" fmla="*/ 129091 h 129091"/>
            </a:gdLst>
            <a:ahLst/>
            <a:cxnLst>
              <a:cxn ang="0">
                <a:pos x="connsiteX0" y="connsiteY0"/>
              </a:cxn>
              <a:cxn ang="0">
                <a:pos x="connsiteX1" y="connsiteY1"/>
              </a:cxn>
            </a:cxnLst>
            <a:rect l="l" t="t" r="r" b="b"/>
            <a:pathLst>
              <a:path h="129091">
                <a:moveTo>
                  <a:pt x="0" y="0"/>
                </a:moveTo>
                <a:lnTo>
                  <a:pt x="0" y="129091"/>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54" name="53 Forma libre"/>
          <p:cNvSpPr/>
          <p:nvPr/>
        </p:nvSpPr>
        <p:spPr>
          <a:xfrm>
            <a:off x="7500938" y="4500563"/>
            <a:ext cx="0" cy="128587"/>
          </a:xfrm>
          <a:custGeom>
            <a:avLst/>
            <a:gdLst>
              <a:gd name="connsiteX0" fmla="*/ 0 w 0"/>
              <a:gd name="connsiteY0" fmla="*/ 0 h 129091"/>
              <a:gd name="connsiteX1" fmla="*/ 0 w 0"/>
              <a:gd name="connsiteY1" fmla="*/ 129091 h 129091"/>
            </a:gdLst>
            <a:ahLst/>
            <a:cxnLst>
              <a:cxn ang="0">
                <a:pos x="connsiteX0" y="connsiteY0"/>
              </a:cxn>
              <a:cxn ang="0">
                <a:pos x="connsiteX1" y="connsiteY1"/>
              </a:cxn>
            </a:cxnLst>
            <a:rect l="l" t="t" r="r" b="b"/>
            <a:pathLst>
              <a:path h="129091">
                <a:moveTo>
                  <a:pt x="0" y="0"/>
                </a:moveTo>
                <a:lnTo>
                  <a:pt x="0" y="129091"/>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55" name="54 Rectángulo"/>
          <p:cNvSpPr/>
          <p:nvPr/>
        </p:nvSpPr>
        <p:spPr>
          <a:xfrm>
            <a:off x="7358063" y="4643438"/>
            <a:ext cx="357187"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56" name="55 Rectángulo"/>
          <p:cNvSpPr/>
          <p:nvPr/>
        </p:nvSpPr>
        <p:spPr>
          <a:xfrm>
            <a:off x="8358188" y="4643438"/>
            <a:ext cx="357187"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57" name="56 Forma libre"/>
          <p:cNvSpPr/>
          <p:nvPr/>
        </p:nvSpPr>
        <p:spPr>
          <a:xfrm>
            <a:off x="4857750" y="3786188"/>
            <a:ext cx="0" cy="128587"/>
          </a:xfrm>
          <a:custGeom>
            <a:avLst/>
            <a:gdLst>
              <a:gd name="connsiteX0" fmla="*/ 0 w 0"/>
              <a:gd name="connsiteY0" fmla="*/ 0 h 129091"/>
              <a:gd name="connsiteX1" fmla="*/ 0 w 0"/>
              <a:gd name="connsiteY1" fmla="*/ 129091 h 129091"/>
            </a:gdLst>
            <a:ahLst/>
            <a:cxnLst>
              <a:cxn ang="0">
                <a:pos x="connsiteX0" y="connsiteY0"/>
              </a:cxn>
              <a:cxn ang="0">
                <a:pos x="connsiteX1" y="connsiteY1"/>
              </a:cxn>
            </a:cxnLst>
            <a:rect l="l" t="t" r="r" b="b"/>
            <a:pathLst>
              <a:path h="129091">
                <a:moveTo>
                  <a:pt x="0" y="0"/>
                </a:moveTo>
                <a:lnTo>
                  <a:pt x="0" y="129091"/>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58" name="57 Forma libre"/>
          <p:cNvSpPr/>
          <p:nvPr/>
        </p:nvSpPr>
        <p:spPr>
          <a:xfrm flipV="1">
            <a:off x="4357688" y="3857625"/>
            <a:ext cx="1000125" cy="46038"/>
          </a:xfrm>
          <a:custGeom>
            <a:avLst/>
            <a:gdLst>
              <a:gd name="connsiteX0" fmla="*/ 0 w 441063"/>
              <a:gd name="connsiteY0" fmla="*/ 0 h 0"/>
              <a:gd name="connsiteX1" fmla="*/ 441063 w 441063"/>
              <a:gd name="connsiteY1" fmla="*/ 0 h 0"/>
            </a:gdLst>
            <a:ahLst/>
            <a:cxnLst>
              <a:cxn ang="0">
                <a:pos x="connsiteX0" y="connsiteY0"/>
              </a:cxn>
              <a:cxn ang="0">
                <a:pos x="connsiteX1" y="connsiteY1"/>
              </a:cxn>
            </a:cxnLst>
            <a:rect l="l" t="t" r="r" b="b"/>
            <a:pathLst>
              <a:path w="441063">
                <a:moveTo>
                  <a:pt x="0" y="0"/>
                </a:moveTo>
                <a:lnTo>
                  <a:pt x="441063"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59" name="58 Forma libre"/>
          <p:cNvSpPr/>
          <p:nvPr/>
        </p:nvSpPr>
        <p:spPr>
          <a:xfrm>
            <a:off x="5357813" y="3929063"/>
            <a:ext cx="0" cy="128587"/>
          </a:xfrm>
          <a:custGeom>
            <a:avLst/>
            <a:gdLst>
              <a:gd name="connsiteX0" fmla="*/ 0 w 0"/>
              <a:gd name="connsiteY0" fmla="*/ 0 h 129091"/>
              <a:gd name="connsiteX1" fmla="*/ 0 w 0"/>
              <a:gd name="connsiteY1" fmla="*/ 129091 h 129091"/>
            </a:gdLst>
            <a:ahLst/>
            <a:cxnLst>
              <a:cxn ang="0">
                <a:pos x="connsiteX0" y="connsiteY0"/>
              </a:cxn>
              <a:cxn ang="0">
                <a:pos x="connsiteX1" y="connsiteY1"/>
              </a:cxn>
            </a:cxnLst>
            <a:rect l="l" t="t" r="r" b="b"/>
            <a:pathLst>
              <a:path h="129091">
                <a:moveTo>
                  <a:pt x="0" y="0"/>
                </a:moveTo>
                <a:lnTo>
                  <a:pt x="0" y="129091"/>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60" name="59 Forma libre"/>
          <p:cNvSpPr/>
          <p:nvPr/>
        </p:nvSpPr>
        <p:spPr>
          <a:xfrm>
            <a:off x="4357688" y="3929063"/>
            <a:ext cx="0" cy="128587"/>
          </a:xfrm>
          <a:custGeom>
            <a:avLst/>
            <a:gdLst>
              <a:gd name="connsiteX0" fmla="*/ 0 w 0"/>
              <a:gd name="connsiteY0" fmla="*/ 0 h 129091"/>
              <a:gd name="connsiteX1" fmla="*/ 0 w 0"/>
              <a:gd name="connsiteY1" fmla="*/ 129091 h 129091"/>
            </a:gdLst>
            <a:ahLst/>
            <a:cxnLst>
              <a:cxn ang="0">
                <a:pos x="connsiteX0" y="connsiteY0"/>
              </a:cxn>
              <a:cxn ang="0">
                <a:pos x="connsiteX1" y="connsiteY1"/>
              </a:cxn>
            </a:cxnLst>
            <a:rect l="l" t="t" r="r" b="b"/>
            <a:pathLst>
              <a:path h="129091">
                <a:moveTo>
                  <a:pt x="0" y="0"/>
                </a:moveTo>
                <a:lnTo>
                  <a:pt x="0" y="129091"/>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61" name="60 Rectángulo"/>
          <p:cNvSpPr/>
          <p:nvPr/>
        </p:nvSpPr>
        <p:spPr>
          <a:xfrm>
            <a:off x="4214813" y="4071938"/>
            <a:ext cx="357187"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62" name="61 Rectángulo"/>
          <p:cNvSpPr/>
          <p:nvPr/>
        </p:nvSpPr>
        <p:spPr>
          <a:xfrm>
            <a:off x="5214938" y="4071938"/>
            <a:ext cx="357187"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63" name="62 Forma libre"/>
          <p:cNvSpPr/>
          <p:nvPr/>
        </p:nvSpPr>
        <p:spPr>
          <a:xfrm>
            <a:off x="4357688" y="4357688"/>
            <a:ext cx="0" cy="128587"/>
          </a:xfrm>
          <a:custGeom>
            <a:avLst/>
            <a:gdLst>
              <a:gd name="connsiteX0" fmla="*/ 0 w 0"/>
              <a:gd name="connsiteY0" fmla="*/ 0 h 129091"/>
              <a:gd name="connsiteX1" fmla="*/ 0 w 0"/>
              <a:gd name="connsiteY1" fmla="*/ 129091 h 129091"/>
            </a:gdLst>
            <a:ahLst/>
            <a:cxnLst>
              <a:cxn ang="0">
                <a:pos x="connsiteX0" y="connsiteY0"/>
              </a:cxn>
              <a:cxn ang="0">
                <a:pos x="connsiteX1" y="connsiteY1"/>
              </a:cxn>
            </a:cxnLst>
            <a:rect l="l" t="t" r="r" b="b"/>
            <a:pathLst>
              <a:path h="129091">
                <a:moveTo>
                  <a:pt x="0" y="0"/>
                </a:moveTo>
                <a:lnTo>
                  <a:pt x="0" y="129091"/>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64" name="63 Forma libre"/>
          <p:cNvSpPr/>
          <p:nvPr/>
        </p:nvSpPr>
        <p:spPr>
          <a:xfrm flipV="1">
            <a:off x="3857625" y="4429125"/>
            <a:ext cx="1000125" cy="46038"/>
          </a:xfrm>
          <a:custGeom>
            <a:avLst/>
            <a:gdLst>
              <a:gd name="connsiteX0" fmla="*/ 0 w 441063"/>
              <a:gd name="connsiteY0" fmla="*/ 0 h 0"/>
              <a:gd name="connsiteX1" fmla="*/ 441063 w 441063"/>
              <a:gd name="connsiteY1" fmla="*/ 0 h 0"/>
            </a:gdLst>
            <a:ahLst/>
            <a:cxnLst>
              <a:cxn ang="0">
                <a:pos x="connsiteX0" y="connsiteY0"/>
              </a:cxn>
              <a:cxn ang="0">
                <a:pos x="connsiteX1" y="connsiteY1"/>
              </a:cxn>
            </a:cxnLst>
            <a:rect l="l" t="t" r="r" b="b"/>
            <a:pathLst>
              <a:path w="441063">
                <a:moveTo>
                  <a:pt x="0" y="0"/>
                </a:moveTo>
                <a:lnTo>
                  <a:pt x="441063"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65" name="64 Forma libre"/>
          <p:cNvSpPr/>
          <p:nvPr/>
        </p:nvSpPr>
        <p:spPr>
          <a:xfrm>
            <a:off x="4857750" y="4500563"/>
            <a:ext cx="0" cy="128587"/>
          </a:xfrm>
          <a:custGeom>
            <a:avLst/>
            <a:gdLst>
              <a:gd name="connsiteX0" fmla="*/ 0 w 0"/>
              <a:gd name="connsiteY0" fmla="*/ 0 h 129091"/>
              <a:gd name="connsiteX1" fmla="*/ 0 w 0"/>
              <a:gd name="connsiteY1" fmla="*/ 129091 h 129091"/>
            </a:gdLst>
            <a:ahLst/>
            <a:cxnLst>
              <a:cxn ang="0">
                <a:pos x="connsiteX0" y="connsiteY0"/>
              </a:cxn>
              <a:cxn ang="0">
                <a:pos x="connsiteX1" y="connsiteY1"/>
              </a:cxn>
            </a:cxnLst>
            <a:rect l="l" t="t" r="r" b="b"/>
            <a:pathLst>
              <a:path h="129091">
                <a:moveTo>
                  <a:pt x="0" y="0"/>
                </a:moveTo>
                <a:lnTo>
                  <a:pt x="0" y="129091"/>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66" name="65 Forma libre"/>
          <p:cNvSpPr/>
          <p:nvPr/>
        </p:nvSpPr>
        <p:spPr>
          <a:xfrm>
            <a:off x="3857625" y="4500563"/>
            <a:ext cx="0" cy="128587"/>
          </a:xfrm>
          <a:custGeom>
            <a:avLst/>
            <a:gdLst>
              <a:gd name="connsiteX0" fmla="*/ 0 w 0"/>
              <a:gd name="connsiteY0" fmla="*/ 0 h 129091"/>
              <a:gd name="connsiteX1" fmla="*/ 0 w 0"/>
              <a:gd name="connsiteY1" fmla="*/ 129091 h 129091"/>
            </a:gdLst>
            <a:ahLst/>
            <a:cxnLst>
              <a:cxn ang="0">
                <a:pos x="connsiteX0" y="connsiteY0"/>
              </a:cxn>
              <a:cxn ang="0">
                <a:pos x="connsiteX1" y="connsiteY1"/>
              </a:cxn>
            </a:cxnLst>
            <a:rect l="l" t="t" r="r" b="b"/>
            <a:pathLst>
              <a:path h="129091">
                <a:moveTo>
                  <a:pt x="0" y="0"/>
                </a:moveTo>
                <a:lnTo>
                  <a:pt x="0" y="129091"/>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67" name="66 Rectángulo"/>
          <p:cNvSpPr/>
          <p:nvPr/>
        </p:nvSpPr>
        <p:spPr>
          <a:xfrm>
            <a:off x="3714750" y="4643438"/>
            <a:ext cx="357188"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68" name="67 Rectángulo"/>
          <p:cNvSpPr/>
          <p:nvPr/>
        </p:nvSpPr>
        <p:spPr>
          <a:xfrm>
            <a:off x="4714875" y="4643438"/>
            <a:ext cx="357188"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78" name="77 CuadroTexto"/>
          <p:cNvSpPr txBox="1">
            <a:spLocks noChangeArrowheads="1"/>
          </p:cNvSpPr>
          <p:nvPr/>
        </p:nvSpPr>
        <p:spPr bwMode="auto">
          <a:xfrm>
            <a:off x="6000750" y="1857375"/>
            <a:ext cx="500063" cy="523875"/>
          </a:xfrm>
          <a:prstGeom prst="rect">
            <a:avLst/>
          </a:prstGeom>
          <a:noFill/>
          <a:ln w="9525">
            <a:noFill/>
            <a:miter lim="800000"/>
            <a:headEnd/>
            <a:tailEnd/>
          </a:ln>
        </p:spPr>
        <p:txBody>
          <a:bodyPr>
            <a:spAutoFit/>
          </a:bodyPr>
          <a:lstStyle/>
          <a:p>
            <a:pPr algn="ctr"/>
            <a:r>
              <a:rPr lang="es-ES" sz="2800">
                <a:latin typeface="Franklin Gothic Book" pitchFamily="34" charset="0"/>
              </a:rPr>
              <a:t>A</a:t>
            </a:r>
          </a:p>
        </p:txBody>
      </p:sp>
      <p:sp>
        <p:nvSpPr>
          <p:cNvPr id="79" name="78 CuadroTexto"/>
          <p:cNvSpPr txBox="1">
            <a:spLocks noChangeArrowheads="1"/>
          </p:cNvSpPr>
          <p:nvPr/>
        </p:nvSpPr>
        <p:spPr bwMode="auto">
          <a:xfrm>
            <a:off x="5214938" y="2714625"/>
            <a:ext cx="428625" cy="523875"/>
          </a:xfrm>
          <a:prstGeom prst="rect">
            <a:avLst/>
          </a:prstGeom>
          <a:noFill/>
          <a:ln w="9525">
            <a:noFill/>
            <a:miter lim="800000"/>
            <a:headEnd/>
            <a:tailEnd/>
          </a:ln>
        </p:spPr>
        <p:txBody>
          <a:bodyPr>
            <a:spAutoFit/>
          </a:bodyPr>
          <a:lstStyle/>
          <a:p>
            <a:r>
              <a:rPr lang="es-ES" sz="2800">
                <a:latin typeface="Franklin Gothic Book" pitchFamily="34" charset="0"/>
              </a:rPr>
              <a:t>B</a:t>
            </a:r>
          </a:p>
        </p:txBody>
      </p:sp>
      <p:sp>
        <p:nvSpPr>
          <p:cNvPr id="80" name="79 CuadroTexto"/>
          <p:cNvSpPr txBox="1">
            <a:spLocks noChangeArrowheads="1"/>
          </p:cNvSpPr>
          <p:nvPr/>
        </p:nvSpPr>
        <p:spPr bwMode="auto">
          <a:xfrm>
            <a:off x="6786563" y="2714625"/>
            <a:ext cx="642937" cy="523875"/>
          </a:xfrm>
          <a:prstGeom prst="rect">
            <a:avLst/>
          </a:prstGeom>
          <a:noFill/>
          <a:ln w="9525">
            <a:noFill/>
            <a:miter lim="800000"/>
            <a:headEnd/>
            <a:tailEnd/>
          </a:ln>
        </p:spPr>
        <p:txBody>
          <a:bodyPr>
            <a:spAutoFit/>
          </a:bodyPr>
          <a:lstStyle/>
          <a:p>
            <a:r>
              <a:rPr lang="es-ES" sz="2800">
                <a:latin typeface="Franklin Gothic Book" pitchFamily="34" charset="0"/>
              </a:rPr>
              <a:t>C</a:t>
            </a:r>
          </a:p>
        </p:txBody>
      </p:sp>
      <p:sp>
        <p:nvSpPr>
          <p:cNvPr id="81" name="80 CuadroTexto"/>
          <p:cNvSpPr txBox="1">
            <a:spLocks noChangeArrowheads="1"/>
          </p:cNvSpPr>
          <p:nvPr/>
        </p:nvSpPr>
        <p:spPr bwMode="auto">
          <a:xfrm>
            <a:off x="4714875" y="3429000"/>
            <a:ext cx="214313" cy="369888"/>
          </a:xfrm>
          <a:prstGeom prst="rect">
            <a:avLst/>
          </a:prstGeom>
          <a:noFill/>
          <a:ln w="9525">
            <a:noFill/>
            <a:miter lim="800000"/>
            <a:headEnd/>
            <a:tailEnd/>
          </a:ln>
        </p:spPr>
        <p:txBody>
          <a:bodyPr>
            <a:spAutoFit/>
          </a:bodyPr>
          <a:lstStyle/>
          <a:p>
            <a:r>
              <a:rPr lang="es-ES">
                <a:latin typeface="Franklin Gothic Book" pitchFamily="34" charset="0"/>
              </a:rPr>
              <a:t>D</a:t>
            </a:r>
          </a:p>
        </p:txBody>
      </p:sp>
      <p:sp>
        <p:nvSpPr>
          <p:cNvPr id="82" name="81 CuadroTexto"/>
          <p:cNvSpPr txBox="1">
            <a:spLocks noChangeArrowheads="1"/>
          </p:cNvSpPr>
          <p:nvPr/>
        </p:nvSpPr>
        <p:spPr bwMode="auto">
          <a:xfrm>
            <a:off x="7358063" y="3429000"/>
            <a:ext cx="285750" cy="369888"/>
          </a:xfrm>
          <a:prstGeom prst="rect">
            <a:avLst/>
          </a:prstGeom>
          <a:noFill/>
          <a:ln w="9525">
            <a:noFill/>
            <a:miter lim="800000"/>
            <a:headEnd/>
            <a:tailEnd/>
          </a:ln>
        </p:spPr>
        <p:txBody>
          <a:bodyPr>
            <a:spAutoFit/>
          </a:bodyPr>
          <a:lstStyle/>
          <a:p>
            <a:r>
              <a:rPr lang="es-ES">
                <a:latin typeface="Franklin Gothic Book" pitchFamily="34" charset="0"/>
              </a:rPr>
              <a:t>E</a:t>
            </a:r>
          </a:p>
        </p:txBody>
      </p:sp>
      <p:sp>
        <p:nvSpPr>
          <p:cNvPr id="83" name="82 CuadroTexto"/>
          <p:cNvSpPr txBox="1">
            <a:spLocks noChangeArrowheads="1"/>
          </p:cNvSpPr>
          <p:nvPr/>
        </p:nvSpPr>
        <p:spPr bwMode="auto">
          <a:xfrm>
            <a:off x="7858125" y="4000500"/>
            <a:ext cx="214313" cy="369888"/>
          </a:xfrm>
          <a:prstGeom prst="rect">
            <a:avLst/>
          </a:prstGeom>
          <a:noFill/>
          <a:ln w="9525">
            <a:noFill/>
            <a:miter lim="800000"/>
            <a:headEnd/>
            <a:tailEnd/>
          </a:ln>
        </p:spPr>
        <p:txBody>
          <a:bodyPr>
            <a:spAutoFit/>
          </a:bodyPr>
          <a:lstStyle/>
          <a:p>
            <a:r>
              <a:rPr lang="es-ES">
                <a:latin typeface="Franklin Gothic Book" pitchFamily="34" charset="0"/>
              </a:rPr>
              <a:t>G</a:t>
            </a:r>
          </a:p>
        </p:txBody>
      </p:sp>
      <p:sp>
        <p:nvSpPr>
          <p:cNvPr id="84" name="83 CuadroTexto"/>
          <p:cNvSpPr txBox="1">
            <a:spLocks noChangeArrowheads="1"/>
          </p:cNvSpPr>
          <p:nvPr/>
        </p:nvSpPr>
        <p:spPr bwMode="auto">
          <a:xfrm>
            <a:off x="4214813" y="4000500"/>
            <a:ext cx="285750" cy="369888"/>
          </a:xfrm>
          <a:prstGeom prst="rect">
            <a:avLst/>
          </a:prstGeom>
          <a:noFill/>
          <a:ln w="9525">
            <a:noFill/>
            <a:miter lim="800000"/>
            <a:headEnd/>
            <a:tailEnd/>
          </a:ln>
        </p:spPr>
        <p:txBody>
          <a:bodyPr>
            <a:spAutoFit/>
          </a:bodyPr>
          <a:lstStyle/>
          <a:p>
            <a:r>
              <a:rPr lang="es-ES">
                <a:latin typeface="Franklin Gothic Book" pitchFamily="34" charset="0"/>
              </a:rPr>
              <a:t>F</a:t>
            </a:r>
          </a:p>
        </p:txBody>
      </p:sp>
      <p:sp>
        <p:nvSpPr>
          <p:cNvPr id="85" name="84 CuadroTexto"/>
          <p:cNvSpPr txBox="1">
            <a:spLocks noChangeArrowheads="1"/>
          </p:cNvSpPr>
          <p:nvPr/>
        </p:nvSpPr>
        <p:spPr bwMode="auto">
          <a:xfrm>
            <a:off x="3786188" y="4572000"/>
            <a:ext cx="142875" cy="369888"/>
          </a:xfrm>
          <a:prstGeom prst="rect">
            <a:avLst/>
          </a:prstGeom>
          <a:noFill/>
          <a:ln w="9525">
            <a:noFill/>
            <a:miter lim="800000"/>
            <a:headEnd/>
            <a:tailEnd/>
          </a:ln>
        </p:spPr>
        <p:txBody>
          <a:bodyPr>
            <a:spAutoFit/>
          </a:bodyPr>
          <a:lstStyle/>
          <a:p>
            <a:pPr algn="ctr"/>
            <a:r>
              <a:rPr lang="es-ES">
                <a:latin typeface="Franklin Gothic Book" pitchFamily="34" charset="0"/>
              </a:rPr>
              <a:t>H</a:t>
            </a:r>
          </a:p>
        </p:txBody>
      </p:sp>
      <p:sp>
        <p:nvSpPr>
          <p:cNvPr id="86" name="85 CuadroTexto"/>
          <p:cNvSpPr txBox="1">
            <a:spLocks noChangeArrowheads="1"/>
          </p:cNvSpPr>
          <p:nvPr/>
        </p:nvSpPr>
        <p:spPr bwMode="auto">
          <a:xfrm>
            <a:off x="8429625" y="4572000"/>
            <a:ext cx="285750" cy="369888"/>
          </a:xfrm>
          <a:prstGeom prst="rect">
            <a:avLst/>
          </a:prstGeom>
          <a:noFill/>
          <a:ln w="9525">
            <a:noFill/>
            <a:miter lim="800000"/>
            <a:headEnd/>
            <a:tailEnd/>
          </a:ln>
        </p:spPr>
        <p:txBody>
          <a:bodyPr>
            <a:spAutoFit/>
          </a:bodyPr>
          <a:lstStyle/>
          <a:p>
            <a:r>
              <a:rPr lang="es-ES">
                <a:latin typeface="Franklin Gothic Book" pitchFamily="34" charset="0"/>
              </a:rPr>
              <a:t>I</a:t>
            </a:r>
          </a:p>
        </p:txBody>
      </p:sp>
      <p:cxnSp>
        <p:nvCxnSpPr>
          <p:cNvPr id="89" name="88 Conector angular"/>
          <p:cNvCxnSpPr/>
          <p:nvPr/>
        </p:nvCxnSpPr>
        <p:spPr>
          <a:xfrm rot="10800000">
            <a:off x="4572000" y="1928813"/>
            <a:ext cx="1643063" cy="5715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90" name="89 Rectángulo redondeado"/>
          <p:cNvSpPr/>
          <p:nvPr/>
        </p:nvSpPr>
        <p:spPr>
          <a:xfrm>
            <a:off x="142875" y="3000375"/>
            <a:ext cx="3348038" cy="1276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91" name="90 CuadroTexto"/>
          <p:cNvSpPr txBox="1">
            <a:spLocks noChangeArrowheads="1"/>
          </p:cNvSpPr>
          <p:nvPr/>
        </p:nvSpPr>
        <p:spPr bwMode="auto">
          <a:xfrm>
            <a:off x="1276350" y="1419225"/>
            <a:ext cx="3000375" cy="923925"/>
          </a:xfrm>
          <a:prstGeom prst="rect">
            <a:avLst/>
          </a:prstGeom>
          <a:noFill/>
          <a:ln w="9525">
            <a:noFill/>
            <a:miter lim="800000"/>
            <a:headEnd/>
            <a:tailEnd/>
          </a:ln>
        </p:spPr>
        <p:txBody>
          <a:bodyPr>
            <a:spAutoFit/>
          </a:bodyPr>
          <a:lstStyle/>
          <a:p>
            <a:r>
              <a:rPr lang="es-ES">
                <a:latin typeface="Franklin Gothic Book" pitchFamily="34" charset="0"/>
              </a:rPr>
              <a:t>Las líneas verticales indican los tipos o variedades de actividades </a:t>
            </a:r>
          </a:p>
        </p:txBody>
      </p:sp>
      <p:sp>
        <p:nvSpPr>
          <p:cNvPr id="92" name="91 Rectángulo redondeado"/>
          <p:cNvSpPr/>
          <p:nvPr/>
        </p:nvSpPr>
        <p:spPr>
          <a:xfrm>
            <a:off x="1000125" y="1428750"/>
            <a:ext cx="3490913" cy="1133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93" name="92 CuadroTexto"/>
          <p:cNvSpPr txBox="1">
            <a:spLocks noChangeArrowheads="1"/>
          </p:cNvSpPr>
          <p:nvPr/>
        </p:nvSpPr>
        <p:spPr bwMode="auto">
          <a:xfrm>
            <a:off x="1071563" y="1500188"/>
            <a:ext cx="3429000" cy="923925"/>
          </a:xfrm>
          <a:prstGeom prst="rect">
            <a:avLst/>
          </a:prstGeom>
          <a:noFill/>
          <a:ln w="9525">
            <a:noFill/>
            <a:miter lim="800000"/>
            <a:headEnd/>
            <a:tailEnd/>
          </a:ln>
        </p:spPr>
        <p:txBody>
          <a:bodyPr>
            <a:spAutoFit/>
          </a:bodyPr>
          <a:lstStyle/>
          <a:p>
            <a:r>
              <a:rPr lang="es-ES">
                <a:latin typeface="Franklin Gothic Book" pitchFamily="34" charset="0"/>
              </a:rPr>
              <a:t>Las líneas verticales o divisorias indican los niveles de autoridad y  responsabilidad</a:t>
            </a:r>
          </a:p>
        </p:txBody>
      </p:sp>
      <p:cxnSp>
        <p:nvCxnSpPr>
          <p:cNvPr id="105" name="104 Conector angular"/>
          <p:cNvCxnSpPr/>
          <p:nvPr/>
        </p:nvCxnSpPr>
        <p:spPr>
          <a:xfrm>
            <a:off x="3500438" y="3500438"/>
            <a:ext cx="857250" cy="428625"/>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07" name="106 CuadroTexto"/>
          <p:cNvSpPr txBox="1">
            <a:spLocks noChangeArrowheads="1"/>
          </p:cNvSpPr>
          <p:nvPr/>
        </p:nvSpPr>
        <p:spPr bwMode="auto">
          <a:xfrm>
            <a:off x="428625" y="3000375"/>
            <a:ext cx="3000375" cy="1200150"/>
          </a:xfrm>
          <a:prstGeom prst="rect">
            <a:avLst/>
          </a:prstGeom>
          <a:noFill/>
          <a:ln w="9525">
            <a:noFill/>
            <a:miter lim="800000"/>
            <a:headEnd/>
            <a:tailEnd/>
          </a:ln>
        </p:spPr>
        <p:txBody>
          <a:bodyPr>
            <a:spAutoFit/>
          </a:bodyPr>
          <a:lstStyle/>
          <a:p>
            <a:r>
              <a:rPr lang="es-ES">
                <a:latin typeface="Franklin Gothic Book" pitchFamily="34" charset="0"/>
              </a:rPr>
              <a:t>Las líneas horizontales o delimitadoras indican el departamento o la sección de un mismo nivel.</a:t>
            </a:r>
          </a:p>
        </p:txBody>
      </p:sp>
      <p:sp>
        <p:nvSpPr>
          <p:cNvPr id="108" name="Rectangle 1"/>
          <p:cNvSpPr>
            <a:spLocks noChangeArrowheads="1"/>
          </p:cNvSpPr>
          <p:nvPr/>
        </p:nvSpPr>
        <p:spPr bwMode="auto">
          <a:xfrm>
            <a:off x="928662" y="142852"/>
            <a:ext cx="7143800" cy="954107"/>
          </a:xfrm>
          <a:prstGeom prst="rect">
            <a:avLst/>
          </a:prstGeom>
          <a:noFill/>
          <a:ln w="9525">
            <a:noFill/>
            <a:miter lim="800000"/>
            <a:headEnd/>
            <a:tailEnd/>
          </a:ln>
          <a:effectLst/>
        </p:spPr>
        <p:txBody>
          <a:bodyPr anchor="ct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s-E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Lucida Calligraphy" pitchFamily="66" charset="0"/>
                <a:cs typeface="Times New Roman" pitchFamily="18" charset="0"/>
              </a:rPr>
              <a:t>División del trabajo y de especialización</a:t>
            </a:r>
            <a:endParaRPr lang="es-E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Lucida Calligraphy" pitchFamily="66"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amond(in)">
                                      <p:cBhvr>
                                        <p:cTn id="10" dur="2000"/>
                                        <p:tgtEl>
                                          <p:spTgt spid="4"/>
                                        </p:tgtEl>
                                      </p:cBhvr>
                                    </p:animEffect>
                                  </p:childTnLst>
                                </p:cTn>
                              </p:par>
                              <p:par>
                                <p:cTn id="11" presetID="8" presetClass="entr" presetSubtype="16"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amond(in)">
                                      <p:cBhvr>
                                        <p:cTn id="13" dur="2000"/>
                                        <p:tgtEl>
                                          <p:spTgt spid="6"/>
                                        </p:tgtEl>
                                      </p:cBhvr>
                                    </p:animEffect>
                                  </p:childTnLst>
                                </p:cTn>
                              </p:par>
                              <p:par>
                                <p:cTn id="14" presetID="8" presetClass="entr" presetSubtype="16"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amond(in)">
                                      <p:cBhvr>
                                        <p:cTn id="16" dur="2000"/>
                                        <p:tgtEl>
                                          <p:spTgt spid="11"/>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amond(in)">
                                      <p:cBhvr>
                                        <p:cTn id="19" dur="2000"/>
                                        <p:tgtEl>
                                          <p:spTgt spid="12"/>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amond(in)">
                                      <p:cBhvr>
                                        <p:cTn id="22" dur="2000"/>
                                        <p:tgtEl>
                                          <p:spTgt spid="13"/>
                                        </p:tgtEl>
                                      </p:cBhvr>
                                    </p:animEffect>
                                  </p:childTnLst>
                                </p:cTn>
                              </p:par>
                              <p:par>
                                <p:cTn id="23" presetID="8" presetClass="entr" presetSubtype="16"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diamond(in)">
                                      <p:cBhvr>
                                        <p:cTn id="25" dur="2000"/>
                                        <p:tgtEl>
                                          <p:spTgt spid="14"/>
                                        </p:tgtEl>
                                      </p:cBhvr>
                                    </p:animEffect>
                                  </p:childTnLst>
                                </p:cTn>
                              </p:par>
                              <p:par>
                                <p:cTn id="26" presetID="8" presetClass="entr" presetSubtype="16"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diamond(in)">
                                      <p:cBhvr>
                                        <p:cTn id="28" dur="2000"/>
                                        <p:tgtEl>
                                          <p:spTgt spid="15"/>
                                        </p:tgtEl>
                                      </p:cBhvr>
                                    </p:animEffect>
                                  </p:childTnLst>
                                </p:cTn>
                              </p:par>
                              <p:par>
                                <p:cTn id="29" presetID="8" presetClass="entr" presetSubtype="16"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diamond(in)">
                                      <p:cBhvr>
                                        <p:cTn id="31" dur="2000"/>
                                        <p:tgtEl>
                                          <p:spTgt spid="16"/>
                                        </p:tgtEl>
                                      </p:cBhvr>
                                    </p:animEffect>
                                  </p:childTnLst>
                                </p:cTn>
                              </p:par>
                              <p:par>
                                <p:cTn id="32" presetID="8" presetClass="entr" presetSubtype="16"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diamond(in)">
                                      <p:cBhvr>
                                        <p:cTn id="34" dur="2000"/>
                                        <p:tgtEl>
                                          <p:spTgt spid="17"/>
                                        </p:tgtEl>
                                      </p:cBhvr>
                                    </p:animEffect>
                                  </p:childTnLst>
                                </p:cTn>
                              </p:par>
                              <p:par>
                                <p:cTn id="35" presetID="8" presetClass="entr" presetSubtype="16"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diamond(in)">
                                      <p:cBhvr>
                                        <p:cTn id="37" dur="2000"/>
                                        <p:tgtEl>
                                          <p:spTgt spid="23"/>
                                        </p:tgtEl>
                                      </p:cBhvr>
                                    </p:animEffect>
                                  </p:childTnLst>
                                </p:cTn>
                              </p:par>
                              <p:par>
                                <p:cTn id="38" presetID="8" presetClass="entr" presetSubtype="16" fill="hold"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diamond(in)">
                                      <p:cBhvr>
                                        <p:cTn id="40" dur="2000"/>
                                        <p:tgtEl>
                                          <p:spTgt spid="24"/>
                                        </p:tgtEl>
                                      </p:cBhvr>
                                    </p:animEffect>
                                  </p:childTnLst>
                                </p:cTn>
                              </p:par>
                              <p:par>
                                <p:cTn id="41" presetID="8" presetClass="entr" presetSubtype="16"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diamond(in)">
                                      <p:cBhvr>
                                        <p:cTn id="43" dur="2000"/>
                                        <p:tgtEl>
                                          <p:spTgt spid="25"/>
                                        </p:tgtEl>
                                      </p:cBhvr>
                                    </p:animEffect>
                                  </p:childTnLst>
                                </p:cTn>
                              </p:par>
                              <p:par>
                                <p:cTn id="44" presetID="8" presetClass="entr" presetSubtype="16" fill="hold"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diamond(in)">
                                      <p:cBhvr>
                                        <p:cTn id="46" dur="2000"/>
                                        <p:tgtEl>
                                          <p:spTgt spid="26"/>
                                        </p:tgtEl>
                                      </p:cBhvr>
                                    </p:animEffect>
                                  </p:childTnLst>
                                </p:cTn>
                              </p:par>
                              <p:par>
                                <p:cTn id="47" presetID="8" presetClass="entr" presetSubtype="16"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diamond(in)">
                                      <p:cBhvr>
                                        <p:cTn id="49" dur="2000"/>
                                        <p:tgtEl>
                                          <p:spTgt spid="27"/>
                                        </p:tgtEl>
                                      </p:cBhvr>
                                    </p:animEffect>
                                  </p:childTnLst>
                                </p:cTn>
                              </p:par>
                              <p:par>
                                <p:cTn id="50" presetID="8" presetClass="entr" presetSubtype="16" fill="hold"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diamond(in)">
                                      <p:cBhvr>
                                        <p:cTn id="52" dur="2000"/>
                                        <p:tgtEl>
                                          <p:spTgt spid="28"/>
                                        </p:tgtEl>
                                      </p:cBhvr>
                                    </p:animEffect>
                                  </p:childTnLst>
                                </p:cTn>
                              </p:par>
                              <p:par>
                                <p:cTn id="53" presetID="8" presetClass="entr" presetSubtype="16"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diamond(in)">
                                      <p:cBhvr>
                                        <p:cTn id="55" dur="2000"/>
                                        <p:tgtEl>
                                          <p:spTgt spid="29"/>
                                        </p:tgtEl>
                                      </p:cBhvr>
                                    </p:animEffect>
                                  </p:childTnLst>
                                </p:cTn>
                              </p:par>
                              <p:par>
                                <p:cTn id="56" presetID="8" presetClass="entr" presetSubtype="16" fill="hold" grpId="0" nodeType="with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diamond(in)">
                                      <p:cBhvr>
                                        <p:cTn id="58" dur="2000"/>
                                        <p:tgtEl>
                                          <p:spTgt spid="30"/>
                                        </p:tgtEl>
                                      </p:cBhvr>
                                    </p:animEffect>
                                  </p:childTnLst>
                                </p:cTn>
                              </p:par>
                              <p:par>
                                <p:cTn id="59" presetID="8" presetClass="entr" presetSubtype="16"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diamond(in)">
                                      <p:cBhvr>
                                        <p:cTn id="61" dur="2000"/>
                                        <p:tgtEl>
                                          <p:spTgt spid="31"/>
                                        </p:tgtEl>
                                      </p:cBhvr>
                                    </p:animEffect>
                                  </p:childTnLst>
                                </p:cTn>
                              </p:par>
                              <p:par>
                                <p:cTn id="62" presetID="8" presetClass="entr" presetSubtype="16" fill="hold" grpId="0" nodeType="with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diamond(in)">
                                      <p:cBhvr>
                                        <p:cTn id="64" dur="2000"/>
                                        <p:tgtEl>
                                          <p:spTgt spid="32"/>
                                        </p:tgtEl>
                                      </p:cBhvr>
                                    </p:animEffect>
                                  </p:childTnLst>
                                </p:cTn>
                              </p:par>
                              <p:par>
                                <p:cTn id="65" presetID="8" presetClass="entr" presetSubtype="16" fill="hold" nodeType="with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diamond(in)">
                                      <p:cBhvr>
                                        <p:cTn id="67" dur="2000"/>
                                        <p:tgtEl>
                                          <p:spTgt spid="43"/>
                                        </p:tgtEl>
                                      </p:cBhvr>
                                    </p:animEffect>
                                  </p:childTnLst>
                                </p:cTn>
                              </p:par>
                              <p:par>
                                <p:cTn id="68" presetID="8" presetClass="entr" presetSubtype="16" fill="hold" nodeType="withEffect">
                                  <p:stCondLst>
                                    <p:cond delay="0"/>
                                  </p:stCondLst>
                                  <p:childTnLst>
                                    <p:set>
                                      <p:cBhvr>
                                        <p:cTn id="69" dur="1" fill="hold">
                                          <p:stCondLst>
                                            <p:cond delay="0"/>
                                          </p:stCondLst>
                                        </p:cTn>
                                        <p:tgtEl>
                                          <p:spTgt spid="44"/>
                                        </p:tgtEl>
                                        <p:attrNameLst>
                                          <p:attrName>style.visibility</p:attrName>
                                        </p:attrNameLst>
                                      </p:cBhvr>
                                      <p:to>
                                        <p:strVal val="visible"/>
                                      </p:to>
                                    </p:set>
                                    <p:animEffect transition="in" filter="diamond(in)">
                                      <p:cBhvr>
                                        <p:cTn id="70" dur="2000"/>
                                        <p:tgtEl>
                                          <p:spTgt spid="44"/>
                                        </p:tgtEl>
                                      </p:cBhvr>
                                    </p:animEffect>
                                  </p:childTnLst>
                                </p:cTn>
                              </p:par>
                              <p:par>
                                <p:cTn id="71" presetID="8" presetClass="entr" presetSubtype="16" fill="hold" nodeType="withEffect">
                                  <p:stCondLst>
                                    <p:cond delay="0"/>
                                  </p:stCondLst>
                                  <p:childTnLst>
                                    <p:set>
                                      <p:cBhvr>
                                        <p:cTn id="72" dur="1" fill="hold">
                                          <p:stCondLst>
                                            <p:cond delay="0"/>
                                          </p:stCondLst>
                                        </p:cTn>
                                        <p:tgtEl>
                                          <p:spTgt spid="45"/>
                                        </p:tgtEl>
                                        <p:attrNameLst>
                                          <p:attrName>style.visibility</p:attrName>
                                        </p:attrNameLst>
                                      </p:cBhvr>
                                      <p:to>
                                        <p:strVal val="visible"/>
                                      </p:to>
                                    </p:set>
                                    <p:animEffect transition="in" filter="diamond(in)">
                                      <p:cBhvr>
                                        <p:cTn id="73" dur="2000"/>
                                        <p:tgtEl>
                                          <p:spTgt spid="45"/>
                                        </p:tgtEl>
                                      </p:cBhvr>
                                    </p:animEffect>
                                  </p:childTnLst>
                                </p:cTn>
                              </p:par>
                              <p:par>
                                <p:cTn id="74" presetID="8" presetClass="entr" presetSubtype="16" fill="hold" nodeType="withEffect">
                                  <p:stCondLst>
                                    <p:cond delay="0"/>
                                  </p:stCondLst>
                                  <p:childTnLst>
                                    <p:set>
                                      <p:cBhvr>
                                        <p:cTn id="75" dur="1" fill="hold">
                                          <p:stCondLst>
                                            <p:cond delay="0"/>
                                          </p:stCondLst>
                                        </p:cTn>
                                        <p:tgtEl>
                                          <p:spTgt spid="46"/>
                                        </p:tgtEl>
                                        <p:attrNameLst>
                                          <p:attrName>style.visibility</p:attrName>
                                        </p:attrNameLst>
                                      </p:cBhvr>
                                      <p:to>
                                        <p:strVal val="visible"/>
                                      </p:to>
                                    </p:set>
                                    <p:animEffect transition="in" filter="diamond(in)">
                                      <p:cBhvr>
                                        <p:cTn id="76" dur="2000"/>
                                        <p:tgtEl>
                                          <p:spTgt spid="46"/>
                                        </p:tgtEl>
                                      </p:cBhvr>
                                    </p:animEffect>
                                  </p:childTnLst>
                                </p:cTn>
                              </p:par>
                              <p:par>
                                <p:cTn id="77" presetID="8" presetClass="entr" presetSubtype="16" fill="hold" nodeType="withEffect">
                                  <p:stCondLst>
                                    <p:cond delay="0"/>
                                  </p:stCondLst>
                                  <p:childTnLst>
                                    <p:set>
                                      <p:cBhvr>
                                        <p:cTn id="78" dur="1" fill="hold">
                                          <p:stCondLst>
                                            <p:cond delay="0"/>
                                          </p:stCondLst>
                                        </p:cTn>
                                        <p:tgtEl>
                                          <p:spTgt spid="47"/>
                                        </p:tgtEl>
                                        <p:attrNameLst>
                                          <p:attrName>style.visibility</p:attrName>
                                        </p:attrNameLst>
                                      </p:cBhvr>
                                      <p:to>
                                        <p:strVal val="visible"/>
                                      </p:to>
                                    </p:set>
                                    <p:animEffect transition="in" filter="diamond(in)">
                                      <p:cBhvr>
                                        <p:cTn id="79" dur="2000"/>
                                        <p:tgtEl>
                                          <p:spTgt spid="47"/>
                                        </p:tgtEl>
                                      </p:cBhvr>
                                    </p:animEffect>
                                  </p:childTnLst>
                                </p:cTn>
                              </p:par>
                              <p:par>
                                <p:cTn id="80" presetID="8" presetClass="entr" presetSubtype="16" fill="hold" grpId="0" nodeType="withEffect">
                                  <p:stCondLst>
                                    <p:cond delay="0"/>
                                  </p:stCondLst>
                                  <p:childTnLst>
                                    <p:set>
                                      <p:cBhvr>
                                        <p:cTn id="81" dur="1" fill="hold">
                                          <p:stCondLst>
                                            <p:cond delay="0"/>
                                          </p:stCondLst>
                                        </p:cTn>
                                        <p:tgtEl>
                                          <p:spTgt spid="48"/>
                                        </p:tgtEl>
                                        <p:attrNameLst>
                                          <p:attrName>style.visibility</p:attrName>
                                        </p:attrNameLst>
                                      </p:cBhvr>
                                      <p:to>
                                        <p:strVal val="visible"/>
                                      </p:to>
                                    </p:set>
                                    <p:animEffect transition="in" filter="diamond(in)">
                                      <p:cBhvr>
                                        <p:cTn id="82" dur="2000"/>
                                        <p:tgtEl>
                                          <p:spTgt spid="48"/>
                                        </p:tgtEl>
                                      </p:cBhvr>
                                    </p:animEffect>
                                  </p:childTnLst>
                                </p:cTn>
                              </p:par>
                              <p:par>
                                <p:cTn id="83" presetID="8" presetClass="entr" presetSubtype="16" fill="hold" grpId="0" nodeType="withEffect">
                                  <p:stCondLst>
                                    <p:cond delay="0"/>
                                  </p:stCondLst>
                                  <p:childTnLst>
                                    <p:set>
                                      <p:cBhvr>
                                        <p:cTn id="84" dur="1" fill="hold">
                                          <p:stCondLst>
                                            <p:cond delay="0"/>
                                          </p:stCondLst>
                                        </p:cTn>
                                        <p:tgtEl>
                                          <p:spTgt spid="49"/>
                                        </p:tgtEl>
                                        <p:attrNameLst>
                                          <p:attrName>style.visibility</p:attrName>
                                        </p:attrNameLst>
                                      </p:cBhvr>
                                      <p:to>
                                        <p:strVal val="visible"/>
                                      </p:to>
                                    </p:set>
                                    <p:animEffect transition="in" filter="diamond(in)">
                                      <p:cBhvr>
                                        <p:cTn id="85" dur="2000"/>
                                        <p:tgtEl>
                                          <p:spTgt spid="49"/>
                                        </p:tgtEl>
                                      </p:cBhvr>
                                    </p:animEffect>
                                  </p:childTnLst>
                                </p:cTn>
                              </p:par>
                              <p:par>
                                <p:cTn id="86" presetID="8" presetClass="entr" presetSubtype="16" fill="hold" nodeType="withEffect">
                                  <p:stCondLst>
                                    <p:cond delay="0"/>
                                  </p:stCondLst>
                                  <p:childTnLst>
                                    <p:set>
                                      <p:cBhvr>
                                        <p:cTn id="87" dur="1" fill="hold">
                                          <p:stCondLst>
                                            <p:cond delay="0"/>
                                          </p:stCondLst>
                                        </p:cTn>
                                        <p:tgtEl>
                                          <p:spTgt spid="51"/>
                                        </p:tgtEl>
                                        <p:attrNameLst>
                                          <p:attrName>style.visibility</p:attrName>
                                        </p:attrNameLst>
                                      </p:cBhvr>
                                      <p:to>
                                        <p:strVal val="visible"/>
                                      </p:to>
                                    </p:set>
                                    <p:animEffect transition="in" filter="diamond(in)">
                                      <p:cBhvr>
                                        <p:cTn id="88" dur="2000"/>
                                        <p:tgtEl>
                                          <p:spTgt spid="51"/>
                                        </p:tgtEl>
                                      </p:cBhvr>
                                    </p:animEffect>
                                  </p:childTnLst>
                                </p:cTn>
                              </p:par>
                              <p:par>
                                <p:cTn id="89" presetID="8" presetClass="entr" presetSubtype="16" fill="hold" nodeType="withEffect">
                                  <p:stCondLst>
                                    <p:cond delay="0"/>
                                  </p:stCondLst>
                                  <p:childTnLst>
                                    <p:set>
                                      <p:cBhvr>
                                        <p:cTn id="90" dur="1" fill="hold">
                                          <p:stCondLst>
                                            <p:cond delay="0"/>
                                          </p:stCondLst>
                                        </p:cTn>
                                        <p:tgtEl>
                                          <p:spTgt spid="52"/>
                                        </p:tgtEl>
                                        <p:attrNameLst>
                                          <p:attrName>style.visibility</p:attrName>
                                        </p:attrNameLst>
                                      </p:cBhvr>
                                      <p:to>
                                        <p:strVal val="visible"/>
                                      </p:to>
                                    </p:set>
                                    <p:animEffect transition="in" filter="diamond(in)">
                                      <p:cBhvr>
                                        <p:cTn id="91" dur="2000"/>
                                        <p:tgtEl>
                                          <p:spTgt spid="52"/>
                                        </p:tgtEl>
                                      </p:cBhvr>
                                    </p:animEffect>
                                  </p:childTnLst>
                                </p:cTn>
                              </p:par>
                              <p:par>
                                <p:cTn id="92" presetID="8" presetClass="entr" presetSubtype="16" fill="hold" nodeType="withEffect">
                                  <p:stCondLst>
                                    <p:cond delay="0"/>
                                  </p:stCondLst>
                                  <p:childTnLst>
                                    <p:set>
                                      <p:cBhvr>
                                        <p:cTn id="93" dur="1" fill="hold">
                                          <p:stCondLst>
                                            <p:cond delay="0"/>
                                          </p:stCondLst>
                                        </p:cTn>
                                        <p:tgtEl>
                                          <p:spTgt spid="53"/>
                                        </p:tgtEl>
                                        <p:attrNameLst>
                                          <p:attrName>style.visibility</p:attrName>
                                        </p:attrNameLst>
                                      </p:cBhvr>
                                      <p:to>
                                        <p:strVal val="visible"/>
                                      </p:to>
                                    </p:set>
                                    <p:animEffect transition="in" filter="diamond(in)">
                                      <p:cBhvr>
                                        <p:cTn id="94" dur="2000"/>
                                        <p:tgtEl>
                                          <p:spTgt spid="53"/>
                                        </p:tgtEl>
                                      </p:cBhvr>
                                    </p:animEffect>
                                  </p:childTnLst>
                                </p:cTn>
                              </p:par>
                              <p:par>
                                <p:cTn id="95" presetID="8" presetClass="entr" presetSubtype="16" fill="hold" nodeType="withEffect">
                                  <p:stCondLst>
                                    <p:cond delay="0"/>
                                  </p:stCondLst>
                                  <p:childTnLst>
                                    <p:set>
                                      <p:cBhvr>
                                        <p:cTn id="96" dur="1" fill="hold">
                                          <p:stCondLst>
                                            <p:cond delay="0"/>
                                          </p:stCondLst>
                                        </p:cTn>
                                        <p:tgtEl>
                                          <p:spTgt spid="54"/>
                                        </p:tgtEl>
                                        <p:attrNameLst>
                                          <p:attrName>style.visibility</p:attrName>
                                        </p:attrNameLst>
                                      </p:cBhvr>
                                      <p:to>
                                        <p:strVal val="visible"/>
                                      </p:to>
                                    </p:set>
                                    <p:animEffect transition="in" filter="diamond(in)">
                                      <p:cBhvr>
                                        <p:cTn id="97" dur="2000"/>
                                        <p:tgtEl>
                                          <p:spTgt spid="54"/>
                                        </p:tgtEl>
                                      </p:cBhvr>
                                    </p:animEffect>
                                  </p:childTnLst>
                                </p:cTn>
                              </p:par>
                              <p:par>
                                <p:cTn id="98" presetID="8" presetClass="entr" presetSubtype="16" fill="hold" grpId="0" nodeType="withEffect">
                                  <p:stCondLst>
                                    <p:cond delay="0"/>
                                  </p:stCondLst>
                                  <p:childTnLst>
                                    <p:set>
                                      <p:cBhvr>
                                        <p:cTn id="99" dur="1" fill="hold">
                                          <p:stCondLst>
                                            <p:cond delay="0"/>
                                          </p:stCondLst>
                                        </p:cTn>
                                        <p:tgtEl>
                                          <p:spTgt spid="55"/>
                                        </p:tgtEl>
                                        <p:attrNameLst>
                                          <p:attrName>style.visibility</p:attrName>
                                        </p:attrNameLst>
                                      </p:cBhvr>
                                      <p:to>
                                        <p:strVal val="visible"/>
                                      </p:to>
                                    </p:set>
                                    <p:animEffect transition="in" filter="diamond(in)">
                                      <p:cBhvr>
                                        <p:cTn id="100" dur="2000"/>
                                        <p:tgtEl>
                                          <p:spTgt spid="55"/>
                                        </p:tgtEl>
                                      </p:cBhvr>
                                    </p:animEffect>
                                  </p:childTnLst>
                                </p:cTn>
                              </p:par>
                              <p:par>
                                <p:cTn id="101" presetID="8" presetClass="entr" presetSubtype="16" fill="hold" grpId="0" nodeType="withEffect">
                                  <p:stCondLst>
                                    <p:cond delay="0"/>
                                  </p:stCondLst>
                                  <p:childTnLst>
                                    <p:set>
                                      <p:cBhvr>
                                        <p:cTn id="102" dur="1" fill="hold">
                                          <p:stCondLst>
                                            <p:cond delay="0"/>
                                          </p:stCondLst>
                                        </p:cTn>
                                        <p:tgtEl>
                                          <p:spTgt spid="56"/>
                                        </p:tgtEl>
                                        <p:attrNameLst>
                                          <p:attrName>style.visibility</p:attrName>
                                        </p:attrNameLst>
                                      </p:cBhvr>
                                      <p:to>
                                        <p:strVal val="visible"/>
                                      </p:to>
                                    </p:set>
                                    <p:animEffect transition="in" filter="diamond(in)">
                                      <p:cBhvr>
                                        <p:cTn id="103" dur="2000"/>
                                        <p:tgtEl>
                                          <p:spTgt spid="56"/>
                                        </p:tgtEl>
                                      </p:cBhvr>
                                    </p:animEffect>
                                  </p:childTnLst>
                                </p:cTn>
                              </p:par>
                              <p:par>
                                <p:cTn id="104" presetID="8" presetClass="entr" presetSubtype="16" fill="hold" nodeType="withEffect">
                                  <p:stCondLst>
                                    <p:cond delay="0"/>
                                  </p:stCondLst>
                                  <p:childTnLst>
                                    <p:set>
                                      <p:cBhvr>
                                        <p:cTn id="105" dur="1" fill="hold">
                                          <p:stCondLst>
                                            <p:cond delay="0"/>
                                          </p:stCondLst>
                                        </p:cTn>
                                        <p:tgtEl>
                                          <p:spTgt spid="57"/>
                                        </p:tgtEl>
                                        <p:attrNameLst>
                                          <p:attrName>style.visibility</p:attrName>
                                        </p:attrNameLst>
                                      </p:cBhvr>
                                      <p:to>
                                        <p:strVal val="visible"/>
                                      </p:to>
                                    </p:set>
                                    <p:animEffect transition="in" filter="diamond(in)">
                                      <p:cBhvr>
                                        <p:cTn id="106" dur="2000"/>
                                        <p:tgtEl>
                                          <p:spTgt spid="57"/>
                                        </p:tgtEl>
                                      </p:cBhvr>
                                    </p:animEffect>
                                  </p:childTnLst>
                                </p:cTn>
                              </p:par>
                              <p:par>
                                <p:cTn id="107" presetID="8" presetClass="entr" presetSubtype="16" fill="hold" nodeType="withEffect">
                                  <p:stCondLst>
                                    <p:cond delay="0"/>
                                  </p:stCondLst>
                                  <p:childTnLst>
                                    <p:set>
                                      <p:cBhvr>
                                        <p:cTn id="108" dur="1" fill="hold">
                                          <p:stCondLst>
                                            <p:cond delay="0"/>
                                          </p:stCondLst>
                                        </p:cTn>
                                        <p:tgtEl>
                                          <p:spTgt spid="58"/>
                                        </p:tgtEl>
                                        <p:attrNameLst>
                                          <p:attrName>style.visibility</p:attrName>
                                        </p:attrNameLst>
                                      </p:cBhvr>
                                      <p:to>
                                        <p:strVal val="visible"/>
                                      </p:to>
                                    </p:set>
                                    <p:animEffect transition="in" filter="diamond(in)">
                                      <p:cBhvr>
                                        <p:cTn id="109" dur="2000"/>
                                        <p:tgtEl>
                                          <p:spTgt spid="58"/>
                                        </p:tgtEl>
                                      </p:cBhvr>
                                    </p:animEffect>
                                  </p:childTnLst>
                                </p:cTn>
                              </p:par>
                              <p:par>
                                <p:cTn id="110" presetID="8" presetClass="entr" presetSubtype="16" fill="hold" nodeType="withEffect">
                                  <p:stCondLst>
                                    <p:cond delay="0"/>
                                  </p:stCondLst>
                                  <p:childTnLst>
                                    <p:set>
                                      <p:cBhvr>
                                        <p:cTn id="111" dur="1" fill="hold">
                                          <p:stCondLst>
                                            <p:cond delay="0"/>
                                          </p:stCondLst>
                                        </p:cTn>
                                        <p:tgtEl>
                                          <p:spTgt spid="59"/>
                                        </p:tgtEl>
                                        <p:attrNameLst>
                                          <p:attrName>style.visibility</p:attrName>
                                        </p:attrNameLst>
                                      </p:cBhvr>
                                      <p:to>
                                        <p:strVal val="visible"/>
                                      </p:to>
                                    </p:set>
                                    <p:animEffect transition="in" filter="diamond(in)">
                                      <p:cBhvr>
                                        <p:cTn id="112" dur="2000"/>
                                        <p:tgtEl>
                                          <p:spTgt spid="59"/>
                                        </p:tgtEl>
                                      </p:cBhvr>
                                    </p:animEffect>
                                  </p:childTnLst>
                                </p:cTn>
                              </p:par>
                              <p:par>
                                <p:cTn id="113" presetID="8" presetClass="entr" presetSubtype="16" fill="hold" nodeType="withEffect">
                                  <p:stCondLst>
                                    <p:cond delay="0"/>
                                  </p:stCondLst>
                                  <p:childTnLst>
                                    <p:set>
                                      <p:cBhvr>
                                        <p:cTn id="114" dur="1" fill="hold">
                                          <p:stCondLst>
                                            <p:cond delay="0"/>
                                          </p:stCondLst>
                                        </p:cTn>
                                        <p:tgtEl>
                                          <p:spTgt spid="60"/>
                                        </p:tgtEl>
                                        <p:attrNameLst>
                                          <p:attrName>style.visibility</p:attrName>
                                        </p:attrNameLst>
                                      </p:cBhvr>
                                      <p:to>
                                        <p:strVal val="visible"/>
                                      </p:to>
                                    </p:set>
                                    <p:animEffect transition="in" filter="diamond(in)">
                                      <p:cBhvr>
                                        <p:cTn id="115" dur="2000"/>
                                        <p:tgtEl>
                                          <p:spTgt spid="60"/>
                                        </p:tgtEl>
                                      </p:cBhvr>
                                    </p:animEffect>
                                  </p:childTnLst>
                                </p:cTn>
                              </p:par>
                              <p:par>
                                <p:cTn id="116" presetID="8" presetClass="entr" presetSubtype="16" fill="hold" grpId="0" nodeType="withEffect">
                                  <p:stCondLst>
                                    <p:cond delay="0"/>
                                  </p:stCondLst>
                                  <p:childTnLst>
                                    <p:set>
                                      <p:cBhvr>
                                        <p:cTn id="117" dur="1" fill="hold">
                                          <p:stCondLst>
                                            <p:cond delay="0"/>
                                          </p:stCondLst>
                                        </p:cTn>
                                        <p:tgtEl>
                                          <p:spTgt spid="61"/>
                                        </p:tgtEl>
                                        <p:attrNameLst>
                                          <p:attrName>style.visibility</p:attrName>
                                        </p:attrNameLst>
                                      </p:cBhvr>
                                      <p:to>
                                        <p:strVal val="visible"/>
                                      </p:to>
                                    </p:set>
                                    <p:animEffect transition="in" filter="diamond(in)">
                                      <p:cBhvr>
                                        <p:cTn id="118" dur="2000"/>
                                        <p:tgtEl>
                                          <p:spTgt spid="61"/>
                                        </p:tgtEl>
                                      </p:cBhvr>
                                    </p:animEffect>
                                  </p:childTnLst>
                                </p:cTn>
                              </p:par>
                              <p:par>
                                <p:cTn id="119" presetID="8" presetClass="entr" presetSubtype="16" fill="hold" grpId="0" nodeType="withEffect">
                                  <p:stCondLst>
                                    <p:cond delay="0"/>
                                  </p:stCondLst>
                                  <p:childTnLst>
                                    <p:set>
                                      <p:cBhvr>
                                        <p:cTn id="120" dur="1" fill="hold">
                                          <p:stCondLst>
                                            <p:cond delay="0"/>
                                          </p:stCondLst>
                                        </p:cTn>
                                        <p:tgtEl>
                                          <p:spTgt spid="62"/>
                                        </p:tgtEl>
                                        <p:attrNameLst>
                                          <p:attrName>style.visibility</p:attrName>
                                        </p:attrNameLst>
                                      </p:cBhvr>
                                      <p:to>
                                        <p:strVal val="visible"/>
                                      </p:to>
                                    </p:set>
                                    <p:animEffect transition="in" filter="diamond(in)">
                                      <p:cBhvr>
                                        <p:cTn id="121" dur="2000"/>
                                        <p:tgtEl>
                                          <p:spTgt spid="62"/>
                                        </p:tgtEl>
                                      </p:cBhvr>
                                    </p:animEffect>
                                  </p:childTnLst>
                                </p:cTn>
                              </p:par>
                              <p:par>
                                <p:cTn id="122" presetID="8" presetClass="entr" presetSubtype="16" fill="hold" nodeType="withEffect">
                                  <p:stCondLst>
                                    <p:cond delay="0"/>
                                  </p:stCondLst>
                                  <p:childTnLst>
                                    <p:set>
                                      <p:cBhvr>
                                        <p:cTn id="123" dur="1" fill="hold">
                                          <p:stCondLst>
                                            <p:cond delay="0"/>
                                          </p:stCondLst>
                                        </p:cTn>
                                        <p:tgtEl>
                                          <p:spTgt spid="63"/>
                                        </p:tgtEl>
                                        <p:attrNameLst>
                                          <p:attrName>style.visibility</p:attrName>
                                        </p:attrNameLst>
                                      </p:cBhvr>
                                      <p:to>
                                        <p:strVal val="visible"/>
                                      </p:to>
                                    </p:set>
                                    <p:animEffect transition="in" filter="diamond(in)">
                                      <p:cBhvr>
                                        <p:cTn id="124" dur="2000"/>
                                        <p:tgtEl>
                                          <p:spTgt spid="63"/>
                                        </p:tgtEl>
                                      </p:cBhvr>
                                    </p:animEffect>
                                  </p:childTnLst>
                                </p:cTn>
                              </p:par>
                              <p:par>
                                <p:cTn id="125" presetID="8" presetClass="entr" presetSubtype="16" fill="hold" nodeType="withEffect">
                                  <p:stCondLst>
                                    <p:cond delay="0"/>
                                  </p:stCondLst>
                                  <p:childTnLst>
                                    <p:set>
                                      <p:cBhvr>
                                        <p:cTn id="126" dur="1" fill="hold">
                                          <p:stCondLst>
                                            <p:cond delay="0"/>
                                          </p:stCondLst>
                                        </p:cTn>
                                        <p:tgtEl>
                                          <p:spTgt spid="64"/>
                                        </p:tgtEl>
                                        <p:attrNameLst>
                                          <p:attrName>style.visibility</p:attrName>
                                        </p:attrNameLst>
                                      </p:cBhvr>
                                      <p:to>
                                        <p:strVal val="visible"/>
                                      </p:to>
                                    </p:set>
                                    <p:animEffect transition="in" filter="diamond(in)">
                                      <p:cBhvr>
                                        <p:cTn id="127" dur="2000"/>
                                        <p:tgtEl>
                                          <p:spTgt spid="64"/>
                                        </p:tgtEl>
                                      </p:cBhvr>
                                    </p:animEffect>
                                  </p:childTnLst>
                                </p:cTn>
                              </p:par>
                              <p:par>
                                <p:cTn id="128" presetID="8" presetClass="entr" presetSubtype="16" fill="hold" nodeType="withEffect">
                                  <p:stCondLst>
                                    <p:cond delay="0"/>
                                  </p:stCondLst>
                                  <p:childTnLst>
                                    <p:set>
                                      <p:cBhvr>
                                        <p:cTn id="129" dur="1" fill="hold">
                                          <p:stCondLst>
                                            <p:cond delay="0"/>
                                          </p:stCondLst>
                                        </p:cTn>
                                        <p:tgtEl>
                                          <p:spTgt spid="65"/>
                                        </p:tgtEl>
                                        <p:attrNameLst>
                                          <p:attrName>style.visibility</p:attrName>
                                        </p:attrNameLst>
                                      </p:cBhvr>
                                      <p:to>
                                        <p:strVal val="visible"/>
                                      </p:to>
                                    </p:set>
                                    <p:animEffect transition="in" filter="diamond(in)">
                                      <p:cBhvr>
                                        <p:cTn id="130" dur="2000"/>
                                        <p:tgtEl>
                                          <p:spTgt spid="65"/>
                                        </p:tgtEl>
                                      </p:cBhvr>
                                    </p:animEffect>
                                  </p:childTnLst>
                                </p:cTn>
                              </p:par>
                              <p:par>
                                <p:cTn id="131" presetID="8" presetClass="entr" presetSubtype="16" fill="hold" nodeType="withEffect">
                                  <p:stCondLst>
                                    <p:cond delay="0"/>
                                  </p:stCondLst>
                                  <p:childTnLst>
                                    <p:set>
                                      <p:cBhvr>
                                        <p:cTn id="132" dur="1" fill="hold">
                                          <p:stCondLst>
                                            <p:cond delay="0"/>
                                          </p:stCondLst>
                                        </p:cTn>
                                        <p:tgtEl>
                                          <p:spTgt spid="66"/>
                                        </p:tgtEl>
                                        <p:attrNameLst>
                                          <p:attrName>style.visibility</p:attrName>
                                        </p:attrNameLst>
                                      </p:cBhvr>
                                      <p:to>
                                        <p:strVal val="visible"/>
                                      </p:to>
                                    </p:set>
                                    <p:animEffect transition="in" filter="diamond(in)">
                                      <p:cBhvr>
                                        <p:cTn id="133" dur="2000"/>
                                        <p:tgtEl>
                                          <p:spTgt spid="66"/>
                                        </p:tgtEl>
                                      </p:cBhvr>
                                    </p:animEffect>
                                  </p:childTnLst>
                                </p:cTn>
                              </p:par>
                              <p:par>
                                <p:cTn id="134" presetID="8" presetClass="entr" presetSubtype="16" fill="hold" grpId="0" nodeType="withEffect">
                                  <p:stCondLst>
                                    <p:cond delay="0"/>
                                  </p:stCondLst>
                                  <p:childTnLst>
                                    <p:set>
                                      <p:cBhvr>
                                        <p:cTn id="135" dur="1" fill="hold">
                                          <p:stCondLst>
                                            <p:cond delay="0"/>
                                          </p:stCondLst>
                                        </p:cTn>
                                        <p:tgtEl>
                                          <p:spTgt spid="67"/>
                                        </p:tgtEl>
                                        <p:attrNameLst>
                                          <p:attrName>style.visibility</p:attrName>
                                        </p:attrNameLst>
                                      </p:cBhvr>
                                      <p:to>
                                        <p:strVal val="visible"/>
                                      </p:to>
                                    </p:set>
                                    <p:animEffect transition="in" filter="diamond(in)">
                                      <p:cBhvr>
                                        <p:cTn id="136" dur="2000"/>
                                        <p:tgtEl>
                                          <p:spTgt spid="67"/>
                                        </p:tgtEl>
                                      </p:cBhvr>
                                    </p:animEffect>
                                  </p:childTnLst>
                                </p:cTn>
                              </p:par>
                              <p:par>
                                <p:cTn id="137" presetID="8" presetClass="entr" presetSubtype="16" fill="hold" grpId="0" nodeType="withEffect">
                                  <p:stCondLst>
                                    <p:cond delay="0"/>
                                  </p:stCondLst>
                                  <p:childTnLst>
                                    <p:set>
                                      <p:cBhvr>
                                        <p:cTn id="138" dur="1" fill="hold">
                                          <p:stCondLst>
                                            <p:cond delay="0"/>
                                          </p:stCondLst>
                                        </p:cTn>
                                        <p:tgtEl>
                                          <p:spTgt spid="68"/>
                                        </p:tgtEl>
                                        <p:attrNameLst>
                                          <p:attrName>style.visibility</p:attrName>
                                        </p:attrNameLst>
                                      </p:cBhvr>
                                      <p:to>
                                        <p:strVal val="visible"/>
                                      </p:to>
                                    </p:set>
                                    <p:animEffect transition="in" filter="diamond(in)">
                                      <p:cBhvr>
                                        <p:cTn id="139" dur="2000"/>
                                        <p:tgtEl>
                                          <p:spTgt spid="68"/>
                                        </p:tgtEl>
                                      </p:cBhvr>
                                    </p:animEffect>
                                  </p:childTnLst>
                                </p:cTn>
                              </p:par>
                              <p:par>
                                <p:cTn id="140" presetID="8" presetClass="entr" presetSubtype="16" fill="hold" grpId="0" nodeType="withEffect">
                                  <p:stCondLst>
                                    <p:cond delay="0"/>
                                  </p:stCondLst>
                                  <p:childTnLst>
                                    <p:set>
                                      <p:cBhvr>
                                        <p:cTn id="141" dur="1" fill="hold">
                                          <p:stCondLst>
                                            <p:cond delay="0"/>
                                          </p:stCondLst>
                                        </p:cTn>
                                        <p:tgtEl>
                                          <p:spTgt spid="78"/>
                                        </p:tgtEl>
                                        <p:attrNameLst>
                                          <p:attrName>style.visibility</p:attrName>
                                        </p:attrNameLst>
                                      </p:cBhvr>
                                      <p:to>
                                        <p:strVal val="visible"/>
                                      </p:to>
                                    </p:set>
                                    <p:animEffect transition="in" filter="diamond(in)">
                                      <p:cBhvr>
                                        <p:cTn id="142" dur="2000"/>
                                        <p:tgtEl>
                                          <p:spTgt spid="78"/>
                                        </p:tgtEl>
                                      </p:cBhvr>
                                    </p:animEffect>
                                  </p:childTnLst>
                                </p:cTn>
                              </p:par>
                              <p:par>
                                <p:cTn id="143" presetID="8" presetClass="entr" presetSubtype="16" fill="hold" grpId="0" nodeType="withEffect">
                                  <p:stCondLst>
                                    <p:cond delay="0"/>
                                  </p:stCondLst>
                                  <p:childTnLst>
                                    <p:set>
                                      <p:cBhvr>
                                        <p:cTn id="144" dur="1" fill="hold">
                                          <p:stCondLst>
                                            <p:cond delay="0"/>
                                          </p:stCondLst>
                                        </p:cTn>
                                        <p:tgtEl>
                                          <p:spTgt spid="79"/>
                                        </p:tgtEl>
                                        <p:attrNameLst>
                                          <p:attrName>style.visibility</p:attrName>
                                        </p:attrNameLst>
                                      </p:cBhvr>
                                      <p:to>
                                        <p:strVal val="visible"/>
                                      </p:to>
                                    </p:set>
                                    <p:animEffect transition="in" filter="diamond(in)">
                                      <p:cBhvr>
                                        <p:cTn id="145" dur="2000"/>
                                        <p:tgtEl>
                                          <p:spTgt spid="79"/>
                                        </p:tgtEl>
                                      </p:cBhvr>
                                    </p:animEffect>
                                  </p:childTnLst>
                                </p:cTn>
                              </p:par>
                              <p:par>
                                <p:cTn id="146" presetID="8" presetClass="entr" presetSubtype="16" fill="hold" grpId="0" nodeType="withEffect">
                                  <p:stCondLst>
                                    <p:cond delay="0"/>
                                  </p:stCondLst>
                                  <p:childTnLst>
                                    <p:set>
                                      <p:cBhvr>
                                        <p:cTn id="147" dur="1" fill="hold">
                                          <p:stCondLst>
                                            <p:cond delay="0"/>
                                          </p:stCondLst>
                                        </p:cTn>
                                        <p:tgtEl>
                                          <p:spTgt spid="80"/>
                                        </p:tgtEl>
                                        <p:attrNameLst>
                                          <p:attrName>style.visibility</p:attrName>
                                        </p:attrNameLst>
                                      </p:cBhvr>
                                      <p:to>
                                        <p:strVal val="visible"/>
                                      </p:to>
                                    </p:set>
                                    <p:animEffect transition="in" filter="diamond(in)">
                                      <p:cBhvr>
                                        <p:cTn id="148" dur="2000"/>
                                        <p:tgtEl>
                                          <p:spTgt spid="80"/>
                                        </p:tgtEl>
                                      </p:cBhvr>
                                    </p:animEffect>
                                  </p:childTnLst>
                                </p:cTn>
                              </p:par>
                              <p:par>
                                <p:cTn id="149" presetID="8" presetClass="entr" presetSubtype="16" fill="hold" grpId="0" nodeType="withEffect">
                                  <p:stCondLst>
                                    <p:cond delay="0"/>
                                  </p:stCondLst>
                                  <p:childTnLst>
                                    <p:set>
                                      <p:cBhvr>
                                        <p:cTn id="150" dur="1" fill="hold">
                                          <p:stCondLst>
                                            <p:cond delay="0"/>
                                          </p:stCondLst>
                                        </p:cTn>
                                        <p:tgtEl>
                                          <p:spTgt spid="81"/>
                                        </p:tgtEl>
                                        <p:attrNameLst>
                                          <p:attrName>style.visibility</p:attrName>
                                        </p:attrNameLst>
                                      </p:cBhvr>
                                      <p:to>
                                        <p:strVal val="visible"/>
                                      </p:to>
                                    </p:set>
                                    <p:animEffect transition="in" filter="diamond(in)">
                                      <p:cBhvr>
                                        <p:cTn id="151" dur="2000"/>
                                        <p:tgtEl>
                                          <p:spTgt spid="81"/>
                                        </p:tgtEl>
                                      </p:cBhvr>
                                    </p:animEffect>
                                  </p:childTnLst>
                                </p:cTn>
                              </p:par>
                              <p:par>
                                <p:cTn id="152" presetID="8" presetClass="entr" presetSubtype="16" fill="hold" grpId="0" nodeType="withEffect">
                                  <p:stCondLst>
                                    <p:cond delay="0"/>
                                  </p:stCondLst>
                                  <p:childTnLst>
                                    <p:set>
                                      <p:cBhvr>
                                        <p:cTn id="153" dur="1" fill="hold">
                                          <p:stCondLst>
                                            <p:cond delay="0"/>
                                          </p:stCondLst>
                                        </p:cTn>
                                        <p:tgtEl>
                                          <p:spTgt spid="82"/>
                                        </p:tgtEl>
                                        <p:attrNameLst>
                                          <p:attrName>style.visibility</p:attrName>
                                        </p:attrNameLst>
                                      </p:cBhvr>
                                      <p:to>
                                        <p:strVal val="visible"/>
                                      </p:to>
                                    </p:set>
                                    <p:animEffect transition="in" filter="diamond(in)">
                                      <p:cBhvr>
                                        <p:cTn id="154" dur="2000"/>
                                        <p:tgtEl>
                                          <p:spTgt spid="82"/>
                                        </p:tgtEl>
                                      </p:cBhvr>
                                    </p:animEffect>
                                  </p:childTnLst>
                                </p:cTn>
                              </p:par>
                              <p:par>
                                <p:cTn id="155" presetID="8" presetClass="entr" presetSubtype="16" fill="hold" grpId="0" nodeType="withEffect">
                                  <p:stCondLst>
                                    <p:cond delay="0"/>
                                  </p:stCondLst>
                                  <p:childTnLst>
                                    <p:set>
                                      <p:cBhvr>
                                        <p:cTn id="156" dur="1" fill="hold">
                                          <p:stCondLst>
                                            <p:cond delay="0"/>
                                          </p:stCondLst>
                                        </p:cTn>
                                        <p:tgtEl>
                                          <p:spTgt spid="83"/>
                                        </p:tgtEl>
                                        <p:attrNameLst>
                                          <p:attrName>style.visibility</p:attrName>
                                        </p:attrNameLst>
                                      </p:cBhvr>
                                      <p:to>
                                        <p:strVal val="visible"/>
                                      </p:to>
                                    </p:set>
                                    <p:animEffect transition="in" filter="diamond(in)">
                                      <p:cBhvr>
                                        <p:cTn id="157" dur="2000"/>
                                        <p:tgtEl>
                                          <p:spTgt spid="83"/>
                                        </p:tgtEl>
                                      </p:cBhvr>
                                    </p:animEffect>
                                  </p:childTnLst>
                                </p:cTn>
                              </p:par>
                              <p:par>
                                <p:cTn id="158" presetID="8" presetClass="entr" presetSubtype="16" fill="hold" grpId="0" nodeType="withEffect">
                                  <p:stCondLst>
                                    <p:cond delay="0"/>
                                  </p:stCondLst>
                                  <p:childTnLst>
                                    <p:set>
                                      <p:cBhvr>
                                        <p:cTn id="159" dur="1" fill="hold">
                                          <p:stCondLst>
                                            <p:cond delay="0"/>
                                          </p:stCondLst>
                                        </p:cTn>
                                        <p:tgtEl>
                                          <p:spTgt spid="84"/>
                                        </p:tgtEl>
                                        <p:attrNameLst>
                                          <p:attrName>style.visibility</p:attrName>
                                        </p:attrNameLst>
                                      </p:cBhvr>
                                      <p:to>
                                        <p:strVal val="visible"/>
                                      </p:to>
                                    </p:set>
                                    <p:animEffect transition="in" filter="diamond(in)">
                                      <p:cBhvr>
                                        <p:cTn id="160" dur="2000"/>
                                        <p:tgtEl>
                                          <p:spTgt spid="84"/>
                                        </p:tgtEl>
                                      </p:cBhvr>
                                    </p:animEffect>
                                  </p:childTnLst>
                                </p:cTn>
                              </p:par>
                              <p:par>
                                <p:cTn id="161" presetID="8" presetClass="entr" presetSubtype="16" fill="hold" grpId="0" nodeType="withEffect">
                                  <p:stCondLst>
                                    <p:cond delay="0"/>
                                  </p:stCondLst>
                                  <p:childTnLst>
                                    <p:set>
                                      <p:cBhvr>
                                        <p:cTn id="162" dur="1" fill="hold">
                                          <p:stCondLst>
                                            <p:cond delay="0"/>
                                          </p:stCondLst>
                                        </p:cTn>
                                        <p:tgtEl>
                                          <p:spTgt spid="85"/>
                                        </p:tgtEl>
                                        <p:attrNameLst>
                                          <p:attrName>style.visibility</p:attrName>
                                        </p:attrNameLst>
                                      </p:cBhvr>
                                      <p:to>
                                        <p:strVal val="visible"/>
                                      </p:to>
                                    </p:set>
                                    <p:animEffect transition="in" filter="diamond(in)">
                                      <p:cBhvr>
                                        <p:cTn id="163" dur="2000"/>
                                        <p:tgtEl>
                                          <p:spTgt spid="85"/>
                                        </p:tgtEl>
                                      </p:cBhvr>
                                    </p:animEffect>
                                  </p:childTnLst>
                                </p:cTn>
                              </p:par>
                              <p:par>
                                <p:cTn id="164" presetID="8" presetClass="entr" presetSubtype="16" fill="hold" grpId="0" nodeType="withEffect">
                                  <p:stCondLst>
                                    <p:cond delay="0"/>
                                  </p:stCondLst>
                                  <p:childTnLst>
                                    <p:set>
                                      <p:cBhvr>
                                        <p:cTn id="165" dur="1" fill="hold">
                                          <p:stCondLst>
                                            <p:cond delay="0"/>
                                          </p:stCondLst>
                                        </p:cTn>
                                        <p:tgtEl>
                                          <p:spTgt spid="86"/>
                                        </p:tgtEl>
                                        <p:attrNameLst>
                                          <p:attrName>style.visibility</p:attrName>
                                        </p:attrNameLst>
                                      </p:cBhvr>
                                      <p:to>
                                        <p:strVal val="visible"/>
                                      </p:to>
                                    </p:set>
                                    <p:animEffect transition="in" filter="diamond(in)">
                                      <p:cBhvr>
                                        <p:cTn id="166" dur="2000"/>
                                        <p:tgtEl>
                                          <p:spTgt spid="86"/>
                                        </p:tgtEl>
                                      </p:cBhvr>
                                    </p:animEffect>
                                  </p:childTnLst>
                                </p:cTn>
                              </p:par>
                              <p:par>
                                <p:cTn id="167" presetID="8" presetClass="entr" presetSubtype="16" fill="hold" nodeType="withEffect">
                                  <p:stCondLst>
                                    <p:cond delay="0"/>
                                  </p:stCondLst>
                                  <p:childTnLst>
                                    <p:set>
                                      <p:cBhvr>
                                        <p:cTn id="168" dur="1" fill="hold">
                                          <p:stCondLst>
                                            <p:cond delay="0"/>
                                          </p:stCondLst>
                                        </p:cTn>
                                        <p:tgtEl>
                                          <p:spTgt spid="89"/>
                                        </p:tgtEl>
                                        <p:attrNameLst>
                                          <p:attrName>style.visibility</p:attrName>
                                        </p:attrNameLst>
                                      </p:cBhvr>
                                      <p:to>
                                        <p:strVal val="visible"/>
                                      </p:to>
                                    </p:set>
                                    <p:animEffect transition="in" filter="diamond(in)">
                                      <p:cBhvr>
                                        <p:cTn id="169" dur="2000"/>
                                        <p:tgtEl>
                                          <p:spTgt spid="89"/>
                                        </p:tgtEl>
                                      </p:cBhvr>
                                    </p:animEffect>
                                  </p:childTnLst>
                                </p:cTn>
                              </p:par>
                              <p:par>
                                <p:cTn id="170" presetID="8" presetClass="entr" presetSubtype="16" fill="hold" grpId="0" nodeType="withEffect">
                                  <p:stCondLst>
                                    <p:cond delay="0"/>
                                  </p:stCondLst>
                                  <p:childTnLst>
                                    <p:set>
                                      <p:cBhvr>
                                        <p:cTn id="171" dur="1" fill="hold">
                                          <p:stCondLst>
                                            <p:cond delay="0"/>
                                          </p:stCondLst>
                                        </p:cTn>
                                        <p:tgtEl>
                                          <p:spTgt spid="90"/>
                                        </p:tgtEl>
                                        <p:attrNameLst>
                                          <p:attrName>style.visibility</p:attrName>
                                        </p:attrNameLst>
                                      </p:cBhvr>
                                      <p:to>
                                        <p:strVal val="visible"/>
                                      </p:to>
                                    </p:set>
                                    <p:animEffect transition="in" filter="diamond(in)">
                                      <p:cBhvr>
                                        <p:cTn id="172" dur="2000"/>
                                        <p:tgtEl>
                                          <p:spTgt spid="90"/>
                                        </p:tgtEl>
                                      </p:cBhvr>
                                    </p:animEffect>
                                  </p:childTnLst>
                                </p:cTn>
                              </p:par>
                              <p:par>
                                <p:cTn id="173" presetID="8" presetClass="entr" presetSubtype="16" fill="hold" grpId="0" nodeType="withEffect">
                                  <p:stCondLst>
                                    <p:cond delay="0"/>
                                  </p:stCondLst>
                                  <p:childTnLst>
                                    <p:set>
                                      <p:cBhvr>
                                        <p:cTn id="174" dur="1" fill="hold">
                                          <p:stCondLst>
                                            <p:cond delay="0"/>
                                          </p:stCondLst>
                                        </p:cTn>
                                        <p:tgtEl>
                                          <p:spTgt spid="91"/>
                                        </p:tgtEl>
                                        <p:attrNameLst>
                                          <p:attrName>style.visibility</p:attrName>
                                        </p:attrNameLst>
                                      </p:cBhvr>
                                      <p:to>
                                        <p:strVal val="visible"/>
                                      </p:to>
                                    </p:set>
                                    <p:animEffect transition="in" filter="diamond(in)">
                                      <p:cBhvr>
                                        <p:cTn id="175" dur="2000"/>
                                        <p:tgtEl>
                                          <p:spTgt spid="91"/>
                                        </p:tgtEl>
                                      </p:cBhvr>
                                    </p:animEffect>
                                  </p:childTnLst>
                                </p:cTn>
                              </p:par>
                              <p:par>
                                <p:cTn id="176" presetID="8" presetClass="entr" presetSubtype="16" fill="hold" grpId="0" nodeType="withEffect">
                                  <p:stCondLst>
                                    <p:cond delay="0"/>
                                  </p:stCondLst>
                                  <p:childTnLst>
                                    <p:set>
                                      <p:cBhvr>
                                        <p:cTn id="177" dur="1" fill="hold">
                                          <p:stCondLst>
                                            <p:cond delay="0"/>
                                          </p:stCondLst>
                                        </p:cTn>
                                        <p:tgtEl>
                                          <p:spTgt spid="92"/>
                                        </p:tgtEl>
                                        <p:attrNameLst>
                                          <p:attrName>style.visibility</p:attrName>
                                        </p:attrNameLst>
                                      </p:cBhvr>
                                      <p:to>
                                        <p:strVal val="visible"/>
                                      </p:to>
                                    </p:set>
                                    <p:animEffect transition="in" filter="diamond(in)">
                                      <p:cBhvr>
                                        <p:cTn id="178" dur="2000"/>
                                        <p:tgtEl>
                                          <p:spTgt spid="92"/>
                                        </p:tgtEl>
                                      </p:cBhvr>
                                    </p:animEffect>
                                  </p:childTnLst>
                                </p:cTn>
                              </p:par>
                              <p:par>
                                <p:cTn id="179" presetID="8" presetClass="entr" presetSubtype="16" fill="hold" grpId="0" nodeType="withEffect">
                                  <p:stCondLst>
                                    <p:cond delay="0"/>
                                  </p:stCondLst>
                                  <p:childTnLst>
                                    <p:set>
                                      <p:cBhvr>
                                        <p:cTn id="180" dur="1" fill="hold">
                                          <p:stCondLst>
                                            <p:cond delay="0"/>
                                          </p:stCondLst>
                                        </p:cTn>
                                        <p:tgtEl>
                                          <p:spTgt spid="93"/>
                                        </p:tgtEl>
                                        <p:attrNameLst>
                                          <p:attrName>style.visibility</p:attrName>
                                        </p:attrNameLst>
                                      </p:cBhvr>
                                      <p:to>
                                        <p:strVal val="visible"/>
                                      </p:to>
                                    </p:set>
                                    <p:animEffect transition="in" filter="diamond(in)">
                                      <p:cBhvr>
                                        <p:cTn id="181" dur="2000"/>
                                        <p:tgtEl>
                                          <p:spTgt spid="93"/>
                                        </p:tgtEl>
                                      </p:cBhvr>
                                    </p:animEffect>
                                  </p:childTnLst>
                                </p:cTn>
                              </p:par>
                              <p:par>
                                <p:cTn id="182" presetID="8" presetClass="entr" presetSubtype="16" fill="hold" nodeType="withEffect">
                                  <p:stCondLst>
                                    <p:cond delay="0"/>
                                  </p:stCondLst>
                                  <p:childTnLst>
                                    <p:set>
                                      <p:cBhvr>
                                        <p:cTn id="183" dur="1" fill="hold">
                                          <p:stCondLst>
                                            <p:cond delay="0"/>
                                          </p:stCondLst>
                                        </p:cTn>
                                        <p:tgtEl>
                                          <p:spTgt spid="105"/>
                                        </p:tgtEl>
                                        <p:attrNameLst>
                                          <p:attrName>style.visibility</p:attrName>
                                        </p:attrNameLst>
                                      </p:cBhvr>
                                      <p:to>
                                        <p:strVal val="visible"/>
                                      </p:to>
                                    </p:set>
                                    <p:animEffect transition="in" filter="diamond(in)">
                                      <p:cBhvr>
                                        <p:cTn id="184" dur="2000"/>
                                        <p:tgtEl>
                                          <p:spTgt spid="105"/>
                                        </p:tgtEl>
                                      </p:cBhvr>
                                    </p:animEffect>
                                  </p:childTnLst>
                                </p:cTn>
                              </p:par>
                              <p:par>
                                <p:cTn id="185" presetID="8" presetClass="entr" presetSubtype="16" fill="hold" grpId="0" nodeType="withEffect">
                                  <p:stCondLst>
                                    <p:cond delay="0"/>
                                  </p:stCondLst>
                                  <p:childTnLst>
                                    <p:set>
                                      <p:cBhvr>
                                        <p:cTn id="186" dur="1" fill="hold">
                                          <p:stCondLst>
                                            <p:cond delay="0"/>
                                          </p:stCondLst>
                                        </p:cTn>
                                        <p:tgtEl>
                                          <p:spTgt spid="107"/>
                                        </p:tgtEl>
                                        <p:attrNameLst>
                                          <p:attrName>style.visibility</p:attrName>
                                        </p:attrNameLst>
                                      </p:cBhvr>
                                      <p:to>
                                        <p:strVal val="visible"/>
                                      </p:to>
                                    </p:set>
                                    <p:animEffect transition="in" filter="diamond(in)">
                                      <p:cBhvr>
                                        <p:cTn id="187" dur="2000"/>
                                        <p:tgtEl>
                                          <p:spTgt spid="107"/>
                                        </p:tgtEl>
                                      </p:cBhvr>
                                    </p:animEffect>
                                  </p:childTnLst>
                                </p:cTn>
                              </p:par>
                              <p:par>
                                <p:cTn id="188" presetID="8" presetClass="entr" presetSubtype="16" fill="hold" nodeType="withEffect">
                                  <p:stCondLst>
                                    <p:cond delay="0"/>
                                  </p:stCondLst>
                                  <p:childTnLst>
                                    <p:set>
                                      <p:cBhvr>
                                        <p:cTn id="189" dur="1" fill="hold">
                                          <p:stCondLst>
                                            <p:cond delay="0"/>
                                          </p:stCondLst>
                                        </p:cTn>
                                        <p:tgtEl>
                                          <p:spTgt spid="108"/>
                                        </p:tgtEl>
                                        <p:attrNameLst>
                                          <p:attrName>style.visibility</p:attrName>
                                        </p:attrNameLst>
                                      </p:cBhvr>
                                      <p:to>
                                        <p:strVal val="visible"/>
                                      </p:to>
                                    </p:set>
                                    <p:animEffect transition="in" filter="diamond(in)">
                                      <p:cBhvr>
                                        <p:cTn id="190" dur="20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29" grpId="0" animBg="1"/>
      <p:bldP spid="30" grpId="0" animBg="1"/>
      <p:bldP spid="31" grpId="0" animBg="1"/>
      <p:bldP spid="32" grpId="0" animBg="1"/>
      <p:bldP spid="48" grpId="0" animBg="1"/>
      <p:bldP spid="49" grpId="0" animBg="1"/>
      <p:bldP spid="55" grpId="0" animBg="1"/>
      <p:bldP spid="56" grpId="0" animBg="1"/>
      <p:bldP spid="61" grpId="0" animBg="1"/>
      <p:bldP spid="62" grpId="0" animBg="1"/>
      <p:bldP spid="67" grpId="0" animBg="1"/>
      <p:bldP spid="68" grpId="0" animBg="1"/>
      <p:bldP spid="78" grpId="0"/>
      <p:bldP spid="79" grpId="0"/>
      <p:bldP spid="80" grpId="0"/>
      <p:bldP spid="81" grpId="0"/>
      <p:bldP spid="82" grpId="0"/>
      <p:bldP spid="83" grpId="0"/>
      <p:bldP spid="84" grpId="0"/>
      <p:bldP spid="85" grpId="0"/>
      <p:bldP spid="86" grpId="0"/>
      <p:bldP spid="90" grpId="0" animBg="1"/>
      <p:bldP spid="91" grpId="0"/>
      <p:bldP spid="92" grpId="0" animBg="1"/>
      <p:bldP spid="93" grpId="0"/>
      <p:bldP spid="10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857356" y="785794"/>
            <a:ext cx="6031572" cy="734900"/>
          </a:xfrm>
          <a:prstGeom prst="rect">
            <a:avLst/>
          </a:prstGeom>
        </p:spPr>
        <p:txBody>
          <a:bodyPr/>
          <a:lstStyle/>
          <a:p>
            <a:pPr algn="ctr" fontAlgn="auto">
              <a:spcAft>
                <a:spcPts val="0"/>
              </a:spcAft>
              <a:defRPr/>
            </a:pPr>
            <a:r>
              <a:rPr lang="es-ES" sz="3600" cap="all">
                <a:solidFill>
                  <a:schemeClr val="tx2"/>
                </a:solidFill>
                <a:effectLst>
                  <a:reflection blurRad="12700" stA="48000" endA="300" endPos="55000" dir="5400000" sy="-90000" algn="bl" rotWithShape="0"/>
                </a:effectLst>
                <a:latin typeface="+mj-lt"/>
                <a:ea typeface="+mj-ea"/>
                <a:cs typeface="+mj-cs"/>
              </a:rPr>
              <a:t>COORDINACIÓN</a:t>
            </a:r>
            <a:br>
              <a:rPr lang="es-ES" sz="3600" cap="all">
                <a:solidFill>
                  <a:schemeClr val="tx2"/>
                </a:solidFill>
                <a:effectLst>
                  <a:reflection blurRad="12700" stA="48000" endA="300" endPos="55000" dir="5400000" sy="-90000" algn="bl" rotWithShape="0"/>
                </a:effectLst>
                <a:latin typeface="+mj-lt"/>
                <a:ea typeface="+mj-ea"/>
                <a:cs typeface="+mj-cs"/>
              </a:rPr>
            </a:br>
            <a:endParaRPr lang="es-ES" sz="3600" cap="all" dirty="0">
              <a:solidFill>
                <a:schemeClr val="tx2"/>
              </a:solidFill>
              <a:effectLst>
                <a:reflection blurRad="12700" stA="48000" endA="300" endPos="55000" dir="5400000" sy="-90000" algn="bl" rotWithShape="0"/>
              </a:effectLst>
              <a:latin typeface="+mj-lt"/>
              <a:ea typeface="+mj-ea"/>
              <a:cs typeface="+mj-cs"/>
            </a:endParaRPr>
          </a:p>
        </p:txBody>
      </p:sp>
      <p:sp>
        <p:nvSpPr>
          <p:cNvPr id="3" name="2 Rectángulo"/>
          <p:cNvSpPr/>
          <p:nvPr/>
        </p:nvSpPr>
        <p:spPr>
          <a:xfrm>
            <a:off x="928688" y="2000250"/>
            <a:ext cx="7500937" cy="3046413"/>
          </a:xfrm>
          <a:prstGeom prst="rect">
            <a:avLst/>
          </a:prstGeom>
        </p:spPr>
        <p:txBody>
          <a:bodyPr>
            <a:spAutoFit/>
          </a:bodyPr>
          <a:lstStyle/>
          <a:p>
            <a:pPr fontAlgn="auto">
              <a:spcBef>
                <a:spcPts val="0"/>
              </a:spcBef>
              <a:spcAft>
                <a:spcPts val="0"/>
              </a:spcAft>
              <a:buFont typeface="Wingdings" pitchFamily="2" charset="2"/>
              <a:buChar char="v"/>
              <a:defRPr/>
            </a:pPr>
            <a:r>
              <a:rPr lang="es-ES" sz="2400" dirty="0">
                <a:latin typeface="+mn-lt"/>
                <a:cs typeface="+mn-cs"/>
              </a:rPr>
              <a:t>FAYOL: Considera que la coordinación es la reunión, unificación y armonización de toda actividad y esfuerzo.</a:t>
            </a:r>
          </a:p>
          <a:p>
            <a:pPr fontAlgn="auto">
              <a:spcBef>
                <a:spcPts val="0"/>
              </a:spcBef>
              <a:spcAft>
                <a:spcPts val="0"/>
              </a:spcAft>
              <a:defRPr/>
            </a:pPr>
            <a:endParaRPr lang="es-ES" sz="2400" dirty="0">
              <a:latin typeface="+mn-lt"/>
              <a:cs typeface="+mn-cs"/>
            </a:endParaRPr>
          </a:p>
          <a:p>
            <a:pPr fontAlgn="auto">
              <a:spcBef>
                <a:spcPts val="0"/>
              </a:spcBef>
              <a:spcAft>
                <a:spcPts val="0"/>
              </a:spcAft>
              <a:buFont typeface="Wingdings" pitchFamily="2" charset="2"/>
              <a:buChar char="v"/>
              <a:defRPr/>
            </a:pPr>
            <a:r>
              <a:rPr lang="es-ES" sz="2400" dirty="0">
                <a:latin typeface="+mn-lt"/>
                <a:cs typeface="+mn-cs"/>
              </a:rPr>
              <a:t>GULICK: Afirma que si la subdivisión de trabajo es indispensable, la coordinación es obligatoria.</a:t>
            </a:r>
          </a:p>
          <a:p>
            <a:pPr fontAlgn="auto">
              <a:spcBef>
                <a:spcPts val="0"/>
              </a:spcBef>
              <a:spcAft>
                <a:spcPts val="0"/>
              </a:spcAft>
              <a:defRPr/>
            </a:pPr>
            <a:endParaRPr lang="es-ES" sz="2400" dirty="0">
              <a:latin typeface="+mn-lt"/>
              <a:cs typeface="+mn-cs"/>
            </a:endParaRPr>
          </a:p>
          <a:p>
            <a:pPr marL="457200" indent="-457200" fontAlgn="auto">
              <a:spcBef>
                <a:spcPts val="0"/>
              </a:spcBef>
              <a:spcAft>
                <a:spcPts val="0"/>
              </a:spcAft>
              <a:buFont typeface="Wingdings" pitchFamily="2" charset="2"/>
              <a:buChar char="v"/>
              <a:defRPr/>
            </a:pPr>
            <a:r>
              <a:rPr lang="es-ES" sz="2400" dirty="0">
                <a:latin typeface="+mn-lt"/>
                <a:cs typeface="+mn-cs"/>
              </a:rPr>
              <a:t>MOONEY: Es la distribución adecuada del esfuerzo de grupo para conseguir un bien común.</a:t>
            </a:r>
            <a:endParaRPr lang="es-ES" sz="2400" dirty="0">
              <a:latin typeface="+mn-lt"/>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571604" y="785794"/>
            <a:ext cx="6400800" cy="685800"/>
          </a:xfrm>
          <a:prstGeom prst="rect">
            <a:avLst/>
          </a:prstGeom>
        </p:spPr>
        <p:txBody>
          <a:bodyPr>
            <a:normAutofit fontScale="67500" lnSpcReduction="20000"/>
          </a:bodyPr>
          <a:lstStyle/>
          <a:p>
            <a:pPr algn="ctr" fontAlgn="auto">
              <a:spcAft>
                <a:spcPts val="0"/>
              </a:spcAft>
              <a:defRPr/>
            </a:pPr>
            <a:r>
              <a:rPr lang="es-ES" sz="3600" cap="all" dirty="0">
                <a:solidFill>
                  <a:schemeClr val="tx2"/>
                </a:solidFill>
                <a:effectLst>
                  <a:reflection blurRad="12700" stA="48000" endA="300" endPos="55000" dir="5400000" sy="-90000" algn="bl" rotWithShape="0"/>
                </a:effectLst>
                <a:latin typeface="+mj-lt"/>
                <a:ea typeface="+mj-ea"/>
                <a:cs typeface="+mj-cs"/>
              </a:rPr>
              <a:t> </a:t>
            </a:r>
            <a:br>
              <a:rPr lang="es-ES" sz="3600" cap="all" dirty="0">
                <a:solidFill>
                  <a:schemeClr val="tx2"/>
                </a:solidFill>
                <a:effectLst>
                  <a:reflection blurRad="12700" stA="48000" endA="300" endPos="55000" dir="5400000" sy="-90000" algn="bl" rotWithShape="0"/>
                </a:effectLst>
                <a:latin typeface="+mj-lt"/>
                <a:ea typeface="+mj-ea"/>
                <a:cs typeface="+mj-cs"/>
              </a:rPr>
            </a:br>
            <a:r>
              <a:rPr lang="es-ES" sz="3600" cap="all" dirty="0">
                <a:solidFill>
                  <a:schemeClr val="tx2"/>
                </a:solidFill>
                <a:effectLst>
                  <a:reflection blurRad="12700" stA="48000" endA="300" endPos="55000" dir="5400000" sy="-90000" algn="bl" rotWithShape="0"/>
                </a:effectLst>
                <a:latin typeface="+mj-lt"/>
                <a:ea typeface="+mj-ea"/>
                <a:cs typeface="+mj-cs"/>
              </a:rPr>
              <a:t>CONCEPTO DE LÍNEAL Y DE STAFF </a:t>
            </a:r>
            <a:endParaRPr lang="es-ES" sz="3600" cap="all" dirty="0">
              <a:solidFill>
                <a:schemeClr val="tx2"/>
              </a:solidFill>
              <a:effectLst>
                <a:reflection blurRad="12700" stA="48000" endA="300" endPos="55000" dir="5400000" sy="-90000" algn="bl" rotWithShape="0"/>
              </a:effectLst>
              <a:latin typeface="+mj-lt"/>
              <a:ea typeface="+mj-ea"/>
              <a:cs typeface="+mj-cs"/>
            </a:endParaRPr>
          </a:p>
        </p:txBody>
      </p:sp>
      <p:sp>
        <p:nvSpPr>
          <p:cNvPr id="3" name="2 Marcador de contenido"/>
          <p:cNvSpPr txBox="1">
            <a:spLocks/>
          </p:cNvSpPr>
          <p:nvPr/>
        </p:nvSpPr>
        <p:spPr>
          <a:xfrm>
            <a:off x="1143000" y="1857375"/>
            <a:ext cx="7200900" cy="3960813"/>
          </a:xfrm>
          <a:prstGeom prst="rect">
            <a:avLst/>
          </a:prstGeom>
        </p:spPr>
        <p:txBody>
          <a:bodyPr>
            <a:normAutofit fontScale="85000" lnSpcReduction="20000"/>
          </a:bodyPr>
          <a:lstStyle/>
          <a:p>
            <a:pPr marL="342900" indent="-342900" fontAlgn="auto">
              <a:spcBef>
                <a:spcPct val="20000"/>
              </a:spcBef>
              <a:spcAft>
                <a:spcPts val="0"/>
              </a:spcAft>
              <a:buClr>
                <a:schemeClr val="accent1"/>
              </a:buClr>
              <a:buSzPct val="70000"/>
              <a:buFont typeface="Wingdings 2"/>
              <a:buChar char=""/>
              <a:defRPr/>
            </a:pPr>
            <a:r>
              <a:rPr lang="es-ES" sz="3200" u="sng" dirty="0">
                <a:solidFill>
                  <a:schemeClr val="tx2"/>
                </a:solidFill>
                <a:latin typeface="+mn-lt"/>
                <a:cs typeface="+mn-cs"/>
              </a:rPr>
              <a:t>Unidad de mando</a:t>
            </a:r>
            <a:r>
              <a:rPr lang="es-ES" sz="3200" dirty="0">
                <a:solidFill>
                  <a:schemeClr val="tx2"/>
                </a:solidFill>
                <a:latin typeface="+mn-lt"/>
                <a:cs typeface="+mn-cs"/>
              </a:rPr>
              <a:t>.- Cada individuo tiene un jefe único y exclusivo</a:t>
            </a:r>
          </a:p>
          <a:p>
            <a:pPr marL="342900" indent="-342900" fontAlgn="auto">
              <a:spcBef>
                <a:spcPct val="20000"/>
              </a:spcBef>
              <a:spcAft>
                <a:spcPts val="0"/>
              </a:spcAft>
              <a:buClr>
                <a:schemeClr val="accent1"/>
              </a:buClr>
              <a:buSzPct val="70000"/>
              <a:buFont typeface="Wingdings 2"/>
              <a:buChar char=""/>
              <a:defRPr/>
            </a:pPr>
            <a:r>
              <a:rPr lang="es-ES" sz="3200" u="sng" dirty="0">
                <a:solidFill>
                  <a:schemeClr val="tx2"/>
                </a:solidFill>
                <a:latin typeface="+mn-lt"/>
                <a:cs typeface="+mn-cs"/>
              </a:rPr>
              <a:t>Unidad de dirección</a:t>
            </a:r>
            <a:r>
              <a:rPr lang="es-ES" sz="3200" dirty="0">
                <a:solidFill>
                  <a:schemeClr val="tx2"/>
                </a:solidFill>
                <a:latin typeface="+mn-lt"/>
                <a:cs typeface="+mn-cs"/>
              </a:rPr>
              <a:t>.- Todos los planes deben integrarse a planes mayores que conduzcan a lograr los objetivos</a:t>
            </a:r>
          </a:p>
          <a:p>
            <a:pPr marL="342900" indent="-342900" fontAlgn="auto">
              <a:spcBef>
                <a:spcPct val="20000"/>
              </a:spcBef>
              <a:spcAft>
                <a:spcPts val="0"/>
              </a:spcAft>
              <a:buClr>
                <a:schemeClr val="accent1"/>
              </a:buClr>
              <a:buSzPct val="70000"/>
              <a:buFont typeface="Wingdings 2"/>
              <a:buChar char=""/>
              <a:defRPr/>
            </a:pPr>
            <a:r>
              <a:rPr lang="es-ES" sz="3200" u="sng" dirty="0">
                <a:solidFill>
                  <a:schemeClr val="tx2"/>
                </a:solidFill>
                <a:latin typeface="+mn-lt"/>
                <a:cs typeface="+mn-cs"/>
              </a:rPr>
              <a:t>Centralización de la autoridad</a:t>
            </a:r>
            <a:r>
              <a:rPr lang="es-ES" sz="3200" dirty="0">
                <a:solidFill>
                  <a:schemeClr val="tx2"/>
                </a:solidFill>
                <a:latin typeface="+mn-lt"/>
                <a:cs typeface="+mn-cs"/>
              </a:rPr>
              <a:t>.-  La autoridad máxima de una organización debe estar concentrada en la cúpula.</a:t>
            </a:r>
          </a:p>
          <a:p>
            <a:pPr marL="342900" indent="-342900" fontAlgn="auto">
              <a:spcBef>
                <a:spcPct val="20000"/>
              </a:spcBef>
              <a:spcAft>
                <a:spcPts val="0"/>
              </a:spcAft>
              <a:buClr>
                <a:schemeClr val="accent1"/>
              </a:buClr>
              <a:buSzPct val="70000"/>
              <a:buFont typeface="Wingdings 2"/>
              <a:buChar char=""/>
              <a:defRPr/>
            </a:pPr>
            <a:r>
              <a:rPr lang="es-ES" sz="3200" u="sng" dirty="0">
                <a:solidFill>
                  <a:schemeClr val="tx2"/>
                </a:solidFill>
                <a:latin typeface="+mn-lt"/>
                <a:cs typeface="+mn-cs"/>
              </a:rPr>
              <a:t>Jerarquía o cadena escalar.-</a:t>
            </a:r>
            <a:r>
              <a:rPr lang="es-ES" sz="3200" dirty="0">
                <a:solidFill>
                  <a:schemeClr val="tx2"/>
                </a:solidFill>
                <a:latin typeface="+mn-lt"/>
                <a:cs typeface="+mn-cs"/>
              </a:rPr>
              <a:t> La autoridad debe estar jerarquizada</a:t>
            </a:r>
          </a:p>
          <a:p>
            <a:pPr marL="342900" indent="-342900" fontAlgn="auto">
              <a:spcBef>
                <a:spcPct val="20000"/>
              </a:spcBef>
              <a:spcAft>
                <a:spcPts val="0"/>
              </a:spcAft>
              <a:buClr>
                <a:schemeClr val="accent1"/>
              </a:buClr>
              <a:buSzPct val="70000"/>
              <a:buFont typeface="Wingdings 2"/>
              <a:buChar char=""/>
              <a:defRPr/>
            </a:pPr>
            <a:endParaRPr lang="es-ES" sz="3200" dirty="0">
              <a:solidFill>
                <a:schemeClr val="tx2"/>
              </a:solidFill>
              <a:latin typeface="+mn-lt"/>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642910" y="642918"/>
            <a:ext cx="7772400" cy="928694"/>
          </a:xfrm>
          <a:prstGeom prst="rect">
            <a:avLst/>
          </a:prstGeo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Aft>
                <a:spcPts val="0"/>
              </a:spcAft>
              <a:defRPr/>
            </a:pPr>
            <a:r>
              <a:rPr lang="es-E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rPr>
              <a:t>ELEMENTOS DE LA ADMINISTRACIÓN </a:t>
            </a:r>
            <a:endParaRPr lang="es-E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endParaRPr>
          </a:p>
        </p:txBody>
      </p:sp>
      <p:sp>
        <p:nvSpPr>
          <p:cNvPr id="3" name="2 Subtítulo"/>
          <p:cNvSpPr txBox="1">
            <a:spLocks/>
          </p:cNvSpPr>
          <p:nvPr/>
        </p:nvSpPr>
        <p:spPr>
          <a:xfrm>
            <a:off x="714375" y="1571625"/>
            <a:ext cx="7786688" cy="3567113"/>
          </a:xfrm>
          <a:prstGeom prst="rect">
            <a:avLst/>
          </a:prstGeom>
        </p:spPr>
        <p:txBody>
          <a:bodyPr>
            <a:normAutofit fontScale="77500" lnSpcReduction="20000"/>
          </a:bodyPr>
          <a:lstStyle/>
          <a:p>
            <a:pPr marL="342900" indent="-342900" fontAlgn="auto">
              <a:spcBef>
                <a:spcPct val="20000"/>
              </a:spcBef>
              <a:spcAft>
                <a:spcPts val="0"/>
              </a:spcAft>
              <a:buClr>
                <a:schemeClr val="accent1"/>
              </a:buClr>
              <a:buSzPct val="70000"/>
              <a:buFont typeface="Wingdings 2"/>
              <a:buChar char=""/>
              <a:defRPr/>
            </a:pPr>
            <a:r>
              <a:rPr lang="es-ES" sz="3200" u="sng" dirty="0">
                <a:latin typeface="+mn-lt"/>
                <a:cs typeface="+mn-cs"/>
              </a:rPr>
              <a:t>Elementos de la administración según Urwick</a:t>
            </a:r>
          </a:p>
          <a:p>
            <a:pPr marL="342900" indent="-342900" fontAlgn="auto">
              <a:spcBef>
                <a:spcPct val="20000"/>
              </a:spcBef>
              <a:spcAft>
                <a:spcPts val="0"/>
              </a:spcAft>
              <a:buClr>
                <a:schemeClr val="accent1"/>
              </a:buClr>
              <a:buSzPct val="70000"/>
              <a:buFont typeface="Wingdings 2"/>
              <a:buChar char=""/>
              <a:defRPr/>
            </a:pPr>
            <a:endParaRPr lang="es-ES" sz="3200" dirty="0">
              <a:latin typeface="+mn-lt"/>
              <a:cs typeface="+mn-cs"/>
            </a:endParaRPr>
          </a:p>
          <a:p>
            <a:pPr marL="800100" lvl="1" indent="-342900" algn="ctr" fontAlgn="auto">
              <a:spcBef>
                <a:spcPct val="20000"/>
              </a:spcBef>
              <a:spcAft>
                <a:spcPts val="0"/>
              </a:spcAft>
              <a:buClr>
                <a:schemeClr val="accent1"/>
              </a:buClr>
              <a:buSzPct val="70000"/>
              <a:buFont typeface="Wingdings" pitchFamily="2" charset="2"/>
              <a:buChar char="v"/>
              <a:defRPr/>
            </a:pPr>
            <a:r>
              <a:rPr lang="es-ES" sz="3200" dirty="0">
                <a:latin typeface="+mn-lt"/>
                <a:cs typeface="+mn-cs"/>
              </a:rPr>
              <a:t>   Planeación</a:t>
            </a:r>
          </a:p>
          <a:p>
            <a:pPr marL="800100" lvl="1" indent="-342900" algn="ctr" fontAlgn="auto">
              <a:spcBef>
                <a:spcPct val="20000"/>
              </a:spcBef>
              <a:spcAft>
                <a:spcPts val="0"/>
              </a:spcAft>
              <a:buClr>
                <a:schemeClr val="accent1"/>
              </a:buClr>
              <a:buSzPct val="70000"/>
              <a:buFont typeface="Wingdings" pitchFamily="2" charset="2"/>
              <a:buChar char="v"/>
              <a:defRPr/>
            </a:pPr>
            <a:r>
              <a:rPr lang="es-ES" sz="3200" dirty="0">
                <a:latin typeface="+mn-lt"/>
                <a:cs typeface="+mn-cs"/>
              </a:rPr>
              <a:t>Investigación</a:t>
            </a:r>
          </a:p>
          <a:p>
            <a:pPr marL="800100" lvl="1" indent="-342900" algn="ctr" fontAlgn="auto">
              <a:spcBef>
                <a:spcPct val="20000"/>
              </a:spcBef>
              <a:spcAft>
                <a:spcPts val="0"/>
              </a:spcAft>
              <a:buClr>
                <a:schemeClr val="accent1"/>
              </a:buClr>
              <a:buSzPct val="70000"/>
              <a:buFont typeface="Wingdings" pitchFamily="2" charset="2"/>
              <a:buChar char="v"/>
              <a:defRPr/>
            </a:pPr>
            <a:r>
              <a:rPr lang="es-ES" sz="3200" dirty="0">
                <a:latin typeface="+mn-lt"/>
                <a:cs typeface="+mn-cs"/>
              </a:rPr>
              <a:t>      Previsión                                                                  </a:t>
            </a:r>
          </a:p>
          <a:p>
            <a:pPr marL="800100" lvl="1" indent="-342900" algn="ctr" fontAlgn="auto">
              <a:spcBef>
                <a:spcPct val="20000"/>
              </a:spcBef>
              <a:spcAft>
                <a:spcPts val="0"/>
              </a:spcAft>
              <a:buClr>
                <a:schemeClr val="accent1"/>
              </a:buClr>
              <a:buSzPct val="70000"/>
              <a:buFont typeface="Wingdings" pitchFamily="2" charset="2"/>
              <a:buChar char="v"/>
              <a:defRPr/>
            </a:pPr>
            <a:r>
              <a:rPr lang="es-ES" sz="3200" dirty="0">
                <a:latin typeface="+mn-lt"/>
                <a:cs typeface="+mn-cs"/>
              </a:rPr>
              <a:t>Organización</a:t>
            </a:r>
          </a:p>
          <a:p>
            <a:pPr marL="800100" lvl="1" indent="-342900" algn="ctr" fontAlgn="auto">
              <a:spcBef>
                <a:spcPct val="20000"/>
              </a:spcBef>
              <a:spcAft>
                <a:spcPts val="0"/>
              </a:spcAft>
              <a:buClr>
                <a:schemeClr val="accent1"/>
              </a:buClr>
              <a:buSzPct val="70000"/>
              <a:buFont typeface="Wingdings" pitchFamily="2" charset="2"/>
              <a:buChar char="v"/>
              <a:defRPr/>
            </a:pPr>
            <a:r>
              <a:rPr lang="es-ES" sz="3200" dirty="0">
                <a:latin typeface="+mn-lt"/>
                <a:cs typeface="+mn-cs"/>
              </a:rPr>
              <a:t>Coordinación</a:t>
            </a:r>
          </a:p>
          <a:p>
            <a:pPr marL="971550" lvl="1" indent="-514350" algn="ctr" fontAlgn="auto">
              <a:spcBef>
                <a:spcPct val="20000"/>
              </a:spcBef>
              <a:spcAft>
                <a:spcPts val="0"/>
              </a:spcAft>
              <a:buClr>
                <a:schemeClr val="accent1"/>
              </a:buClr>
              <a:buSzPct val="70000"/>
              <a:buFont typeface="Wingdings" pitchFamily="2" charset="2"/>
              <a:buChar char="v"/>
              <a:defRPr/>
            </a:pPr>
            <a:r>
              <a:rPr lang="es-ES" sz="3200" dirty="0">
                <a:latin typeface="+mn-lt"/>
                <a:cs typeface="+mn-cs"/>
              </a:rPr>
              <a:t>    Dirección</a:t>
            </a:r>
          </a:p>
          <a:p>
            <a:pPr marL="800100" lvl="1" indent="-342900" algn="ctr" fontAlgn="auto">
              <a:spcBef>
                <a:spcPct val="20000"/>
              </a:spcBef>
              <a:spcAft>
                <a:spcPts val="0"/>
              </a:spcAft>
              <a:buClr>
                <a:schemeClr val="accent1"/>
              </a:buClr>
              <a:buSzPct val="70000"/>
              <a:buFont typeface="Wingdings" pitchFamily="2" charset="2"/>
              <a:buChar char="v"/>
              <a:defRPr/>
            </a:pPr>
            <a:r>
              <a:rPr lang="es-ES" sz="3200" dirty="0">
                <a:latin typeface="+mn-lt"/>
                <a:cs typeface="+mn-cs"/>
              </a:rPr>
              <a:t>          Control</a:t>
            </a:r>
          </a:p>
          <a:p>
            <a:pPr marL="342900" indent="-342900" fontAlgn="auto">
              <a:spcBef>
                <a:spcPct val="20000"/>
              </a:spcBef>
              <a:spcAft>
                <a:spcPts val="0"/>
              </a:spcAft>
              <a:buClr>
                <a:schemeClr val="accent1"/>
              </a:buClr>
              <a:buSzPct val="70000"/>
              <a:buFont typeface="Wingdings" pitchFamily="2" charset="2"/>
              <a:buChar char="v"/>
              <a:defRPr/>
            </a:pPr>
            <a:endParaRPr lang="es-ES" sz="3200" dirty="0">
              <a:solidFill>
                <a:schemeClr val="tx2"/>
              </a:solidFill>
              <a:latin typeface="+mn-lt"/>
              <a:cs typeface="+mn-cs"/>
            </a:endParaRPr>
          </a:p>
          <a:p>
            <a:pPr marL="342900" indent="-342900" fontAlgn="auto">
              <a:spcBef>
                <a:spcPct val="20000"/>
              </a:spcBef>
              <a:spcAft>
                <a:spcPts val="0"/>
              </a:spcAft>
              <a:buClr>
                <a:schemeClr val="accent1"/>
              </a:buClr>
              <a:buSzPct val="70000"/>
              <a:buFont typeface="Wingdings" pitchFamily="2" charset="2"/>
              <a:buChar char="v"/>
              <a:defRPr/>
            </a:pPr>
            <a:endParaRPr lang="es-ES" sz="3200" dirty="0">
              <a:solidFill>
                <a:schemeClr val="tx2"/>
              </a:solidFill>
              <a:latin typeface="+mn-lt"/>
              <a:cs typeface="+mn-cs"/>
            </a:endParaRPr>
          </a:p>
          <a:p>
            <a:pPr marL="342900" indent="-342900" fontAlgn="auto">
              <a:spcBef>
                <a:spcPct val="20000"/>
              </a:spcBef>
              <a:spcAft>
                <a:spcPts val="0"/>
              </a:spcAft>
              <a:buClr>
                <a:schemeClr val="accent1"/>
              </a:buClr>
              <a:buSzPct val="70000"/>
              <a:buFont typeface="Wingdings" pitchFamily="2" charset="2"/>
              <a:buChar char="v"/>
              <a:defRPr/>
            </a:pPr>
            <a:endParaRPr lang="es-ES" sz="3200" dirty="0">
              <a:solidFill>
                <a:schemeClr val="tx2"/>
              </a:solidFill>
              <a:latin typeface="+mn-lt"/>
              <a:cs typeface="+mn-cs"/>
            </a:endParaRPr>
          </a:p>
          <a:p>
            <a:pPr marL="342900" indent="-342900" fontAlgn="auto">
              <a:spcBef>
                <a:spcPct val="20000"/>
              </a:spcBef>
              <a:spcAft>
                <a:spcPts val="0"/>
              </a:spcAft>
              <a:buClr>
                <a:schemeClr val="accent1"/>
              </a:buClr>
              <a:buSzPct val="70000"/>
              <a:buFont typeface="Wingdings" pitchFamily="2" charset="2"/>
              <a:buChar char="v"/>
              <a:defRPr/>
            </a:pPr>
            <a:endParaRPr lang="es-ES" sz="3200" dirty="0">
              <a:solidFill>
                <a:schemeClr val="tx2"/>
              </a:solidFill>
              <a:latin typeface="+mn-lt"/>
              <a:cs typeface="+mn-cs"/>
            </a:endParaRPr>
          </a:p>
          <a:p>
            <a:pPr marL="342900" indent="-342900" fontAlgn="auto">
              <a:spcBef>
                <a:spcPct val="20000"/>
              </a:spcBef>
              <a:spcAft>
                <a:spcPts val="0"/>
              </a:spcAft>
              <a:buClr>
                <a:schemeClr val="accent1"/>
              </a:buClr>
              <a:buSzPct val="70000"/>
              <a:buFont typeface="Wingdings" pitchFamily="2" charset="2"/>
              <a:buChar char="v"/>
              <a:defRPr/>
            </a:pPr>
            <a:endParaRPr lang="es-ES" sz="3200" dirty="0">
              <a:solidFill>
                <a:schemeClr val="tx2"/>
              </a:solidFill>
              <a:latin typeface="+mn-lt"/>
              <a:cs typeface="+mn-cs"/>
            </a:endParaRPr>
          </a:p>
          <a:p>
            <a:pPr marL="342900" indent="-342900" fontAlgn="auto">
              <a:spcBef>
                <a:spcPct val="20000"/>
              </a:spcBef>
              <a:spcAft>
                <a:spcPts val="0"/>
              </a:spcAft>
              <a:buClr>
                <a:schemeClr val="accent1"/>
              </a:buClr>
              <a:buSzPct val="70000"/>
              <a:buFont typeface="Wingdings" pitchFamily="2" charset="2"/>
              <a:buChar char="v"/>
              <a:defRPr/>
            </a:pPr>
            <a:endParaRPr lang="es-ES" sz="3200" dirty="0">
              <a:solidFill>
                <a:schemeClr val="tx2"/>
              </a:solidFill>
              <a:latin typeface="+mn-lt"/>
              <a:cs typeface="+mn-cs"/>
            </a:endParaRPr>
          </a:p>
          <a:p>
            <a:pPr marL="342900" indent="-342900" fontAlgn="auto">
              <a:spcBef>
                <a:spcPct val="20000"/>
              </a:spcBef>
              <a:spcAft>
                <a:spcPts val="0"/>
              </a:spcAft>
              <a:buClr>
                <a:schemeClr val="accent1"/>
              </a:buClr>
              <a:buSzPct val="70000"/>
              <a:buFont typeface="Wingdings" pitchFamily="2" charset="2"/>
              <a:buChar char="v"/>
              <a:defRPr/>
            </a:pPr>
            <a:endParaRPr lang="es-ES" sz="3200" dirty="0">
              <a:solidFill>
                <a:schemeClr val="tx2"/>
              </a:solidFill>
              <a:latin typeface="+mn-lt"/>
              <a:cs typeface="+mn-cs"/>
            </a:endParaRPr>
          </a:p>
          <a:p>
            <a:pPr marL="342900" indent="-342900" fontAlgn="auto">
              <a:spcBef>
                <a:spcPct val="20000"/>
              </a:spcBef>
              <a:spcAft>
                <a:spcPts val="0"/>
              </a:spcAft>
              <a:buClr>
                <a:schemeClr val="accent1"/>
              </a:buClr>
              <a:buSzPct val="70000"/>
              <a:buFont typeface="Wingdings" pitchFamily="2" charset="2"/>
              <a:buChar char="v"/>
              <a:defRPr/>
            </a:pPr>
            <a:endParaRPr lang="es-ES" sz="3200" dirty="0">
              <a:solidFill>
                <a:schemeClr val="tx2"/>
              </a:solidFill>
              <a:latin typeface="+mn-lt"/>
              <a:cs typeface="+mn-cs"/>
            </a:endParaRPr>
          </a:p>
          <a:p>
            <a:pPr marL="342900" indent="-342900" fontAlgn="auto">
              <a:spcBef>
                <a:spcPct val="20000"/>
              </a:spcBef>
              <a:spcAft>
                <a:spcPts val="0"/>
              </a:spcAft>
              <a:buClr>
                <a:schemeClr val="accent1"/>
              </a:buClr>
              <a:buSzPct val="70000"/>
              <a:buFont typeface="Wingdings 2"/>
              <a:buChar char=""/>
              <a:defRPr/>
            </a:pPr>
            <a:endParaRPr lang="es-ES" sz="3200" dirty="0">
              <a:solidFill>
                <a:schemeClr val="tx2"/>
              </a:solidFill>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57200" y="267494"/>
            <a:ext cx="8229600" cy="1399032"/>
          </a:xfrm>
          <a:prstGeom prst="rect">
            <a:avLst/>
          </a:prstGeom>
        </p:spPr>
        <p:txBody>
          <a:bodyPr>
            <a:normAutofit fontScale="90000" lnSpcReduction="20000"/>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Aft>
                <a:spcPts val="0"/>
              </a:spcAft>
              <a:defRPr/>
            </a:pPr>
            <a:r>
              <a:rPr lang="es-ES" sz="3600" b="1" u="sng"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rPr>
              <a:t>Elementos de la administración, </a:t>
            </a:r>
          </a:p>
          <a:p>
            <a:pPr algn="ctr" fontAlgn="auto">
              <a:spcAft>
                <a:spcPts val="0"/>
              </a:spcAft>
              <a:defRPr/>
            </a:pPr>
            <a:r>
              <a:rPr lang="es-ES" sz="3600" b="1" u="sng"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rPr>
              <a:t>según Gulick </a:t>
            </a:r>
            <a:r>
              <a:rPr lang="es-E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rPr>
              <a:t/>
            </a:r>
            <a:br>
              <a:rPr lang="es-E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rPr>
            </a:br>
            <a:endParaRPr lang="es-E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endParaRPr>
          </a:p>
        </p:txBody>
      </p:sp>
      <p:sp>
        <p:nvSpPr>
          <p:cNvPr id="3" name="2 Marcador de contenido"/>
          <p:cNvSpPr txBox="1">
            <a:spLocks/>
          </p:cNvSpPr>
          <p:nvPr/>
        </p:nvSpPr>
        <p:spPr>
          <a:xfrm>
            <a:off x="457200" y="1882775"/>
            <a:ext cx="8229600" cy="4572000"/>
          </a:xfrm>
          <a:prstGeom prst="rect">
            <a:avLst/>
          </a:prstGeom>
        </p:spPr>
        <p:txBody>
          <a:bodyPr>
            <a:normAutofit fontScale="77500" lnSpcReduction="20000"/>
          </a:bodyPr>
          <a:lstStyle/>
          <a:p>
            <a:pPr marL="342900" indent="-342900" fontAlgn="auto">
              <a:spcBef>
                <a:spcPct val="20000"/>
              </a:spcBef>
              <a:spcAft>
                <a:spcPts val="0"/>
              </a:spcAft>
              <a:buClr>
                <a:schemeClr val="accent1"/>
              </a:buClr>
              <a:buSzPct val="70000"/>
              <a:buFont typeface="Wingdings 2"/>
              <a:buChar char=""/>
              <a:defRPr/>
            </a:pPr>
            <a:r>
              <a:rPr lang="es-ES" sz="3100" dirty="0">
                <a:solidFill>
                  <a:schemeClr val="tx2"/>
                </a:solidFill>
                <a:latin typeface="+mn-lt"/>
                <a:cs typeface="+mn-cs"/>
              </a:rPr>
              <a:t>Planeación: actividad de trazar líneas generales y fijar métodos con el fin de alcanzar los objetivos de la empresa.</a:t>
            </a:r>
          </a:p>
          <a:p>
            <a:pPr marL="342900" indent="-342900" fontAlgn="auto">
              <a:spcBef>
                <a:spcPct val="20000"/>
              </a:spcBef>
              <a:spcAft>
                <a:spcPts val="0"/>
              </a:spcAft>
              <a:buClr>
                <a:schemeClr val="accent1"/>
              </a:buClr>
              <a:buSzPct val="70000"/>
              <a:buFont typeface="Wingdings 2"/>
              <a:buChar char=""/>
              <a:defRPr/>
            </a:pPr>
            <a:r>
              <a:rPr lang="es-ES" sz="3100" dirty="0">
                <a:solidFill>
                  <a:schemeClr val="tx2"/>
                </a:solidFill>
                <a:latin typeface="+mn-lt"/>
                <a:cs typeface="+mn-cs"/>
              </a:rPr>
              <a:t>Organización: consiste en la estructura formal de la autoridad.</a:t>
            </a:r>
          </a:p>
          <a:p>
            <a:pPr marL="342900" indent="-342900" fontAlgn="auto">
              <a:spcBef>
                <a:spcPct val="20000"/>
              </a:spcBef>
              <a:spcAft>
                <a:spcPts val="0"/>
              </a:spcAft>
              <a:buClr>
                <a:schemeClr val="accent1"/>
              </a:buClr>
              <a:buSzPct val="70000"/>
              <a:buFont typeface="Wingdings 2"/>
              <a:buChar char=""/>
              <a:defRPr/>
            </a:pPr>
            <a:r>
              <a:rPr lang="es-ES" sz="3100" dirty="0">
                <a:solidFill>
                  <a:schemeClr val="tx2"/>
                </a:solidFill>
                <a:latin typeface="+mn-lt"/>
                <a:cs typeface="+mn-cs"/>
              </a:rPr>
              <a:t>Asesoría:  función de preparar y entrenar al personal.</a:t>
            </a:r>
          </a:p>
          <a:p>
            <a:pPr marL="342900" indent="-342900" fontAlgn="auto">
              <a:spcBef>
                <a:spcPct val="20000"/>
              </a:spcBef>
              <a:spcAft>
                <a:spcPts val="0"/>
              </a:spcAft>
              <a:buClr>
                <a:schemeClr val="accent1"/>
              </a:buClr>
              <a:buSzPct val="70000"/>
              <a:buFont typeface="Wingdings 2"/>
              <a:buChar char=""/>
              <a:defRPr/>
            </a:pPr>
            <a:r>
              <a:rPr lang="es-ES" sz="3100" dirty="0">
                <a:solidFill>
                  <a:schemeClr val="tx2"/>
                </a:solidFill>
                <a:latin typeface="+mn-lt"/>
                <a:cs typeface="+mn-cs"/>
              </a:rPr>
              <a:t>Dirección: implica tomar decisiones, dar órdenes e instrucciones y asumir el liderazgo de la empresa</a:t>
            </a:r>
          </a:p>
          <a:p>
            <a:pPr marL="342900" indent="-342900" fontAlgn="auto">
              <a:spcBef>
                <a:spcPct val="20000"/>
              </a:spcBef>
              <a:spcAft>
                <a:spcPts val="0"/>
              </a:spcAft>
              <a:buClr>
                <a:schemeClr val="accent1"/>
              </a:buClr>
              <a:buSzPct val="70000"/>
              <a:buFont typeface="Wingdings 2"/>
              <a:buChar char=""/>
              <a:defRPr/>
            </a:pPr>
            <a:r>
              <a:rPr lang="es-ES" sz="3100" dirty="0">
                <a:solidFill>
                  <a:schemeClr val="tx2"/>
                </a:solidFill>
                <a:latin typeface="+mn-lt"/>
                <a:cs typeface="+mn-cs"/>
              </a:rPr>
              <a:t>Coordinación: establece relaciones entre las diferentes partes del trabajo</a:t>
            </a:r>
          </a:p>
          <a:p>
            <a:pPr marL="342900" indent="-342900" fontAlgn="auto">
              <a:spcBef>
                <a:spcPct val="20000"/>
              </a:spcBef>
              <a:spcAft>
                <a:spcPts val="0"/>
              </a:spcAft>
              <a:buClr>
                <a:schemeClr val="accent1"/>
              </a:buClr>
              <a:buSzPct val="70000"/>
              <a:buFont typeface="Wingdings 2"/>
              <a:buChar char=""/>
              <a:defRPr/>
            </a:pPr>
            <a:r>
              <a:rPr lang="es-ES" sz="3100" dirty="0">
                <a:solidFill>
                  <a:schemeClr val="tx2"/>
                </a:solidFill>
                <a:latin typeface="+mn-lt"/>
                <a:cs typeface="+mn-cs"/>
              </a:rPr>
              <a:t>Información: mantener informados de lo que pasa en la empresa</a:t>
            </a:r>
          </a:p>
          <a:p>
            <a:pPr marL="342900" indent="-342900" fontAlgn="auto">
              <a:spcBef>
                <a:spcPct val="20000"/>
              </a:spcBef>
              <a:spcAft>
                <a:spcPts val="0"/>
              </a:spcAft>
              <a:buClr>
                <a:schemeClr val="accent1"/>
              </a:buClr>
              <a:buSzPct val="70000"/>
              <a:buFont typeface="Wingdings 2"/>
              <a:buChar char=""/>
              <a:defRPr/>
            </a:pPr>
            <a:r>
              <a:rPr lang="es-ES" sz="3100" dirty="0" err="1">
                <a:solidFill>
                  <a:schemeClr val="tx2"/>
                </a:solidFill>
                <a:latin typeface="+mn-lt"/>
                <a:cs typeface="+mn-cs"/>
              </a:rPr>
              <a:t>Presupuestación</a:t>
            </a:r>
            <a:r>
              <a:rPr lang="es-ES" sz="3100" dirty="0">
                <a:solidFill>
                  <a:schemeClr val="tx2"/>
                </a:solidFill>
                <a:latin typeface="+mn-lt"/>
                <a:cs typeface="+mn-cs"/>
              </a:rPr>
              <a:t>: función que incluye el plan fiscal, la contabilidad y el control</a:t>
            </a:r>
          </a:p>
          <a:p>
            <a:pPr marL="342900" indent="-342900" fontAlgn="auto">
              <a:spcBef>
                <a:spcPct val="20000"/>
              </a:spcBef>
              <a:spcAft>
                <a:spcPts val="0"/>
              </a:spcAft>
              <a:buClr>
                <a:schemeClr val="accent1"/>
              </a:buClr>
              <a:buSzPct val="70000"/>
              <a:buFont typeface="Wingdings 2"/>
              <a:buChar char=""/>
              <a:defRPr/>
            </a:pPr>
            <a:endParaRPr lang="es-ES" sz="3200" dirty="0">
              <a:solidFill>
                <a:schemeClr val="tx2"/>
              </a:solidFill>
              <a:latin typeface="+mn-lt"/>
              <a:cs typeface="+mn-cs"/>
            </a:endParaRPr>
          </a:p>
        </p:txBody>
      </p:sp>
      <p:sp>
        <p:nvSpPr>
          <p:cNvPr id="4" name="3 Abrir llave"/>
          <p:cNvSpPr/>
          <p:nvPr/>
        </p:nvSpPr>
        <p:spPr>
          <a:xfrm>
            <a:off x="214313" y="1928813"/>
            <a:ext cx="428625" cy="4572000"/>
          </a:xfrm>
          <a:prstGeom prst="leftBrace">
            <a:avLst>
              <a:gd name="adj1" fmla="val 8333"/>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0" fill="hold"/>
                                        <p:tgtEl>
                                          <p:spTgt spid="3"/>
                                        </p:tgtEl>
                                        <p:attrNameLst>
                                          <p:attrName>ppt_x</p:attrName>
                                        </p:attrNameLst>
                                      </p:cBhvr>
                                      <p:tavLst>
                                        <p:tav tm="0">
                                          <p:val>
                                            <p:strVal val="#ppt_x"/>
                                          </p:val>
                                        </p:tav>
                                        <p:tav tm="100000">
                                          <p:val>
                                            <p:strVal val="#ppt_x"/>
                                          </p:val>
                                        </p:tav>
                                      </p:tavLst>
                                    </p:anim>
                                    <p:anim calcmode="lin" valueType="num">
                                      <p:cBhvr additive="base">
                                        <p:cTn id="8"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57200" y="267494"/>
            <a:ext cx="8229600" cy="1399032"/>
          </a:xfrm>
          <a:prstGeom prst="rect">
            <a:avLst/>
          </a:prstGeom>
        </p:spPr>
        <p:txBody>
          <a:bodyPr>
            <a:normAutofit fontScale="97500"/>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Aft>
                <a:spcPts val="0"/>
              </a:spcAft>
              <a:defRPr/>
            </a:pPr>
            <a:r>
              <a:rPr lang="es-E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rPr>
              <a:t>PRINCIPIOS DE LA ADMINISTRACIÓN</a:t>
            </a:r>
            <a:br>
              <a:rPr lang="es-E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rPr>
            </a:br>
            <a:endParaRPr lang="es-E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endParaRPr>
          </a:p>
        </p:txBody>
      </p:sp>
      <p:sp>
        <p:nvSpPr>
          <p:cNvPr id="3" name="2 Marcador de contenido"/>
          <p:cNvSpPr txBox="1">
            <a:spLocks/>
          </p:cNvSpPr>
          <p:nvPr/>
        </p:nvSpPr>
        <p:spPr>
          <a:xfrm>
            <a:off x="500063" y="1214438"/>
            <a:ext cx="8229600" cy="4911725"/>
          </a:xfrm>
          <a:prstGeom prst="rect">
            <a:avLst/>
          </a:prstGeom>
        </p:spPr>
        <p:txBody>
          <a:bodyPr>
            <a:normAutofit fontScale="70000" lnSpcReduction="20000"/>
          </a:bodyPr>
          <a:lstStyle/>
          <a:p>
            <a:pPr marL="342900" indent="-342900" algn="ctr" fontAlgn="auto">
              <a:spcBef>
                <a:spcPct val="20000"/>
              </a:spcBef>
              <a:spcAft>
                <a:spcPts val="0"/>
              </a:spcAft>
              <a:buClr>
                <a:schemeClr val="accent1"/>
              </a:buClr>
              <a:buSzPct val="70000"/>
              <a:buFont typeface="Wingdings 2"/>
              <a:buChar char=""/>
              <a:defRPr/>
            </a:pPr>
            <a:r>
              <a:rPr lang="es-ES" sz="3200" u="sng" dirty="0">
                <a:solidFill>
                  <a:schemeClr val="tx2"/>
                </a:solidFill>
                <a:latin typeface="+mn-lt"/>
                <a:cs typeface="+mn-cs"/>
              </a:rPr>
              <a:t>1 Principios de administración, según Urwick</a:t>
            </a:r>
          </a:p>
          <a:p>
            <a:pPr marL="342900" indent="-342900" algn="ctr" fontAlgn="auto">
              <a:spcBef>
                <a:spcPct val="20000"/>
              </a:spcBef>
              <a:spcAft>
                <a:spcPts val="0"/>
              </a:spcAft>
              <a:buClr>
                <a:schemeClr val="accent1"/>
              </a:buClr>
              <a:buSzPct val="70000"/>
              <a:buFont typeface="Wingdings 2"/>
              <a:buNone/>
              <a:defRPr/>
            </a:pPr>
            <a:endParaRPr lang="es-ES" sz="3200" u="sng" dirty="0">
              <a:solidFill>
                <a:schemeClr val="tx2"/>
              </a:solidFill>
              <a:latin typeface="+mn-lt"/>
              <a:cs typeface="+mn-cs"/>
            </a:endParaRPr>
          </a:p>
          <a:p>
            <a:pPr marL="342900" indent="-342900" fontAlgn="auto">
              <a:spcBef>
                <a:spcPct val="20000"/>
              </a:spcBef>
              <a:spcAft>
                <a:spcPts val="0"/>
              </a:spcAft>
              <a:buClr>
                <a:schemeClr val="accent1"/>
              </a:buClr>
              <a:buSzPct val="70000"/>
              <a:buFont typeface="Wingdings 2"/>
              <a:buChar char=""/>
              <a:defRPr/>
            </a:pPr>
            <a:r>
              <a:rPr lang="es-ES" sz="3200" i="1" dirty="0">
                <a:solidFill>
                  <a:schemeClr val="tx2"/>
                </a:solidFill>
                <a:latin typeface="+mn-lt"/>
                <a:cs typeface="+mn-cs"/>
              </a:rPr>
              <a:t>Principio de especialización: </a:t>
            </a:r>
            <a:r>
              <a:rPr lang="es-ES" sz="3200" dirty="0">
                <a:solidFill>
                  <a:schemeClr val="tx2"/>
                </a:solidFill>
                <a:latin typeface="+mn-lt"/>
                <a:cs typeface="+mn-cs"/>
              </a:rPr>
              <a:t>cada persona debe realizar una sola función. </a:t>
            </a:r>
          </a:p>
          <a:p>
            <a:pPr marL="342900" indent="-342900" fontAlgn="auto">
              <a:spcBef>
                <a:spcPct val="20000"/>
              </a:spcBef>
              <a:spcAft>
                <a:spcPts val="0"/>
              </a:spcAft>
              <a:buClr>
                <a:schemeClr val="accent1"/>
              </a:buClr>
              <a:buSzPct val="70000"/>
              <a:buFont typeface="Wingdings 2"/>
              <a:buChar char=""/>
              <a:defRPr/>
            </a:pPr>
            <a:r>
              <a:rPr lang="es-ES" sz="3200" i="1" dirty="0">
                <a:solidFill>
                  <a:schemeClr val="tx2"/>
                </a:solidFill>
                <a:latin typeface="+mn-lt"/>
                <a:cs typeface="+mn-cs"/>
              </a:rPr>
              <a:t>Principio de autoridad: </a:t>
            </a:r>
            <a:r>
              <a:rPr lang="es-ES" sz="3200" dirty="0">
                <a:solidFill>
                  <a:schemeClr val="tx2"/>
                </a:solidFill>
                <a:latin typeface="+mn-lt"/>
                <a:cs typeface="+mn-cs"/>
              </a:rPr>
              <a:t>debe existir una línea de autoridad claramente definida, conocida por todos desde la cima, hasta la base.</a:t>
            </a:r>
          </a:p>
          <a:p>
            <a:pPr marL="342900" indent="-342900" fontAlgn="auto">
              <a:spcBef>
                <a:spcPct val="20000"/>
              </a:spcBef>
              <a:spcAft>
                <a:spcPts val="0"/>
              </a:spcAft>
              <a:buClr>
                <a:schemeClr val="accent1"/>
              </a:buClr>
              <a:buSzPct val="70000"/>
              <a:buFont typeface="Wingdings 2"/>
              <a:buChar char=""/>
              <a:defRPr/>
            </a:pPr>
            <a:r>
              <a:rPr lang="es-ES" sz="3200" i="1" dirty="0">
                <a:solidFill>
                  <a:schemeClr val="tx2"/>
                </a:solidFill>
                <a:latin typeface="+mn-lt"/>
                <a:cs typeface="+mn-cs"/>
              </a:rPr>
              <a:t>Principio de amplitud administrativa:</a:t>
            </a:r>
            <a:r>
              <a:rPr lang="es-ES" sz="3200" dirty="0">
                <a:solidFill>
                  <a:schemeClr val="tx2"/>
                </a:solidFill>
                <a:latin typeface="+mn-lt"/>
                <a:cs typeface="+mn-cs"/>
              </a:rPr>
              <a:t> cada superior sólo debe tener cierto número de subordinados, dependiendo del nivel y la naturaleza de los cargos, la complejidad y la variabilidad del trabajo y la preparación de los subordinados.</a:t>
            </a:r>
          </a:p>
          <a:p>
            <a:pPr marL="342900" indent="-342900" fontAlgn="auto">
              <a:spcBef>
                <a:spcPct val="20000"/>
              </a:spcBef>
              <a:spcAft>
                <a:spcPts val="0"/>
              </a:spcAft>
              <a:buClr>
                <a:schemeClr val="accent1"/>
              </a:buClr>
              <a:buSzPct val="70000"/>
              <a:buFont typeface="Wingdings 2"/>
              <a:buChar char=""/>
              <a:defRPr/>
            </a:pPr>
            <a:r>
              <a:rPr lang="es-ES" sz="3200" i="1" dirty="0">
                <a:solidFill>
                  <a:schemeClr val="tx2"/>
                </a:solidFill>
                <a:latin typeface="+mn-lt"/>
                <a:cs typeface="+mn-cs"/>
              </a:rPr>
              <a:t>Principio de definición:</a:t>
            </a:r>
            <a:r>
              <a:rPr lang="es-ES" sz="3200" dirty="0">
                <a:solidFill>
                  <a:schemeClr val="tx2"/>
                </a:solidFill>
                <a:latin typeface="+mn-lt"/>
                <a:cs typeface="+mn-cs"/>
              </a:rPr>
              <a:t> los deberes, la autoridad, y la responsabilidad de cada cargo deben ser definidos por escritos y comunicados a todos.</a:t>
            </a:r>
          </a:p>
          <a:p>
            <a:pPr marL="342900" indent="-342900" fontAlgn="auto">
              <a:spcBef>
                <a:spcPct val="20000"/>
              </a:spcBef>
              <a:spcAft>
                <a:spcPts val="0"/>
              </a:spcAft>
              <a:buClr>
                <a:schemeClr val="accent1"/>
              </a:buClr>
              <a:buSzPct val="70000"/>
              <a:buFont typeface="Wingdings 2"/>
              <a:buChar char=""/>
              <a:defRPr/>
            </a:pPr>
            <a:endParaRPr lang="es-ES" sz="3200" dirty="0">
              <a:solidFill>
                <a:schemeClr val="tx2"/>
              </a:solidFill>
              <a:latin typeface="+mn-lt"/>
              <a:cs typeface="+mn-cs"/>
            </a:endParaRPr>
          </a:p>
        </p:txBody>
      </p:sp>
      <p:cxnSp>
        <p:nvCxnSpPr>
          <p:cNvPr id="4" name="3 Conector recto"/>
          <p:cNvCxnSpPr/>
          <p:nvPr/>
        </p:nvCxnSpPr>
        <p:spPr>
          <a:xfrm>
            <a:off x="1643063" y="1214438"/>
            <a:ext cx="635793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4 Conector recto"/>
          <p:cNvCxnSpPr/>
          <p:nvPr/>
        </p:nvCxnSpPr>
        <p:spPr>
          <a:xfrm rot="10800000">
            <a:off x="1571625" y="1571625"/>
            <a:ext cx="64293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rot="5400000" flipH="1" flipV="1">
            <a:off x="1465263" y="1392238"/>
            <a:ext cx="35718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rot="5400000" flipH="1" flipV="1">
            <a:off x="7823200" y="1392238"/>
            <a:ext cx="35718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rot="5400000">
            <a:off x="4715669" y="1713706"/>
            <a:ext cx="285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rot="10800000">
            <a:off x="428625" y="1857375"/>
            <a:ext cx="442912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rot="5400000">
            <a:off x="-1537493" y="3821906"/>
            <a:ext cx="393065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428625" y="5786438"/>
            <a:ext cx="42862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a:off x="428625" y="2071688"/>
            <a:ext cx="14287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428625" y="2786063"/>
            <a:ext cx="14287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a:off x="428625" y="3643313"/>
            <a:ext cx="14287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a:off x="428625" y="5143500"/>
            <a:ext cx="14287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0" fill="hold"/>
                                        <p:tgtEl>
                                          <p:spTgt spid="3"/>
                                        </p:tgtEl>
                                        <p:attrNameLst>
                                          <p:attrName>ppt_x</p:attrName>
                                        </p:attrNameLst>
                                      </p:cBhvr>
                                      <p:tavLst>
                                        <p:tav tm="0">
                                          <p:val>
                                            <p:strVal val="#ppt_x"/>
                                          </p:val>
                                        </p:tav>
                                        <p:tav tm="100000">
                                          <p:val>
                                            <p:strVal val="#ppt_x"/>
                                          </p:val>
                                        </p:tav>
                                      </p:tavLst>
                                    </p:anim>
                                    <p:anim calcmode="lin" valueType="num">
                                      <p:cBhvr additive="base">
                                        <p:cTn id="8"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500034" y="1571612"/>
            <a:ext cx="8062912" cy="2928958"/>
          </a:xfrm>
          <a:prstGeom prst="rect">
            <a:avLst/>
          </a:prstGeom>
        </p:spPr>
        <p:txBody>
          <a:bodyPr/>
          <a:lstStyle/>
          <a:p>
            <a:pPr algn="ctr" fontAlgn="auto">
              <a:spcAft>
                <a:spcPts val="0"/>
              </a:spcAft>
              <a:defRPr/>
            </a:pPr>
            <a:r>
              <a:rPr lang="es-ES" sz="6000" b="1" cap="all">
                <a:solidFill>
                  <a:schemeClr val="accent3">
                    <a:lumMod val="50000"/>
                  </a:schemeClr>
                </a:solidFill>
                <a:effectLst>
                  <a:reflection blurRad="12700" stA="48000" endA="300" endPos="55000" dir="5400000" sy="-90000" algn="bl" rotWithShape="0"/>
                </a:effectLst>
                <a:latin typeface="Imprint MT Shadow" pitchFamily="82" charset="0"/>
                <a:ea typeface="+mj-ea"/>
                <a:cs typeface="+mj-cs"/>
              </a:rPr>
              <a:t>EVALUACIÓN CRÍTICA DE  LA TEORÍA CLÁSICA</a:t>
            </a:r>
            <a:endParaRPr lang="es-ES" sz="6000" b="1" cap="all" dirty="0">
              <a:solidFill>
                <a:schemeClr val="accent3">
                  <a:lumMod val="50000"/>
                </a:schemeClr>
              </a:solidFill>
              <a:effectLst>
                <a:reflection blurRad="12700" stA="48000" endA="300" endPos="55000" dir="5400000" sy="-90000" algn="bl" rotWithShape="0"/>
              </a:effectLst>
              <a:latin typeface="Imprint MT Shadow" pitchFamily="82" charset="0"/>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500034" y="1928802"/>
            <a:ext cx="8229600" cy="3000396"/>
          </a:xfrm>
          <a:prstGeom prst="rect">
            <a:avLst/>
          </a:prstGeom>
        </p:spPr>
        <p:txBody>
          <a:bodyPr/>
          <a:lstStyle/>
          <a:p>
            <a:pPr algn="ctr" fontAlgn="auto">
              <a:spcAft>
                <a:spcPts val="0"/>
              </a:spcAft>
              <a:defRPr/>
            </a:pPr>
            <a:r>
              <a:rPr lang="es-ES" sz="4800" cap="all">
                <a:solidFill>
                  <a:schemeClr val="accent3">
                    <a:lumMod val="75000"/>
                  </a:schemeClr>
                </a:solidFill>
                <a:effectLst>
                  <a:reflection blurRad="12700" stA="48000" endA="300" endPos="55000" dir="5400000" sy="-90000" algn="bl" rotWithShape="0"/>
                </a:effectLst>
                <a:latin typeface="Imprint MT Shadow" pitchFamily="82" charset="0"/>
                <a:ea typeface="+mj-ea"/>
                <a:cs typeface="+mj-cs"/>
              </a:rPr>
              <a:t>ENFOQUE SIMPLIFICADO DE LA ORGANIZACIÓN FORMAL</a:t>
            </a:r>
            <a:endParaRPr lang="es-ES" sz="4800" cap="all" dirty="0">
              <a:solidFill>
                <a:schemeClr val="tx2"/>
              </a:solidFill>
              <a:effectLst>
                <a:reflection blurRad="12700" stA="48000" endA="300" endPos="55000" dir="5400000" sy="-90000" algn="bl" rotWithShape="0"/>
              </a:effectLst>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a:xfrm>
            <a:off x="500063" y="928688"/>
            <a:ext cx="8229600" cy="4810125"/>
          </a:xfrm>
          <a:prstGeom prst="rect">
            <a:avLst/>
          </a:prstGeom>
        </p:spPr>
        <p:txBody>
          <a:bodyPr>
            <a:normAutofit lnSpcReduction="10000"/>
          </a:bodyPr>
          <a:lstStyle/>
          <a:p>
            <a:pPr marL="342900" indent="-342900" algn="just" fontAlgn="auto">
              <a:spcBef>
                <a:spcPct val="20000"/>
              </a:spcBef>
              <a:spcAft>
                <a:spcPts val="0"/>
              </a:spcAft>
              <a:buClr>
                <a:schemeClr val="accent1"/>
              </a:buClr>
              <a:buSzPct val="70000"/>
              <a:buFont typeface="Wingdings 2"/>
              <a:buNone/>
              <a:defRPr/>
            </a:pPr>
            <a:r>
              <a:rPr lang="es-ES" sz="3600">
                <a:latin typeface="+mn-lt"/>
                <a:cs typeface="+mn-cs"/>
              </a:rPr>
              <a:t>  </a:t>
            </a:r>
            <a:r>
              <a:rPr lang="es-ES" sz="4000">
                <a:latin typeface="+mn-lt"/>
                <a:cs typeface="+mn-cs"/>
              </a:rPr>
              <a:t> </a:t>
            </a:r>
            <a:r>
              <a:rPr lang="es-ES" sz="4000">
                <a:latin typeface="Imprint MT Shadow" pitchFamily="82" charset="0"/>
                <a:cs typeface="+mn-cs"/>
              </a:rPr>
              <a:t>Los autores clásicos conciben la organización en términos lógicos, rígidos y abstractos sin dar la debida importancia a los aspectos psicológico y social, recurren a esquemas lógicos y preestablecidos, los cuales deben servir de guía a las organizaciones y ser la base de estas.</a:t>
            </a:r>
            <a:endParaRPr lang="es-ES" sz="4000" dirty="0">
              <a:latin typeface="Imprint MT Shadow" pitchFamily="82" charset="0"/>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CuadroTexto"/>
          <p:cNvSpPr txBox="1">
            <a:spLocks noChangeArrowheads="1"/>
          </p:cNvSpPr>
          <p:nvPr/>
        </p:nvSpPr>
        <p:spPr bwMode="auto">
          <a:xfrm>
            <a:off x="571500" y="2000250"/>
            <a:ext cx="7786688" cy="2492375"/>
          </a:xfrm>
          <a:prstGeom prst="rect">
            <a:avLst/>
          </a:prstGeom>
          <a:noFill/>
          <a:ln w="9525">
            <a:noFill/>
            <a:miter lim="800000"/>
            <a:headEnd/>
            <a:tailEnd/>
          </a:ln>
        </p:spPr>
        <p:txBody>
          <a:bodyPr>
            <a:spAutoFit/>
          </a:bodyPr>
          <a:lstStyle/>
          <a:p>
            <a:pPr algn="ctr"/>
            <a:endParaRPr lang="es-ES">
              <a:latin typeface="Franklin Gothic Book" pitchFamily="34" charset="0"/>
            </a:endParaRPr>
          </a:p>
          <a:p>
            <a:pPr algn="ctr"/>
            <a:r>
              <a:rPr lang="es-ES" sz="2000">
                <a:latin typeface="Lucida Calligraphy" pitchFamily="66" charset="0"/>
              </a:rPr>
              <a:t>La teoría Clásica de la Administración en 1916 surgió en Francia y rápidamente se difundió por toda Europa.</a:t>
            </a:r>
          </a:p>
          <a:p>
            <a:pPr algn="ctr"/>
            <a:endParaRPr lang="es-ES" sz="2000">
              <a:latin typeface="Lucida Calligraphy" pitchFamily="66" charset="0"/>
            </a:endParaRPr>
          </a:p>
          <a:p>
            <a:pPr algn="ctr"/>
            <a:r>
              <a:rPr lang="es-ES" sz="2000">
                <a:latin typeface="Lucida Calligraphy" pitchFamily="66" charset="0"/>
              </a:rPr>
              <a:t> La teoría clásica se destaca por hacer énfasis en la estructura de una organización para lograr la máxima eficiencia.</a:t>
            </a:r>
          </a:p>
          <a:p>
            <a:pPr algn="ctr"/>
            <a:endParaRPr lang="es-ES">
              <a:latin typeface="Franklin Gothic Book" pitchFamily="34" charset="0"/>
            </a:endParaRPr>
          </a:p>
        </p:txBody>
      </p:sp>
      <p:pic>
        <p:nvPicPr>
          <p:cNvPr id="6" name="5 Imagen" descr="http://2.bp.blogspot.com/_CY6AySlQIkA/SGuGtKu4I0I/AAAAAAAAADI/7vHvu6w1tpE/s400/23.jpg">
            <a:hlinkClick r:id="rId2" action="ppaction://hlinksldjump"/>
          </p:cNvPr>
          <p:cNvPicPr/>
          <p:nvPr/>
        </p:nvPicPr>
        <p:blipFill>
          <a:blip r:embed="rId3"/>
          <a:srcRect/>
          <a:stretch>
            <a:fillRect/>
          </a:stretch>
        </p:blipFill>
        <p:spPr bwMode="auto">
          <a:xfrm>
            <a:off x="7143768" y="5214950"/>
            <a:ext cx="1266815" cy="1071570"/>
          </a:xfrm>
          <a:prstGeom prst="rect">
            <a:avLst/>
          </a:prstGeom>
          <a:ln>
            <a:headEnd/>
            <a:tailEnd/>
          </a:ln>
          <a:scene3d>
            <a:camera prst="perspectiveContrastingLeftFacing"/>
            <a:lightRig rig="balanced" dir="t">
              <a:rot lat="0" lon="0" rev="19200000"/>
            </a:lightRig>
          </a:scene3d>
          <a:sp3d contourW="12700" prstMaterial="matte">
            <a:bevelT w="60000" h="50800"/>
            <a:contourClr>
              <a:schemeClr val="accent6">
                <a:shade val="60000"/>
                <a:satMod val="110000"/>
              </a:schemeClr>
            </a:contourClr>
          </a:sp3d>
        </p:spPr>
        <p:style>
          <a:lnRef idx="0">
            <a:schemeClr val="accent6"/>
          </a:lnRef>
          <a:fillRef idx="3">
            <a:schemeClr val="accent6"/>
          </a:fillRef>
          <a:effectRef idx="3">
            <a:schemeClr val="accent6"/>
          </a:effectRef>
          <a:fontRef idx="minor">
            <a:schemeClr val="lt1"/>
          </a:fontRef>
        </p:style>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ppt_x"/>
                                          </p:val>
                                        </p:tav>
                                        <p:tav tm="100000">
                                          <p:val>
                                            <p:strVal val="#ppt_x"/>
                                          </p:val>
                                        </p:tav>
                                      </p:tavLst>
                                    </p:anim>
                                    <p:anim calcmode="lin" valueType="num">
                                      <p:cBhvr additive="base">
                                        <p:cTn id="8"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35 Rectángulo"/>
          <p:cNvSpPr/>
          <p:nvPr/>
        </p:nvSpPr>
        <p:spPr>
          <a:xfrm>
            <a:off x="0" y="2071688"/>
            <a:ext cx="1785938" cy="242887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s-ES" b="1" dirty="0">
                <a:latin typeface="Imprint MT Shadow" pitchFamily="82" charset="0"/>
              </a:rPr>
              <a:t>PRINCIPIOS GENERALES DE LA ADMINISTRACIÒN</a:t>
            </a:r>
            <a:endParaRPr lang="es-ES" b="1" dirty="0">
              <a:latin typeface="Imprint MT Shadow" pitchFamily="82" charset="0"/>
            </a:endParaRPr>
          </a:p>
        </p:txBody>
      </p:sp>
      <p:sp>
        <p:nvSpPr>
          <p:cNvPr id="37" name="36 Rectángulo redondeado"/>
          <p:cNvSpPr/>
          <p:nvPr/>
        </p:nvSpPr>
        <p:spPr>
          <a:xfrm>
            <a:off x="5572125" y="2571750"/>
            <a:ext cx="1571625" cy="11430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s-ES" dirty="0">
                <a:latin typeface="Imprint MT Shadow" pitchFamily="82" charset="0"/>
              </a:rPr>
              <a:t>ORGANI</a:t>
            </a:r>
          </a:p>
          <a:p>
            <a:pPr algn="ctr" fontAlgn="auto">
              <a:spcBef>
                <a:spcPts val="0"/>
              </a:spcBef>
              <a:spcAft>
                <a:spcPts val="0"/>
              </a:spcAft>
              <a:defRPr/>
            </a:pPr>
            <a:r>
              <a:rPr lang="es-ES" dirty="0">
                <a:latin typeface="Imprint MT Shadow" pitchFamily="82" charset="0"/>
              </a:rPr>
              <a:t>ZACIÓN FORMAL</a:t>
            </a:r>
            <a:endParaRPr lang="es-ES" dirty="0">
              <a:latin typeface="Imprint MT Shadow" pitchFamily="82" charset="0"/>
            </a:endParaRPr>
          </a:p>
        </p:txBody>
      </p:sp>
      <p:sp>
        <p:nvSpPr>
          <p:cNvPr id="38" name="37 Rectángulo redondeado"/>
          <p:cNvSpPr/>
          <p:nvPr/>
        </p:nvSpPr>
        <p:spPr>
          <a:xfrm>
            <a:off x="7429500" y="2571750"/>
            <a:ext cx="1500188" cy="107156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s-ES" dirty="0">
                <a:latin typeface="Imprint MT Shadow" pitchFamily="82" charset="0"/>
              </a:rPr>
              <a:t>MAXIMA EFICIEN</a:t>
            </a:r>
          </a:p>
          <a:p>
            <a:pPr algn="ctr" fontAlgn="auto">
              <a:spcBef>
                <a:spcPts val="0"/>
              </a:spcBef>
              <a:spcAft>
                <a:spcPts val="0"/>
              </a:spcAft>
              <a:defRPr/>
            </a:pPr>
            <a:r>
              <a:rPr lang="es-ES" dirty="0">
                <a:latin typeface="Imprint MT Shadow" pitchFamily="82" charset="0"/>
              </a:rPr>
              <a:t>CIA</a:t>
            </a:r>
            <a:endParaRPr lang="es-ES" dirty="0">
              <a:latin typeface="Imprint MT Shadow" pitchFamily="82" charset="0"/>
            </a:endParaRPr>
          </a:p>
        </p:txBody>
      </p:sp>
      <p:cxnSp>
        <p:nvCxnSpPr>
          <p:cNvPr id="39" name="38 Conector recto de flecha"/>
          <p:cNvCxnSpPr>
            <a:stCxn id="36" idx="3"/>
          </p:cNvCxnSpPr>
          <p:nvPr/>
        </p:nvCxnSpPr>
        <p:spPr>
          <a:xfrm>
            <a:off x="1785938" y="3286125"/>
            <a:ext cx="357187" cy="1428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a:stCxn id="36" idx="3"/>
          </p:cNvCxnSpPr>
          <p:nvPr/>
        </p:nvCxnSpPr>
        <p:spPr>
          <a:xfrm>
            <a:off x="1785938" y="3286125"/>
            <a:ext cx="357187" cy="214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stCxn id="36" idx="3"/>
          </p:cNvCxnSpPr>
          <p:nvPr/>
        </p:nvCxnSpPr>
        <p:spPr>
          <a:xfrm flipV="1">
            <a:off x="1785938" y="2286000"/>
            <a:ext cx="357187" cy="1000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41 Conector recto de flecha"/>
          <p:cNvCxnSpPr>
            <a:stCxn id="36" idx="3"/>
          </p:cNvCxnSpPr>
          <p:nvPr/>
        </p:nvCxnSpPr>
        <p:spPr>
          <a:xfrm flipV="1">
            <a:off x="1785938" y="1428750"/>
            <a:ext cx="357187" cy="1857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a:stCxn id="37" idx="1"/>
          </p:cNvCxnSpPr>
          <p:nvPr/>
        </p:nvCxnSpPr>
        <p:spPr>
          <a:xfrm rot="10800000">
            <a:off x="5072063" y="1071563"/>
            <a:ext cx="500062" cy="20716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a:stCxn id="37" idx="1"/>
          </p:cNvCxnSpPr>
          <p:nvPr/>
        </p:nvCxnSpPr>
        <p:spPr>
          <a:xfrm rot="10800000">
            <a:off x="5072063" y="2357438"/>
            <a:ext cx="500062" cy="7858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44 Conector recto de flecha"/>
          <p:cNvCxnSpPr>
            <a:stCxn id="37" idx="1"/>
          </p:cNvCxnSpPr>
          <p:nvPr/>
        </p:nvCxnSpPr>
        <p:spPr>
          <a:xfrm rot="10800000" flipV="1">
            <a:off x="5214938" y="3143250"/>
            <a:ext cx="357187"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45 Conector recto de flecha"/>
          <p:cNvCxnSpPr>
            <a:stCxn id="37" idx="1"/>
          </p:cNvCxnSpPr>
          <p:nvPr/>
        </p:nvCxnSpPr>
        <p:spPr>
          <a:xfrm rot="10800000" flipV="1">
            <a:off x="5214938" y="3143250"/>
            <a:ext cx="357187" cy="15001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46 Conector recto de flecha"/>
          <p:cNvCxnSpPr>
            <a:stCxn id="37" idx="3"/>
          </p:cNvCxnSpPr>
          <p:nvPr/>
        </p:nvCxnSpPr>
        <p:spPr>
          <a:xfrm>
            <a:off x="7143750" y="3143250"/>
            <a:ext cx="21431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48" name="47 Grupo"/>
          <p:cNvGrpSpPr/>
          <p:nvPr/>
        </p:nvGrpSpPr>
        <p:grpSpPr>
          <a:xfrm>
            <a:off x="2214546" y="785794"/>
            <a:ext cx="2804975" cy="667618"/>
            <a:chOff x="2214522" y="785786"/>
            <a:chExt cx="2804975" cy="667618"/>
          </a:xfrm>
          <a:scene3d>
            <a:camera prst="orthographicFront"/>
            <a:lightRig rig="flat" dir="t"/>
          </a:scene3d>
        </p:grpSpPr>
        <p:sp>
          <p:nvSpPr>
            <p:cNvPr id="67" name="66 Rectángulo redondeado"/>
            <p:cNvSpPr/>
            <p:nvPr/>
          </p:nvSpPr>
          <p:spPr>
            <a:xfrm>
              <a:off x="2214522" y="785786"/>
              <a:ext cx="2804975" cy="667618"/>
            </a:xfrm>
            <a:prstGeom prst="roundRect">
              <a:avLst>
                <a:gd name="adj" fmla="val 10000"/>
              </a:avLst>
            </a:prstGeom>
            <a:sp3d prstMaterial="dkEdge">
              <a:bevelT w="8200" h="38100"/>
            </a:sp3d>
          </p:spPr>
          <p:style>
            <a:lnRef idx="1">
              <a:schemeClr val="accent1"/>
            </a:lnRef>
            <a:fillRef idx="2">
              <a:schemeClr val="accent1"/>
            </a:fillRef>
            <a:effectRef idx="1">
              <a:schemeClr val="accent1"/>
            </a:effectRef>
            <a:fontRef idx="minor">
              <a:schemeClr val="dk1"/>
            </a:fontRef>
          </p:style>
        </p:sp>
        <p:sp>
          <p:nvSpPr>
            <p:cNvPr id="68" name="67 Rectángulo"/>
            <p:cNvSpPr/>
            <p:nvPr/>
          </p:nvSpPr>
          <p:spPr>
            <a:xfrm>
              <a:off x="2234076" y="805340"/>
              <a:ext cx="2765867" cy="628510"/>
            </a:xfrm>
            <a:prstGeom prst="rect">
              <a:avLst/>
            </a:prstGeom>
            <a:sp3d/>
          </p:spPr>
          <p:style>
            <a:lnRef idx="0">
              <a:scrgbClr r="0" g="0" b="0"/>
            </a:lnRef>
            <a:fillRef idx="0">
              <a:scrgbClr r="0" g="0" b="0"/>
            </a:fillRef>
            <a:effectRef idx="0">
              <a:scrgbClr r="0" g="0" b="0"/>
            </a:effectRef>
            <a:fontRef idx="minor">
              <a:schemeClr val="dk1"/>
            </a:fontRef>
          </p:style>
          <p:txBody>
            <a:bodyPr lIns="60960" tIns="60960" rIns="60960" bIns="60960" spcCol="1270" anchor="ctr"/>
            <a:lstStyle/>
            <a:p>
              <a:pPr algn="ctr" defTabSz="711200" fontAlgn="auto">
                <a:lnSpc>
                  <a:spcPct val="90000"/>
                </a:lnSpc>
                <a:spcAft>
                  <a:spcPct val="35000"/>
                </a:spcAft>
                <a:defRPr/>
              </a:pPr>
              <a:r>
                <a:rPr lang="es-ES" sz="1600" dirty="0">
                  <a:latin typeface="Imprint MT Shadow" pitchFamily="82" charset="0"/>
                </a:rPr>
                <a:t>DIVICIÒN DEL TRABAJO</a:t>
              </a:r>
              <a:endParaRPr lang="es-ES" sz="1600" dirty="0">
                <a:latin typeface="Imprint MT Shadow" pitchFamily="82" charset="0"/>
              </a:endParaRPr>
            </a:p>
          </p:txBody>
        </p:sp>
      </p:grpSp>
      <p:grpSp>
        <p:nvGrpSpPr>
          <p:cNvPr id="33806" name="48 Grupo"/>
          <p:cNvGrpSpPr>
            <a:grpSpLocks/>
          </p:cNvGrpSpPr>
          <p:nvPr/>
        </p:nvGrpSpPr>
        <p:grpSpPr bwMode="auto">
          <a:xfrm>
            <a:off x="2873375" y="1522413"/>
            <a:ext cx="1457325" cy="409575"/>
            <a:chOff x="2873656" y="1521700"/>
            <a:chExt cx="1457752" cy="410243"/>
          </a:xfrm>
        </p:grpSpPr>
        <p:sp>
          <p:nvSpPr>
            <p:cNvPr id="65" name="64 Flecha derecha"/>
            <p:cNvSpPr/>
            <p:nvPr/>
          </p:nvSpPr>
          <p:spPr>
            <a:xfrm rot="5400000">
              <a:off x="3397411" y="997946"/>
              <a:ext cx="410243" cy="1457752"/>
            </a:xfrm>
            <a:prstGeom prst="rightArrow">
              <a:avLst>
                <a:gd name="adj1" fmla="val 60000"/>
                <a:gd name="adj2" fmla="val 50000"/>
              </a:avLst>
            </a:prstGeom>
          </p:spPr>
          <p:style>
            <a:lnRef idx="1">
              <a:schemeClr val="accent1"/>
            </a:lnRef>
            <a:fillRef idx="2">
              <a:schemeClr val="accent1"/>
            </a:fillRef>
            <a:effectRef idx="1">
              <a:schemeClr val="accent1"/>
            </a:effectRef>
            <a:fontRef idx="minor">
              <a:schemeClr val="dk1"/>
            </a:fontRef>
          </p:style>
        </p:sp>
        <p:sp>
          <p:nvSpPr>
            <p:cNvPr id="66" name="Flecha derecha 6"/>
            <p:cNvSpPr/>
            <p:nvPr/>
          </p:nvSpPr>
          <p:spPr>
            <a:xfrm>
              <a:off x="3165842" y="1521700"/>
              <a:ext cx="873381" cy="287806"/>
            </a:xfrm>
            <a:prstGeom prst="rect">
              <a:avLst/>
            </a:prstGeom>
          </p:spPr>
          <p:style>
            <a:lnRef idx="0">
              <a:scrgbClr r="0" g="0" b="0"/>
            </a:lnRef>
            <a:fillRef idx="0">
              <a:scrgbClr r="0" g="0" b="0"/>
            </a:fillRef>
            <a:effectRef idx="0">
              <a:scrgbClr r="0" g="0" b="0"/>
            </a:effectRef>
            <a:fontRef idx="minor">
              <a:schemeClr val="dk1"/>
            </a:fontRef>
          </p:style>
          <p:txBody>
            <a:bodyPr lIns="0" tIns="0" rIns="0" bIns="0" spcCol="1270" anchor="ctr"/>
            <a:lstStyle/>
            <a:p>
              <a:pPr algn="ctr" defTabSz="889000" fontAlgn="auto">
                <a:lnSpc>
                  <a:spcPct val="90000"/>
                </a:lnSpc>
                <a:spcAft>
                  <a:spcPct val="35000"/>
                </a:spcAft>
                <a:defRPr/>
              </a:pPr>
              <a:endParaRPr lang="es-ES" sz="2000"/>
            </a:p>
          </p:txBody>
        </p:sp>
      </p:grpSp>
      <p:grpSp>
        <p:nvGrpSpPr>
          <p:cNvPr id="50" name="49 Grupo"/>
          <p:cNvGrpSpPr/>
          <p:nvPr/>
        </p:nvGrpSpPr>
        <p:grpSpPr>
          <a:xfrm>
            <a:off x="2286008" y="2000248"/>
            <a:ext cx="2605295" cy="619188"/>
            <a:chOff x="2285984" y="2000240"/>
            <a:chExt cx="2605295" cy="619188"/>
          </a:xfrm>
          <a:scene3d>
            <a:camera prst="orthographicFront"/>
            <a:lightRig rig="flat" dir="t"/>
          </a:scene3d>
        </p:grpSpPr>
        <p:sp>
          <p:nvSpPr>
            <p:cNvPr id="63" name="62 Rectángulo redondeado"/>
            <p:cNvSpPr/>
            <p:nvPr/>
          </p:nvSpPr>
          <p:spPr>
            <a:xfrm>
              <a:off x="2285984" y="2000240"/>
              <a:ext cx="2605295" cy="619188"/>
            </a:xfrm>
            <a:prstGeom prst="roundRect">
              <a:avLst>
                <a:gd name="adj" fmla="val 10000"/>
              </a:avLst>
            </a:prstGeom>
            <a:sp3d prstMaterial="dkEdge">
              <a:bevelT w="8200" h="38100"/>
            </a:sp3d>
          </p:spPr>
          <p:style>
            <a:lnRef idx="1">
              <a:schemeClr val="accent1"/>
            </a:lnRef>
            <a:fillRef idx="2">
              <a:schemeClr val="accent1"/>
            </a:fillRef>
            <a:effectRef idx="1">
              <a:schemeClr val="accent1"/>
            </a:effectRef>
            <a:fontRef idx="minor">
              <a:schemeClr val="dk1"/>
            </a:fontRef>
          </p:style>
        </p:sp>
        <p:sp>
          <p:nvSpPr>
            <p:cNvPr id="64" name="63 Rectángulo"/>
            <p:cNvSpPr/>
            <p:nvPr/>
          </p:nvSpPr>
          <p:spPr>
            <a:xfrm>
              <a:off x="2304119" y="2018375"/>
              <a:ext cx="2569025" cy="582918"/>
            </a:xfrm>
            <a:prstGeom prst="rect">
              <a:avLst/>
            </a:prstGeom>
            <a:sp3d/>
          </p:spPr>
          <p:style>
            <a:lnRef idx="0">
              <a:scrgbClr r="0" g="0" b="0"/>
            </a:lnRef>
            <a:fillRef idx="0">
              <a:scrgbClr r="0" g="0" b="0"/>
            </a:fillRef>
            <a:effectRef idx="0">
              <a:scrgbClr r="0" g="0" b="0"/>
            </a:effectRef>
            <a:fontRef idx="minor">
              <a:schemeClr val="dk1"/>
            </a:fontRef>
          </p:style>
          <p:txBody>
            <a:bodyPr lIns="60960" tIns="60960" rIns="60960" bIns="60960" spcCol="1270" anchor="ctr"/>
            <a:lstStyle/>
            <a:p>
              <a:pPr algn="ctr" defTabSz="711200" fontAlgn="auto">
                <a:lnSpc>
                  <a:spcPct val="90000"/>
                </a:lnSpc>
                <a:spcAft>
                  <a:spcPct val="35000"/>
                </a:spcAft>
                <a:defRPr/>
              </a:pPr>
              <a:r>
                <a:rPr lang="es-ES" sz="1600" dirty="0">
                  <a:latin typeface="Imprint MT Shadow" pitchFamily="82" charset="0"/>
                </a:rPr>
                <a:t>ESPECIALIZACIÒN</a:t>
              </a:r>
              <a:endParaRPr lang="es-ES" sz="1600" dirty="0">
                <a:latin typeface="Imprint MT Shadow" pitchFamily="82" charset="0"/>
              </a:endParaRPr>
            </a:p>
          </p:txBody>
        </p:sp>
      </p:grpSp>
      <p:grpSp>
        <p:nvGrpSpPr>
          <p:cNvPr id="33808" name="50 Grupo"/>
          <p:cNvGrpSpPr>
            <a:grpSpLocks/>
          </p:cNvGrpSpPr>
          <p:nvPr/>
        </p:nvGrpSpPr>
        <p:grpSpPr bwMode="auto">
          <a:xfrm>
            <a:off x="2906713" y="2711450"/>
            <a:ext cx="1457325" cy="554038"/>
            <a:chOff x="2906974" y="2711027"/>
            <a:chExt cx="1457752" cy="554944"/>
          </a:xfrm>
        </p:grpSpPr>
        <p:sp>
          <p:nvSpPr>
            <p:cNvPr id="61" name="60 Flecha derecha"/>
            <p:cNvSpPr/>
            <p:nvPr/>
          </p:nvSpPr>
          <p:spPr>
            <a:xfrm rot="5400000">
              <a:off x="3358379" y="2259622"/>
              <a:ext cx="554944" cy="1457752"/>
            </a:xfrm>
            <a:prstGeom prst="rightArrow">
              <a:avLst>
                <a:gd name="adj1" fmla="val 60000"/>
                <a:gd name="adj2" fmla="val 50000"/>
              </a:avLst>
            </a:prstGeom>
          </p:spPr>
          <p:style>
            <a:lnRef idx="1">
              <a:schemeClr val="accent1"/>
            </a:lnRef>
            <a:fillRef idx="2">
              <a:schemeClr val="accent1"/>
            </a:fillRef>
            <a:effectRef idx="1">
              <a:schemeClr val="accent1"/>
            </a:effectRef>
            <a:fontRef idx="minor">
              <a:schemeClr val="dk1"/>
            </a:fontRef>
          </p:style>
        </p:sp>
        <p:sp>
          <p:nvSpPr>
            <p:cNvPr id="62" name="Flecha derecha 10"/>
            <p:cNvSpPr/>
            <p:nvPr/>
          </p:nvSpPr>
          <p:spPr>
            <a:xfrm>
              <a:off x="3199160" y="2711027"/>
              <a:ext cx="873381" cy="387983"/>
            </a:xfrm>
            <a:prstGeom prst="rect">
              <a:avLst/>
            </a:prstGeom>
          </p:spPr>
          <p:style>
            <a:lnRef idx="0">
              <a:scrgbClr r="0" g="0" b="0"/>
            </a:lnRef>
            <a:fillRef idx="0">
              <a:scrgbClr r="0" g="0" b="0"/>
            </a:fillRef>
            <a:effectRef idx="0">
              <a:scrgbClr r="0" g="0" b="0"/>
            </a:effectRef>
            <a:fontRef idx="minor">
              <a:schemeClr val="dk1"/>
            </a:fontRef>
          </p:style>
          <p:txBody>
            <a:bodyPr lIns="0" tIns="0" rIns="0" bIns="0" spcCol="1270" anchor="ctr"/>
            <a:lstStyle/>
            <a:p>
              <a:pPr algn="ctr" defTabSz="1200150" fontAlgn="auto">
                <a:lnSpc>
                  <a:spcPct val="90000"/>
                </a:lnSpc>
                <a:spcAft>
                  <a:spcPct val="35000"/>
                </a:spcAft>
                <a:defRPr/>
              </a:pPr>
              <a:endParaRPr lang="es-ES" sz="2700"/>
            </a:p>
          </p:txBody>
        </p:sp>
      </p:grpSp>
      <p:grpSp>
        <p:nvGrpSpPr>
          <p:cNvPr id="52" name="51 Grupo"/>
          <p:cNvGrpSpPr/>
          <p:nvPr/>
        </p:nvGrpSpPr>
        <p:grpSpPr>
          <a:xfrm>
            <a:off x="2286008" y="3357578"/>
            <a:ext cx="2783336" cy="463468"/>
            <a:chOff x="2285984" y="3357570"/>
            <a:chExt cx="2783336" cy="463468"/>
          </a:xfrm>
          <a:scene3d>
            <a:camera prst="orthographicFront"/>
            <a:lightRig rig="flat" dir="t"/>
          </a:scene3d>
        </p:grpSpPr>
        <p:sp>
          <p:nvSpPr>
            <p:cNvPr id="59" name="58 Rectángulo redondeado"/>
            <p:cNvSpPr/>
            <p:nvPr/>
          </p:nvSpPr>
          <p:spPr>
            <a:xfrm>
              <a:off x="2285984" y="3357570"/>
              <a:ext cx="2783336" cy="463468"/>
            </a:xfrm>
            <a:prstGeom prst="roundRect">
              <a:avLst>
                <a:gd name="adj" fmla="val 10000"/>
              </a:avLst>
            </a:prstGeom>
            <a:sp3d prstMaterial="dkEdge">
              <a:bevelT w="8200" h="38100"/>
            </a:sp3d>
          </p:spPr>
          <p:style>
            <a:lnRef idx="1">
              <a:schemeClr val="accent1"/>
            </a:lnRef>
            <a:fillRef idx="2">
              <a:schemeClr val="accent1"/>
            </a:fillRef>
            <a:effectRef idx="1">
              <a:schemeClr val="accent1"/>
            </a:effectRef>
            <a:fontRef idx="minor">
              <a:schemeClr val="dk1"/>
            </a:fontRef>
          </p:style>
        </p:sp>
        <p:sp>
          <p:nvSpPr>
            <p:cNvPr id="60" name="59 Rectángulo"/>
            <p:cNvSpPr/>
            <p:nvPr/>
          </p:nvSpPr>
          <p:spPr>
            <a:xfrm>
              <a:off x="2299559" y="3371145"/>
              <a:ext cx="2756186" cy="436318"/>
            </a:xfrm>
            <a:prstGeom prst="rect">
              <a:avLst/>
            </a:prstGeom>
            <a:sp3d/>
          </p:spPr>
          <p:style>
            <a:lnRef idx="0">
              <a:scrgbClr r="0" g="0" b="0"/>
            </a:lnRef>
            <a:fillRef idx="0">
              <a:scrgbClr r="0" g="0" b="0"/>
            </a:fillRef>
            <a:effectRef idx="0">
              <a:scrgbClr r="0" g="0" b="0"/>
            </a:effectRef>
            <a:fontRef idx="minor">
              <a:schemeClr val="dk1"/>
            </a:fontRef>
          </p:style>
          <p:txBody>
            <a:bodyPr lIns="60960" tIns="60960" rIns="60960" bIns="60960" spcCol="1270" anchor="ctr"/>
            <a:lstStyle/>
            <a:p>
              <a:pPr algn="ctr" defTabSz="711200" fontAlgn="auto">
                <a:lnSpc>
                  <a:spcPct val="90000"/>
                </a:lnSpc>
                <a:spcAft>
                  <a:spcPct val="35000"/>
                </a:spcAft>
                <a:defRPr/>
              </a:pPr>
              <a:r>
                <a:rPr lang="es-ES" sz="1600" dirty="0">
                  <a:latin typeface="Imprint MT Shadow" pitchFamily="82" charset="0"/>
                </a:rPr>
                <a:t>UNIDAD DE MANDO</a:t>
              </a:r>
              <a:endParaRPr lang="es-ES" sz="1600" dirty="0">
                <a:latin typeface="Imprint MT Shadow" pitchFamily="82" charset="0"/>
              </a:endParaRPr>
            </a:p>
          </p:txBody>
        </p:sp>
      </p:grpSp>
      <p:grpSp>
        <p:nvGrpSpPr>
          <p:cNvPr id="33810" name="52 Grupo"/>
          <p:cNvGrpSpPr>
            <a:grpSpLocks/>
          </p:cNvGrpSpPr>
          <p:nvPr/>
        </p:nvGrpSpPr>
        <p:grpSpPr bwMode="auto">
          <a:xfrm>
            <a:off x="2941638" y="3905250"/>
            <a:ext cx="1458912" cy="511175"/>
            <a:chOff x="2942141" y="3905961"/>
            <a:chExt cx="1457752" cy="509676"/>
          </a:xfrm>
        </p:grpSpPr>
        <p:sp>
          <p:nvSpPr>
            <p:cNvPr id="57" name="56 Flecha derecha"/>
            <p:cNvSpPr/>
            <p:nvPr/>
          </p:nvSpPr>
          <p:spPr>
            <a:xfrm rot="5487459">
              <a:off x="3416179" y="3431923"/>
              <a:ext cx="509676" cy="1457752"/>
            </a:xfrm>
            <a:prstGeom prst="rightArrow">
              <a:avLst>
                <a:gd name="adj1" fmla="val 60000"/>
                <a:gd name="adj2" fmla="val 50000"/>
              </a:avLst>
            </a:prstGeom>
          </p:spPr>
          <p:style>
            <a:lnRef idx="1">
              <a:schemeClr val="accent1"/>
            </a:lnRef>
            <a:fillRef idx="2">
              <a:schemeClr val="accent1"/>
            </a:fillRef>
            <a:effectRef idx="1">
              <a:schemeClr val="accent1"/>
            </a:effectRef>
            <a:fontRef idx="minor">
              <a:schemeClr val="dk1"/>
            </a:fontRef>
          </p:style>
        </p:sp>
        <p:sp>
          <p:nvSpPr>
            <p:cNvPr id="58" name="Flecha derecha 14"/>
            <p:cNvSpPr/>
            <p:nvPr/>
          </p:nvSpPr>
          <p:spPr>
            <a:xfrm rot="87459">
              <a:off x="3235594" y="3905961"/>
              <a:ext cx="874018" cy="356141"/>
            </a:xfrm>
            <a:prstGeom prst="rect">
              <a:avLst/>
            </a:prstGeom>
          </p:spPr>
          <p:style>
            <a:lnRef idx="0">
              <a:scrgbClr r="0" g="0" b="0"/>
            </a:lnRef>
            <a:fillRef idx="0">
              <a:scrgbClr r="0" g="0" b="0"/>
            </a:fillRef>
            <a:effectRef idx="0">
              <a:scrgbClr r="0" g="0" b="0"/>
            </a:effectRef>
            <a:fontRef idx="minor">
              <a:schemeClr val="dk1"/>
            </a:fontRef>
          </p:style>
          <p:txBody>
            <a:bodyPr lIns="0" tIns="0" rIns="0" bIns="0" spcCol="1270" anchor="ctr"/>
            <a:lstStyle/>
            <a:p>
              <a:pPr algn="ctr" defTabSz="1111250" fontAlgn="auto">
                <a:lnSpc>
                  <a:spcPct val="90000"/>
                </a:lnSpc>
                <a:spcAft>
                  <a:spcPct val="35000"/>
                </a:spcAft>
                <a:defRPr/>
              </a:pPr>
              <a:endParaRPr lang="es-ES" sz="2500"/>
            </a:p>
          </p:txBody>
        </p:sp>
      </p:grpSp>
      <p:grpSp>
        <p:nvGrpSpPr>
          <p:cNvPr id="54" name="53 Grupo"/>
          <p:cNvGrpSpPr/>
          <p:nvPr/>
        </p:nvGrpSpPr>
        <p:grpSpPr>
          <a:xfrm>
            <a:off x="2286008" y="4500569"/>
            <a:ext cx="2756902" cy="454624"/>
            <a:chOff x="2285984" y="4500561"/>
            <a:chExt cx="2756902" cy="454624"/>
          </a:xfrm>
          <a:scene3d>
            <a:camera prst="orthographicFront"/>
            <a:lightRig rig="flat" dir="t"/>
          </a:scene3d>
        </p:grpSpPr>
        <p:sp>
          <p:nvSpPr>
            <p:cNvPr id="55" name="54 Rectángulo redondeado"/>
            <p:cNvSpPr/>
            <p:nvPr/>
          </p:nvSpPr>
          <p:spPr>
            <a:xfrm>
              <a:off x="2285984" y="4500561"/>
              <a:ext cx="2756902" cy="454624"/>
            </a:xfrm>
            <a:prstGeom prst="roundRect">
              <a:avLst>
                <a:gd name="adj" fmla="val 10000"/>
              </a:avLst>
            </a:prstGeom>
            <a:sp3d prstMaterial="dkEdge">
              <a:bevelT w="8200" h="38100"/>
            </a:sp3d>
          </p:spPr>
          <p:style>
            <a:lnRef idx="1">
              <a:schemeClr val="accent1"/>
            </a:lnRef>
            <a:fillRef idx="2">
              <a:schemeClr val="accent1"/>
            </a:fillRef>
            <a:effectRef idx="1">
              <a:schemeClr val="accent1"/>
            </a:effectRef>
            <a:fontRef idx="minor">
              <a:schemeClr val="dk1"/>
            </a:fontRef>
          </p:style>
        </p:sp>
        <p:sp>
          <p:nvSpPr>
            <p:cNvPr id="56" name="55 Rectángulo"/>
            <p:cNvSpPr/>
            <p:nvPr/>
          </p:nvSpPr>
          <p:spPr>
            <a:xfrm>
              <a:off x="2299299" y="4513876"/>
              <a:ext cx="2730272" cy="427994"/>
            </a:xfrm>
            <a:prstGeom prst="rect">
              <a:avLst/>
            </a:prstGeom>
            <a:sp3d/>
          </p:spPr>
          <p:style>
            <a:lnRef idx="0">
              <a:scrgbClr r="0" g="0" b="0"/>
            </a:lnRef>
            <a:fillRef idx="0">
              <a:scrgbClr r="0" g="0" b="0"/>
            </a:fillRef>
            <a:effectRef idx="0">
              <a:scrgbClr r="0" g="0" b="0"/>
            </a:effectRef>
            <a:fontRef idx="minor">
              <a:schemeClr val="dk1"/>
            </a:fontRef>
          </p:style>
          <p:txBody>
            <a:bodyPr lIns="60960" tIns="60960" rIns="60960" bIns="60960" spcCol="1270" anchor="ctr"/>
            <a:lstStyle/>
            <a:p>
              <a:pPr algn="ctr" defTabSz="711200" fontAlgn="auto">
                <a:lnSpc>
                  <a:spcPct val="90000"/>
                </a:lnSpc>
                <a:spcAft>
                  <a:spcPct val="35000"/>
                </a:spcAft>
                <a:defRPr/>
              </a:pPr>
              <a:r>
                <a:rPr lang="es-ES" sz="1600" dirty="0">
                  <a:latin typeface="Imprint MT Shadow" pitchFamily="82" charset="0"/>
                </a:rPr>
                <a:t>AMPLITUD DEL CONTROL</a:t>
              </a:r>
              <a:endParaRPr lang="es-ES" sz="1600" dirty="0">
                <a:latin typeface="Imprint MT Shadow" pitchFamily="82" charset="0"/>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Título"/>
          <p:cNvSpPr txBox="1">
            <a:spLocks/>
          </p:cNvSpPr>
          <p:nvPr/>
        </p:nvSpPr>
        <p:spPr>
          <a:xfrm>
            <a:off x="500034" y="1857364"/>
            <a:ext cx="8229600" cy="2290770"/>
          </a:xfrm>
          <a:prstGeom prst="rect">
            <a:avLst/>
          </a:prstGeom>
        </p:spPr>
        <p:txBody>
          <a:bodyPr/>
          <a:lstStyle/>
          <a:p>
            <a:pPr algn="ctr" fontAlgn="auto">
              <a:spcAft>
                <a:spcPts val="0"/>
              </a:spcAft>
              <a:defRPr/>
            </a:pPr>
            <a:r>
              <a:rPr lang="es-ES" sz="4800" cap="all">
                <a:solidFill>
                  <a:schemeClr val="accent3">
                    <a:lumMod val="75000"/>
                  </a:schemeClr>
                </a:solidFill>
                <a:effectLst>
                  <a:reflection blurRad="12700" stA="48000" endA="300" endPos="55000" dir="5400000" sy="-90000" algn="bl" rotWithShape="0"/>
                </a:effectLst>
                <a:latin typeface="Imprint MT Shadow" pitchFamily="82" charset="0"/>
                <a:ea typeface="+mj-ea"/>
                <a:cs typeface="+mj-cs"/>
              </a:rPr>
              <a:t>AUSENCIA DE LOS TRABAJOS EXPERIMENTALES</a:t>
            </a:r>
            <a:endParaRPr lang="es-CR" sz="4800" cap="all" dirty="0">
              <a:solidFill>
                <a:schemeClr val="tx2"/>
              </a:solidFill>
              <a:effectLst>
                <a:reflection blurRad="12700" stA="48000" endA="300" endPos="55000" dir="5400000" sy="-90000" algn="bl" rotWithShape="0"/>
              </a:effectLst>
              <a:latin typeface="+mj-lt"/>
              <a:ea typeface="+mj-ea"/>
              <a:cs typeface="+mj-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2 Marcador de contenido"/>
          <p:cNvSpPr txBox="1">
            <a:spLocks/>
          </p:cNvSpPr>
          <p:nvPr/>
        </p:nvSpPr>
        <p:spPr bwMode="auto">
          <a:xfrm>
            <a:off x="428625" y="285750"/>
            <a:ext cx="8229600" cy="6072188"/>
          </a:xfrm>
          <a:prstGeom prst="rect">
            <a:avLst/>
          </a:prstGeom>
          <a:noFill/>
          <a:ln w="9525">
            <a:noFill/>
            <a:miter lim="800000"/>
            <a:headEnd/>
            <a:tailEnd/>
          </a:ln>
        </p:spPr>
        <p:txBody>
          <a:bodyPr/>
          <a:lstStyle/>
          <a:p>
            <a:pPr marL="342900" indent="-342900" algn="just">
              <a:spcBef>
                <a:spcPct val="20000"/>
              </a:spcBef>
              <a:buClr>
                <a:schemeClr val="accent1"/>
              </a:buClr>
              <a:buSzPct val="70000"/>
              <a:buFont typeface="Wingdings 2" pitchFamily="18" charset="2"/>
              <a:buChar char=""/>
            </a:pPr>
            <a:r>
              <a:rPr lang="es-ES" sz="3200">
                <a:latin typeface="Imprint MT Shadow" pitchFamily="82" charset="0"/>
              </a:rPr>
              <a:t>La teoría clásica pretendió elaborar una ciencia de la administración para estudiar la organización y la administración de modo científico  , los autores clásicos se caracterizan por la ausencia de un método rigurosamente científico</a:t>
            </a:r>
          </a:p>
          <a:p>
            <a:pPr marL="342900" indent="-342900" algn="just">
              <a:spcBef>
                <a:spcPct val="20000"/>
              </a:spcBef>
              <a:buClr>
                <a:schemeClr val="accent1"/>
              </a:buClr>
              <a:buSzPct val="70000"/>
              <a:buFont typeface="Wingdings 2" pitchFamily="18" charset="2"/>
              <a:buChar char=""/>
            </a:pPr>
            <a:r>
              <a:rPr lang="es-ES" sz="3200">
                <a:latin typeface="Imprint MT Shadow" pitchFamily="82" charset="0"/>
              </a:rPr>
              <a:t>Muchos de los principios de Fayol resisten mejor la crítica que otros sugeridos con posterioridad por otros autores clásicos, tanto es así que varios de sus principios son hoy verdades evidentes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Título"/>
          <p:cNvSpPr txBox="1">
            <a:spLocks/>
          </p:cNvSpPr>
          <p:nvPr/>
        </p:nvSpPr>
        <p:spPr>
          <a:xfrm>
            <a:off x="500034" y="1785926"/>
            <a:ext cx="8229600" cy="2433646"/>
          </a:xfrm>
          <a:prstGeom prst="rect">
            <a:avLst/>
          </a:prstGeom>
        </p:spPr>
        <p:txBody>
          <a:bodyPr/>
          <a:lstStyle/>
          <a:p>
            <a:pPr algn="ctr" fontAlgn="auto">
              <a:spcAft>
                <a:spcPts val="0"/>
              </a:spcAft>
              <a:defRPr/>
            </a:pPr>
            <a:r>
              <a:rPr lang="es-ES" sz="4800" cap="all" dirty="0">
                <a:solidFill>
                  <a:schemeClr val="accent3">
                    <a:lumMod val="75000"/>
                  </a:schemeClr>
                </a:solidFill>
                <a:effectLst>
                  <a:reflection blurRad="12700" stA="48000" endA="300" endPos="55000" dir="5400000" sy="-90000" algn="bl" rotWithShape="0"/>
                </a:effectLst>
                <a:latin typeface="+mj-lt"/>
                <a:ea typeface="+mj-ea"/>
                <a:cs typeface="+mj-cs"/>
              </a:rPr>
              <a:t>Ultra RACIONALISMO EN LA CONCEPCIÓN DE LA ADMINISTRACIÓN</a:t>
            </a:r>
            <a:endParaRPr lang="es-CR" sz="4800" cap="all" dirty="0">
              <a:solidFill>
                <a:schemeClr val="tx2"/>
              </a:solidFill>
              <a:effectLst>
                <a:reflection blurRad="12700" stA="48000" endA="300" endPos="55000" dir="5400000" sy="-90000" algn="bl" rotWithShape="0"/>
              </a:effectLst>
              <a:latin typeface="+mj-lt"/>
              <a:ea typeface="+mj-ea"/>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2 Marcador de contenido"/>
          <p:cNvSpPr txBox="1">
            <a:spLocks/>
          </p:cNvSpPr>
          <p:nvPr/>
        </p:nvSpPr>
        <p:spPr bwMode="auto">
          <a:xfrm>
            <a:off x="428625" y="357188"/>
            <a:ext cx="8229600" cy="6143625"/>
          </a:xfrm>
          <a:prstGeom prst="rect">
            <a:avLst/>
          </a:prstGeom>
          <a:noFill/>
          <a:ln w="9525">
            <a:noFill/>
            <a:miter lim="800000"/>
            <a:headEnd/>
            <a:tailEnd/>
          </a:ln>
        </p:spPr>
        <p:txBody>
          <a:bodyPr/>
          <a:lstStyle/>
          <a:p>
            <a:pPr marL="342900" indent="-342900" algn="just">
              <a:spcBef>
                <a:spcPct val="20000"/>
              </a:spcBef>
              <a:buClr>
                <a:schemeClr val="accent1"/>
              </a:buClr>
              <a:buSzPct val="70000"/>
              <a:buFont typeface="Wingdings 2" pitchFamily="18" charset="2"/>
              <a:buChar char=""/>
            </a:pPr>
            <a:r>
              <a:rPr lang="es-ES" sz="4000">
                <a:latin typeface="Imprint MT Shadow" pitchFamily="82" charset="0"/>
              </a:rPr>
              <a:t>El hecho de insistir  en la concepción de la administración como un conjunto de principios universalmente aplicables ha llevando a que se le denomine escuela universalista, otros autores han preferido la denominación teoría pragmática  por el espíritu pragmático  y utilitarista del enfoque clásico.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2411413" y="1924050"/>
            <a:ext cx="4248150" cy="23050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dirty="0"/>
          </a:p>
        </p:txBody>
      </p:sp>
      <p:sp>
        <p:nvSpPr>
          <p:cNvPr id="3" name="2 Subtítulo"/>
          <p:cNvSpPr txBox="1">
            <a:spLocks/>
          </p:cNvSpPr>
          <p:nvPr/>
        </p:nvSpPr>
        <p:spPr>
          <a:xfrm>
            <a:off x="2124075" y="4803775"/>
            <a:ext cx="6172200" cy="792163"/>
          </a:xfrm>
          <a:prstGeom prst="rect">
            <a:avLst/>
          </a:prstGeom>
        </p:spPr>
        <p:txBody>
          <a:bodyPr>
            <a:normAutofit/>
          </a:bodyPr>
          <a:lstStyle/>
          <a:p>
            <a:pPr algn="ctr" fontAlgn="auto">
              <a:spcBef>
                <a:spcPct val="20000"/>
              </a:spcBef>
              <a:spcAft>
                <a:spcPts val="0"/>
              </a:spcAft>
              <a:buFont typeface="Arial" pitchFamily="34" charset="0"/>
              <a:buNone/>
              <a:defRPr/>
            </a:pPr>
            <a:endParaRPr lang="es-EC" sz="2000" dirty="0">
              <a:solidFill>
                <a:schemeClr val="tx1">
                  <a:tint val="75000"/>
                </a:schemeClr>
              </a:solidFill>
              <a:latin typeface="+mn-lt"/>
              <a:cs typeface="+mn-cs"/>
            </a:endParaRPr>
          </a:p>
        </p:txBody>
      </p:sp>
      <p:sp>
        <p:nvSpPr>
          <p:cNvPr id="4" name="2 Subtítulo"/>
          <p:cNvSpPr txBox="1">
            <a:spLocks/>
          </p:cNvSpPr>
          <p:nvPr/>
        </p:nvSpPr>
        <p:spPr bwMode="auto">
          <a:xfrm>
            <a:off x="3143250" y="2214563"/>
            <a:ext cx="4895850" cy="1655762"/>
          </a:xfrm>
          <a:prstGeom prst="rect">
            <a:avLst/>
          </a:prstGeom>
          <a:noFill/>
          <a:ln w="9525">
            <a:noFill/>
            <a:miter lim="800000"/>
            <a:headEnd/>
            <a:tailEnd/>
          </a:ln>
        </p:spPr>
        <p:txBody>
          <a:bodyPr/>
          <a:lstStyle/>
          <a:p>
            <a:pPr marL="342900" indent="-342900">
              <a:spcBef>
                <a:spcPct val="20000"/>
              </a:spcBef>
              <a:buClr>
                <a:schemeClr val="accent1"/>
              </a:buClr>
              <a:buSzPct val="70000"/>
              <a:buFont typeface="Wingdings 2" pitchFamily="18" charset="2"/>
              <a:buChar char=""/>
            </a:pPr>
            <a:r>
              <a:rPr lang="es-ES" sz="3000" b="1">
                <a:latin typeface="Broadway" pitchFamily="82" charset="0"/>
              </a:rPr>
              <a:t>TEORÍA </a:t>
            </a:r>
          </a:p>
          <a:p>
            <a:pPr marL="342900" indent="-342900">
              <a:spcBef>
                <a:spcPct val="20000"/>
              </a:spcBef>
              <a:buClr>
                <a:schemeClr val="accent1"/>
              </a:buClr>
              <a:buSzPct val="70000"/>
              <a:buFont typeface="Wingdings 2" pitchFamily="18" charset="2"/>
              <a:buChar char=""/>
            </a:pPr>
            <a:r>
              <a:rPr lang="es-ES" sz="3000" b="1">
                <a:latin typeface="Broadway" pitchFamily="82" charset="0"/>
              </a:rPr>
              <a:t>DE LA </a:t>
            </a:r>
          </a:p>
          <a:p>
            <a:pPr marL="342900" indent="-342900">
              <a:spcBef>
                <a:spcPct val="20000"/>
              </a:spcBef>
              <a:buClr>
                <a:schemeClr val="accent1"/>
              </a:buClr>
              <a:buSzPct val="70000"/>
              <a:buFont typeface="Wingdings 2" pitchFamily="18" charset="2"/>
              <a:buChar char=""/>
            </a:pPr>
            <a:r>
              <a:rPr lang="es-ES" sz="3000" b="1">
                <a:latin typeface="Broadway" pitchFamily="82" charset="0"/>
              </a:rPr>
              <a:t>MÀQUINA</a:t>
            </a:r>
            <a:endParaRPr lang="es-EC" sz="3000" b="1">
              <a:latin typeface="Broadway" pitchFamily="82" charset="0"/>
            </a:endParaRPr>
          </a:p>
        </p:txBody>
      </p:sp>
      <p:sp>
        <p:nvSpPr>
          <p:cNvPr id="5" name="4 Elipse"/>
          <p:cNvSpPr/>
          <p:nvPr/>
        </p:nvSpPr>
        <p:spPr>
          <a:xfrm>
            <a:off x="3348038" y="268288"/>
            <a:ext cx="2303462"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600" b="1" dirty="0">
                <a:solidFill>
                  <a:schemeClr val="bg1"/>
                </a:solidFill>
              </a:rPr>
              <a:t>ACCIONES</a:t>
            </a:r>
          </a:p>
          <a:p>
            <a:pPr algn="ctr" fontAlgn="auto">
              <a:spcBef>
                <a:spcPts val="0"/>
              </a:spcBef>
              <a:spcAft>
                <a:spcPts val="0"/>
              </a:spcAft>
              <a:defRPr/>
            </a:pPr>
            <a:r>
              <a:rPr lang="es-ES" sz="2600" b="1" dirty="0">
                <a:solidFill>
                  <a:schemeClr val="bg1"/>
                </a:solidFill>
              </a:rPr>
              <a:t>O</a:t>
            </a:r>
          </a:p>
          <a:p>
            <a:pPr algn="ctr" fontAlgn="auto">
              <a:spcBef>
                <a:spcPts val="0"/>
              </a:spcBef>
              <a:spcAft>
                <a:spcPts val="0"/>
              </a:spcAft>
              <a:defRPr/>
            </a:pPr>
            <a:r>
              <a:rPr lang="es-ES" sz="2600" b="1" dirty="0">
                <a:solidFill>
                  <a:schemeClr val="bg1"/>
                </a:solidFill>
              </a:rPr>
              <a:t>CAUSAS</a:t>
            </a:r>
            <a:endParaRPr lang="es-EC" sz="2600" b="1" dirty="0">
              <a:solidFill>
                <a:schemeClr val="bg1"/>
              </a:solidFill>
            </a:endParaRPr>
          </a:p>
        </p:txBody>
      </p:sp>
      <p:sp>
        <p:nvSpPr>
          <p:cNvPr id="6" name="5 Elipse"/>
          <p:cNvSpPr/>
          <p:nvPr/>
        </p:nvSpPr>
        <p:spPr>
          <a:xfrm>
            <a:off x="0" y="2284413"/>
            <a:ext cx="2268538" cy="18002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p>
        </p:txBody>
      </p:sp>
      <p:sp>
        <p:nvSpPr>
          <p:cNvPr id="7" name="6 Elipse"/>
          <p:cNvSpPr/>
          <p:nvPr/>
        </p:nvSpPr>
        <p:spPr>
          <a:xfrm>
            <a:off x="6840538" y="2284413"/>
            <a:ext cx="2303462" cy="15113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dirty="0"/>
          </a:p>
        </p:txBody>
      </p:sp>
      <p:sp>
        <p:nvSpPr>
          <p:cNvPr id="8" name="7 Elipse"/>
          <p:cNvSpPr/>
          <p:nvPr/>
        </p:nvSpPr>
        <p:spPr>
          <a:xfrm>
            <a:off x="3132138" y="4587875"/>
            <a:ext cx="2879725" cy="1657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1600" b="1" dirty="0"/>
              <a:t>EFECTOS</a:t>
            </a:r>
          </a:p>
          <a:p>
            <a:pPr algn="ctr" fontAlgn="auto">
              <a:spcBef>
                <a:spcPts val="0"/>
              </a:spcBef>
              <a:spcAft>
                <a:spcPts val="0"/>
              </a:spcAft>
              <a:defRPr/>
            </a:pPr>
            <a:r>
              <a:rPr lang="es-ES" sz="1600" b="1" dirty="0"/>
              <a:t>O</a:t>
            </a:r>
          </a:p>
          <a:p>
            <a:pPr algn="ctr" fontAlgn="auto">
              <a:spcBef>
                <a:spcPts val="0"/>
              </a:spcBef>
              <a:spcAft>
                <a:spcPts val="0"/>
              </a:spcAft>
              <a:defRPr/>
            </a:pPr>
            <a:r>
              <a:rPr lang="es-ES" sz="1600" b="1" dirty="0"/>
              <a:t>CONSECUENCIAS</a:t>
            </a:r>
            <a:endParaRPr lang="es-EC" sz="1600" b="1" dirty="0"/>
          </a:p>
        </p:txBody>
      </p:sp>
      <p:pic>
        <p:nvPicPr>
          <p:cNvPr id="9" name="Picture 2"/>
          <p:cNvPicPr>
            <a:picLocks noChangeAspect="1" noChangeArrowheads="1"/>
          </p:cNvPicPr>
          <p:nvPr/>
        </p:nvPicPr>
        <p:blipFill>
          <a:blip r:embed="rId2"/>
          <a:srcRect/>
          <a:stretch>
            <a:fillRect/>
          </a:stretch>
        </p:blipFill>
        <p:spPr bwMode="auto">
          <a:xfrm>
            <a:off x="684213" y="2500313"/>
            <a:ext cx="895350" cy="1333500"/>
          </a:xfrm>
          <a:prstGeom prst="rect">
            <a:avLst/>
          </a:prstGeom>
          <a:noFill/>
          <a:ln w="9525">
            <a:noFill/>
            <a:miter lim="800000"/>
            <a:headEnd/>
            <a:tailEnd/>
          </a:ln>
        </p:spPr>
      </p:pic>
      <p:pic>
        <p:nvPicPr>
          <p:cNvPr id="10" name="Picture 3"/>
          <p:cNvPicPr>
            <a:picLocks noChangeAspect="1" noChangeArrowheads="1"/>
          </p:cNvPicPr>
          <p:nvPr/>
        </p:nvPicPr>
        <p:blipFill>
          <a:blip r:embed="rId3"/>
          <a:srcRect/>
          <a:stretch>
            <a:fillRect/>
          </a:stretch>
        </p:blipFill>
        <p:spPr bwMode="auto">
          <a:xfrm>
            <a:off x="7667625" y="2428875"/>
            <a:ext cx="723900" cy="1168400"/>
          </a:xfrm>
          <a:prstGeom prst="rect">
            <a:avLst/>
          </a:prstGeom>
          <a:noFill/>
          <a:ln w="9525">
            <a:noFill/>
            <a:miter lim="800000"/>
            <a:headEnd/>
            <a:tailEnd/>
          </a:ln>
        </p:spPr>
      </p:pic>
      <p:sp>
        <p:nvSpPr>
          <p:cNvPr id="11" name="10 Llamada con línea 1 (barra de énfasis)"/>
          <p:cNvSpPr/>
          <p:nvPr/>
        </p:nvSpPr>
        <p:spPr>
          <a:xfrm>
            <a:off x="6659563" y="412750"/>
            <a:ext cx="2089150" cy="1655763"/>
          </a:xfrm>
          <a:prstGeom prst="accentCallout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Wingdings" pitchFamily="2" charset="2"/>
              <a:buChar char="Ø"/>
              <a:defRPr/>
            </a:pPr>
            <a:r>
              <a:rPr lang="es-ES" b="1" dirty="0">
                <a:solidFill>
                  <a:schemeClr val="tx1"/>
                </a:solidFill>
              </a:rPr>
              <a:t>MECANICO</a:t>
            </a:r>
          </a:p>
          <a:p>
            <a:pPr fontAlgn="auto">
              <a:spcBef>
                <a:spcPts val="0"/>
              </a:spcBef>
              <a:spcAft>
                <a:spcPts val="0"/>
              </a:spcAft>
              <a:buFont typeface="Wingdings" pitchFamily="2" charset="2"/>
              <a:buChar char="Ø"/>
              <a:defRPr/>
            </a:pPr>
            <a:r>
              <a:rPr lang="es-ES" b="1" dirty="0">
                <a:solidFill>
                  <a:schemeClr val="tx1"/>
                </a:solidFill>
              </a:rPr>
              <a:t>LÓGICO</a:t>
            </a:r>
          </a:p>
          <a:p>
            <a:pPr fontAlgn="auto">
              <a:spcBef>
                <a:spcPts val="0"/>
              </a:spcBef>
              <a:spcAft>
                <a:spcPts val="0"/>
              </a:spcAft>
              <a:buFont typeface="Wingdings" pitchFamily="2" charset="2"/>
              <a:buChar char="Ø"/>
              <a:defRPr/>
            </a:pPr>
            <a:r>
              <a:rPr lang="es-ES" b="1" dirty="0">
                <a:solidFill>
                  <a:schemeClr val="tx1"/>
                </a:solidFill>
              </a:rPr>
              <a:t>DETERMINISTA DE LA ORGANIZACION</a:t>
            </a:r>
            <a:endParaRPr lang="es-EC"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par>
                                <p:cTn id="8" presetID="20" presetClass="entr" presetSubtype="0" fill="hold" grpId="0" nodeType="withEffect" nodePh="1">
                                  <p:stCondLst>
                                    <p:cond delay="0"/>
                                  </p:stCondLst>
                                  <p:endCondLst>
                                    <p:cond evt="begin" delay="0">
                                      <p:tn val="8"/>
                                    </p:cond>
                                  </p:endCondLst>
                                  <p:childTnLst>
                                    <p:set>
                                      <p:cBhvr>
                                        <p:cTn id="9" dur="1" fill="hold">
                                          <p:stCondLst>
                                            <p:cond delay="0"/>
                                          </p:stCondLst>
                                        </p:cTn>
                                        <p:tgtEl>
                                          <p:spTgt spid="3"/>
                                        </p:tgtEl>
                                        <p:attrNameLst>
                                          <p:attrName>style.visibility</p:attrName>
                                        </p:attrNameLst>
                                      </p:cBhvr>
                                      <p:to>
                                        <p:strVal val="visible"/>
                                      </p:to>
                                    </p:set>
                                    <p:animEffect transition="in" filter="wedge">
                                      <p:cBhvr>
                                        <p:cTn id="10" dur="2000"/>
                                        <p:tgtEl>
                                          <p:spTgt spid="3"/>
                                        </p:tgtEl>
                                      </p:cBhvr>
                                    </p:animEffect>
                                  </p:childTnLst>
                                </p:cTn>
                              </p:par>
                              <p:par>
                                <p:cTn id="11" presetID="2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edge">
                                      <p:cBhvr>
                                        <p:cTn id="13" dur="2000"/>
                                        <p:tgtEl>
                                          <p:spTgt spid="4"/>
                                        </p:tgtEl>
                                      </p:cBhvr>
                                    </p:animEffect>
                                  </p:childTnLst>
                                </p:cTn>
                              </p:par>
                              <p:par>
                                <p:cTn id="14" presetID="2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edge">
                                      <p:cBhvr>
                                        <p:cTn id="16" dur="2000"/>
                                        <p:tgtEl>
                                          <p:spTgt spid="5"/>
                                        </p:tgtEl>
                                      </p:cBhvr>
                                    </p:animEffect>
                                  </p:childTnLst>
                                </p:cTn>
                              </p:par>
                              <p:par>
                                <p:cTn id="17" presetID="2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edge">
                                      <p:cBhvr>
                                        <p:cTn id="19" dur="2000"/>
                                        <p:tgtEl>
                                          <p:spTgt spid="6"/>
                                        </p:tgtEl>
                                      </p:cBhvr>
                                    </p:animEffect>
                                  </p:childTnLst>
                                </p:cTn>
                              </p:par>
                              <p:par>
                                <p:cTn id="20" presetID="2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edge">
                                      <p:cBhvr>
                                        <p:cTn id="22" dur="2000"/>
                                        <p:tgtEl>
                                          <p:spTgt spid="7"/>
                                        </p:tgtEl>
                                      </p:cBhvr>
                                    </p:animEffect>
                                  </p:childTnLst>
                                </p:cTn>
                              </p:par>
                              <p:par>
                                <p:cTn id="23" presetID="20"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edge">
                                      <p:cBhvr>
                                        <p:cTn id="25" dur="2000"/>
                                        <p:tgtEl>
                                          <p:spTgt spid="8"/>
                                        </p:tgtEl>
                                      </p:cBhvr>
                                    </p:animEffect>
                                  </p:childTnLst>
                                </p:cTn>
                              </p:par>
                              <p:par>
                                <p:cTn id="26" presetID="20" presetClass="entr" presetSubtype="0"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edge">
                                      <p:cBhvr>
                                        <p:cTn id="28" dur="2000"/>
                                        <p:tgtEl>
                                          <p:spTgt spid="9"/>
                                        </p:tgtEl>
                                      </p:cBhvr>
                                    </p:animEffect>
                                  </p:childTnLst>
                                </p:cTn>
                              </p:par>
                              <p:par>
                                <p:cTn id="29" presetID="20"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edge">
                                      <p:cBhvr>
                                        <p:cTn id="31" dur="2000"/>
                                        <p:tgtEl>
                                          <p:spTgt spid="10"/>
                                        </p:tgtEl>
                                      </p:cBhvr>
                                    </p:animEffect>
                                  </p:childTnLst>
                                </p:cTn>
                              </p:par>
                              <p:par>
                                <p:cTn id="32" presetID="20" presetClass="entr" presetSubtype="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edge">
                                      <p:cBhvr>
                                        <p:cTn id="34"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animBg="1"/>
      <p:bldP spid="6" grpId="0" animBg="1"/>
      <p:bldP spid="7" grpId="0" animBg="1"/>
      <p:bldP spid="8" grpId="0" animBg="1"/>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000100" y="214290"/>
          <a:ext cx="6936432"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57200" y="274638"/>
            <a:ext cx="8229600" cy="1143000"/>
          </a:xfrm>
          <a:prstGeom prst="rect">
            <a:avLst/>
          </a:prstGeom>
        </p:spPr>
        <p:txBody>
          <a:bodyPr>
            <a:normAutofit fontScale="97500" lnSpcReduction="10000"/>
          </a:bodyPr>
          <a:lstStyle/>
          <a:p>
            <a:pPr algn="ctr" fontAlgn="auto">
              <a:spcAft>
                <a:spcPts val="0"/>
              </a:spcAft>
              <a:defRPr/>
            </a:pPr>
            <a:r>
              <a:rPr lang="es-ES" sz="3600" b="1" cap="all" dirty="0">
                <a:solidFill>
                  <a:schemeClr val="tx2"/>
                </a:solidFill>
                <a:effectLst>
                  <a:reflection blurRad="12700" stA="48000" endA="300" endPos="55000" dir="5400000" sy="-90000" algn="bl" rotWithShape="0"/>
                </a:effectLst>
                <a:latin typeface="+mj-lt"/>
                <a:ea typeface="+mj-ea"/>
                <a:cs typeface="+mj-cs"/>
              </a:rPr>
              <a:t>ENFOQUE INCOMPLETO DE LA ORGANIZACIÓN</a:t>
            </a:r>
            <a:endParaRPr lang="es-EC" sz="3600" b="1" cap="all" dirty="0">
              <a:solidFill>
                <a:schemeClr val="tx2"/>
              </a:solidFill>
              <a:effectLst>
                <a:reflection blurRad="12700" stA="48000" endA="300" endPos="55000" dir="5400000" sy="-90000" algn="bl" rotWithShape="0"/>
              </a:effectLst>
              <a:latin typeface="+mj-lt"/>
              <a:ea typeface="+mj-ea"/>
              <a:cs typeface="+mj-cs"/>
            </a:endParaRPr>
          </a:p>
        </p:txBody>
      </p:sp>
      <p:sp>
        <p:nvSpPr>
          <p:cNvPr id="3" name="2 Proceso"/>
          <p:cNvSpPr/>
          <p:nvPr/>
        </p:nvSpPr>
        <p:spPr>
          <a:xfrm>
            <a:off x="250825" y="1557338"/>
            <a:ext cx="4681538" cy="237648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Wingdings" pitchFamily="2" charset="2"/>
              <a:buChar char="Ø"/>
              <a:defRPr/>
            </a:pPr>
            <a:r>
              <a:rPr lang="es-ES" sz="4500" b="1" dirty="0"/>
              <a:t>FORMA</a:t>
            </a:r>
          </a:p>
          <a:p>
            <a:pPr fontAlgn="auto">
              <a:spcBef>
                <a:spcPts val="0"/>
              </a:spcBef>
              <a:spcAft>
                <a:spcPts val="0"/>
              </a:spcAft>
              <a:buFont typeface="Wingdings" pitchFamily="2" charset="2"/>
              <a:buChar char="Ø"/>
              <a:defRPr/>
            </a:pPr>
            <a:r>
              <a:rPr lang="es-ES" sz="4500" b="1" dirty="0"/>
              <a:t>ÉNFASIS EN LA ESTRUCTURA</a:t>
            </a:r>
            <a:endParaRPr lang="es-EC" sz="4500" b="1" dirty="0"/>
          </a:p>
        </p:txBody>
      </p:sp>
      <p:sp>
        <p:nvSpPr>
          <p:cNvPr id="4" name="3 Rectángulo"/>
          <p:cNvSpPr/>
          <p:nvPr/>
        </p:nvSpPr>
        <p:spPr>
          <a:xfrm>
            <a:off x="5148263" y="4076700"/>
            <a:ext cx="3671887" cy="2376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Wingdings" pitchFamily="2" charset="2"/>
              <a:buChar char="Ø"/>
              <a:defRPr/>
            </a:pPr>
            <a:r>
              <a:rPr lang="es-ES" sz="2800" b="1" dirty="0"/>
              <a:t>TRATAMIENTO SISTEMÁTICO</a:t>
            </a:r>
          </a:p>
          <a:p>
            <a:pPr fontAlgn="auto">
              <a:spcBef>
                <a:spcPts val="0"/>
              </a:spcBef>
              <a:spcAft>
                <a:spcPts val="0"/>
              </a:spcAft>
              <a:buFont typeface="Wingdings" pitchFamily="2" charset="2"/>
              <a:buChar char="Ø"/>
              <a:defRPr/>
            </a:pPr>
            <a:r>
              <a:rPr lang="es-ES" sz="2800" b="1" dirty="0"/>
              <a:t>CONFLICTOS INTRAORGANIZACIONALES</a:t>
            </a:r>
            <a:endParaRPr lang="es-EC" sz="2800" b="1" dirty="0"/>
          </a:p>
        </p:txBody>
      </p:sp>
      <p:pic>
        <p:nvPicPr>
          <p:cNvPr id="5" name="Picture 2"/>
          <p:cNvPicPr>
            <a:picLocks noChangeAspect="1" noChangeArrowheads="1"/>
          </p:cNvPicPr>
          <p:nvPr/>
        </p:nvPicPr>
        <p:blipFill>
          <a:blip r:embed="rId2"/>
          <a:srcRect/>
          <a:stretch>
            <a:fillRect/>
          </a:stretch>
        </p:blipFill>
        <p:spPr bwMode="auto">
          <a:xfrm>
            <a:off x="6084888" y="1400175"/>
            <a:ext cx="1727200" cy="2476500"/>
          </a:xfrm>
          <a:prstGeom prst="rect">
            <a:avLst/>
          </a:prstGeom>
          <a:noFill/>
          <a:ln w="9525">
            <a:noFill/>
            <a:miter lim="800000"/>
            <a:headEnd/>
            <a:tailEnd/>
          </a:ln>
        </p:spPr>
      </p:pic>
      <p:pic>
        <p:nvPicPr>
          <p:cNvPr id="6" name="Picture 4"/>
          <p:cNvPicPr>
            <a:picLocks noChangeAspect="1" noChangeArrowheads="1"/>
          </p:cNvPicPr>
          <p:nvPr/>
        </p:nvPicPr>
        <p:blipFill>
          <a:blip r:embed="rId3"/>
          <a:srcRect r="49573" b="5556"/>
          <a:stretch>
            <a:fillRect/>
          </a:stretch>
        </p:blipFill>
        <p:spPr bwMode="auto">
          <a:xfrm>
            <a:off x="971550" y="4365625"/>
            <a:ext cx="1944688" cy="18351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amond(in)">
                                      <p:cBhvr>
                                        <p:cTn id="10" dur="2000"/>
                                        <p:tgtEl>
                                          <p:spTgt spid="3"/>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par>
                                <p:cTn id="14" presetID="8" presetClass="entr" presetSubtype="16"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amond(in)">
                                      <p:cBhvr>
                                        <p:cTn id="16" dur="2000"/>
                                        <p:tgtEl>
                                          <p:spTgt spid="5"/>
                                        </p:tgtEl>
                                      </p:cBhvr>
                                    </p:animEffect>
                                  </p:childTnLst>
                                </p:cTn>
                              </p:par>
                              <p:par>
                                <p:cTn id="17" presetID="8" presetClass="entr" presetSubtype="16"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amond(in)">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67544" y="274638"/>
            <a:ext cx="8219256" cy="634082"/>
          </a:xfrm>
          <a:prstGeom prst="rect">
            <a:avLst/>
          </a:prstGeom>
        </p:spPr>
        <p:txBody>
          <a:bodyPr>
            <a:normAutofit fontScale="97500"/>
          </a:bodyPr>
          <a:lstStyle/>
          <a:p>
            <a:pPr algn="ctr" fontAlgn="auto">
              <a:spcAft>
                <a:spcPts val="0"/>
              </a:spcAft>
              <a:defRPr/>
            </a:pPr>
            <a:r>
              <a:rPr lang="es-ES" sz="3600" b="1" cap="all" dirty="0">
                <a:solidFill>
                  <a:schemeClr val="tx2"/>
                </a:solidFill>
                <a:effectLst>
                  <a:reflection blurRad="12700" stA="48000" endA="300" endPos="55000" dir="5400000" sy="-90000" algn="bl" rotWithShape="0"/>
                </a:effectLst>
                <a:latin typeface="+mj-lt"/>
                <a:ea typeface="+mj-ea"/>
                <a:cs typeface="+mj-cs"/>
              </a:rPr>
              <a:t>ENFOQUE DE SISTEMA CERRADO</a:t>
            </a:r>
            <a:endParaRPr lang="es-EC" sz="3600" b="1" cap="all" dirty="0">
              <a:solidFill>
                <a:schemeClr val="tx2"/>
              </a:solidFill>
              <a:effectLst>
                <a:reflection blurRad="12700" stA="48000" endA="300" endPos="55000" dir="5400000" sy="-90000" algn="bl" rotWithShape="0"/>
              </a:effectLst>
              <a:latin typeface="+mj-lt"/>
              <a:ea typeface="+mj-ea"/>
              <a:cs typeface="+mj-cs"/>
            </a:endParaRPr>
          </a:p>
        </p:txBody>
      </p:sp>
      <p:graphicFrame>
        <p:nvGraphicFramePr>
          <p:cNvPr id="3" name="3 Marcador de contenido"/>
          <p:cNvGraphicFramePr>
            <a:graphicFrameLocks/>
          </p:cNvGraphicFramePr>
          <p:nvPr/>
        </p:nvGraphicFramePr>
        <p:xfrm>
          <a:off x="285720" y="1000108"/>
          <a:ext cx="8291264" cy="5721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57200" y="274638"/>
            <a:ext cx="8229600" cy="1143000"/>
          </a:xfrm>
          <a:prstGeom prst="rect">
            <a:avLst/>
          </a:prstGeom>
        </p:spPr>
        <p:txBody>
          <a:bodyPr/>
          <a:lstStyle/>
          <a:p>
            <a:pPr algn="ctr" fontAlgn="auto">
              <a:spcAft>
                <a:spcPts val="0"/>
              </a:spcAft>
              <a:defRPr/>
            </a:pPr>
            <a:r>
              <a:rPr lang="es-ES" sz="3600" b="1" cap="all" dirty="0">
                <a:solidFill>
                  <a:schemeClr val="tx2"/>
                </a:solidFill>
                <a:effectLst>
                  <a:reflection blurRad="12700" stA="48000" endA="300" endPos="55000" dir="5400000" sy="-90000" algn="bl" rotWithShape="0"/>
                </a:effectLst>
                <a:latin typeface="+mj-lt"/>
                <a:ea typeface="+mj-ea"/>
                <a:cs typeface="+mj-cs"/>
              </a:rPr>
              <a:t>ENFOQUE HUMANÍSTICO DE LA ADMINISTRACIÓN</a:t>
            </a:r>
            <a:endParaRPr lang="es-EC" sz="3600" b="1" cap="all" dirty="0">
              <a:solidFill>
                <a:schemeClr val="tx2"/>
              </a:solidFill>
              <a:effectLst>
                <a:reflection blurRad="12700" stA="48000" endA="300" endPos="55000" dir="5400000" sy="-90000" algn="bl" rotWithShape="0"/>
              </a:effectLst>
              <a:latin typeface="+mj-lt"/>
              <a:ea typeface="+mj-ea"/>
              <a:cs typeface="+mj-cs"/>
            </a:endParaRPr>
          </a:p>
        </p:txBody>
      </p:sp>
      <p:graphicFrame>
        <p:nvGraphicFramePr>
          <p:cNvPr id="3" name="3 Marcador de contenido"/>
          <p:cNvGraphicFramePr>
            <a:graphicFrameLocks/>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5072063" y="1357313"/>
            <a:ext cx="3843337" cy="3714750"/>
          </a:xfrm>
        </p:spPr>
        <p:txBody>
          <a:bodyPr/>
          <a:lstStyle/>
          <a:p>
            <a:endParaRPr lang="es-ES" smtClean="0"/>
          </a:p>
          <a:p>
            <a:endParaRPr lang="es-ES" smtClean="0"/>
          </a:p>
          <a:p>
            <a:endParaRPr lang="es-ES" smtClean="0"/>
          </a:p>
        </p:txBody>
      </p:sp>
      <p:sp>
        <p:nvSpPr>
          <p:cNvPr id="4" name="3 Marcador de texto"/>
          <p:cNvSpPr>
            <a:spLocks noGrp="1"/>
          </p:cNvSpPr>
          <p:nvPr>
            <p:ph type="body" idx="2"/>
          </p:nvPr>
        </p:nvSpPr>
        <p:spPr>
          <a:xfrm>
            <a:off x="457200" y="1143000"/>
            <a:ext cx="4329113" cy="4267200"/>
          </a:xfrm>
        </p:spPr>
        <p:txBody>
          <a:bodyPr/>
          <a:lstStyle/>
          <a:p>
            <a:endParaRPr lang="es-ES" smtClean="0">
              <a:latin typeface="Lucida Calligraphy" pitchFamily="66" charset="0"/>
            </a:endParaRPr>
          </a:p>
          <a:p>
            <a:endParaRPr lang="es-ES" smtClean="0">
              <a:latin typeface="Lucida Calligraphy" pitchFamily="66" charset="0"/>
            </a:endParaRPr>
          </a:p>
          <a:p>
            <a:endParaRPr lang="es-ES" smtClean="0">
              <a:latin typeface="Lucida Calligraphy" pitchFamily="66" charset="0"/>
            </a:endParaRPr>
          </a:p>
          <a:p>
            <a:endParaRPr lang="es-ES" smtClean="0">
              <a:latin typeface="Lucida Calligraphy" pitchFamily="66" charset="0"/>
            </a:endParaRPr>
          </a:p>
          <a:p>
            <a:r>
              <a:rPr lang="es-ES" sz="1600" smtClean="0">
                <a:solidFill>
                  <a:schemeClr val="tx1"/>
                </a:solidFill>
                <a:latin typeface="Lucida Calligraphy" pitchFamily="66" charset="0"/>
              </a:rPr>
              <a:t>Los conocimientos adquiridos por Fayol a través de su gran experiencia en la administración de empresas, le permitió publicar en 1916 su famoso libro </a:t>
            </a:r>
            <a:r>
              <a:rPr lang="es-ES" sz="1600" i="1" smtClean="0">
                <a:solidFill>
                  <a:schemeClr val="tx1"/>
                </a:solidFill>
                <a:latin typeface="Lucida Calligraphy" pitchFamily="66" charset="0"/>
              </a:rPr>
              <a:t>Administration Industrielle et Générale, </a:t>
            </a:r>
            <a:r>
              <a:rPr lang="es-ES" sz="1600" smtClean="0">
                <a:solidFill>
                  <a:schemeClr val="tx1"/>
                </a:solidFill>
                <a:latin typeface="Lucida Calligraphy" pitchFamily="66" charset="0"/>
              </a:rPr>
              <a:t>donde expuso su teoría clásica de la administración. </a:t>
            </a:r>
          </a:p>
          <a:p>
            <a:endParaRPr lang="es-ES" sz="1600" smtClean="0">
              <a:latin typeface="Lucida Calligraphy" pitchFamily="66" charset="0"/>
            </a:endParaRPr>
          </a:p>
        </p:txBody>
      </p:sp>
      <p:sp>
        <p:nvSpPr>
          <p:cNvPr id="6" name="5 CuadroTexto"/>
          <p:cNvSpPr txBox="1"/>
          <p:nvPr/>
        </p:nvSpPr>
        <p:spPr>
          <a:xfrm>
            <a:off x="2786050" y="357166"/>
            <a:ext cx="3214710" cy="523220"/>
          </a:xfrm>
          <a:prstGeom prst="rect">
            <a:avLst/>
          </a:prstGeom>
          <a:noFill/>
        </p:spPr>
        <p:txBody>
          <a:bodyPr>
            <a:spAutoFit/>
          </a:bodyPr>
          <a:lstStyle/>
          <a:p>
            <a:pPr algn="ctr" fontAlgn="auto">
              <a:spcBef>
                <a:spcPts val="0"/>
              </a:spcBef>
              <a:spcAft>
                <a:spcPts val="0"/>
              </a:spcAft>
              <a:defRPr/>
            </a:pPr>
            <a:r>
              <a:rPr lang="es-E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Lucida Calligraphy" pitchFamily="66" charset="0"/>
                <a:cs typeface="+mn-cs"/>
              </a:rPr>
              <a:t> Obra de Fayol</a:t>
            </a:r>
          </a:p>
        </p:txBody>
      </p:sp>
      <p:pic>
        <p:nvPicPr>
          <p:cNvPr id="7" name="6 Imagen" descr="http://2.bp.blogspot.com/_CY6AySlQIkA/SGuGtKu4I0I/AAAAAAAAADI/7vHvu6w1tpE/s400/23.jpg">
            <a:hlinkClick r:id="rId2" action="ppaction://hlinksldjump"/>
          </p:cNvPr>
          <p:cNvPicPr/>
          <p:nvPr/>
        </p:nvPicPr>
        <p:blipFill>
          <a:blip r:embed="rId3"/>
          <a:srcRect/>
          <a:stretch>
            <a:fillRect/>
          </a:stretch>
        </p:blipFill>
        <p:spPr bwMode="auto">
          <a:xfrm>
            <a:off x="7358082" y="5429264"/>
            <a:ext cx="1266815" cy="1071570"/>
          </a:xfrm>
          <a:prstGeom prst="rect">
            <a:avLst/>
          </a:prstGeom>
          <a:ln>
            <a:headEnd/>
            <a:tailEnd/>
          </a:ln>
          <a:scene3d>
            <a:camera prst="perspectiveContrastingLeftFacing"/>
            <a:lightRig rig="balanced" dir="t">
              <a:rot lat="0" lon="0" rev="19200000"/>
            </a:lightRig>
          </a:scene3d>
          <a:sp3d contourW="12700" prstMaterial="matte">
            <a:bevelT w="60000" h="50800"/>
            <a:contourClr>
              <a:schemeClr val="accent6">
                <a:shade val="60000"/>
                <a:satMod val="110000"/>
              </a:schemeClr>
            </a:contourClr>
          </a:sp3d>
        </p:spPr>
        <p:style>
          <a:lnRef idx="0">
            <a:schemeClr val="accent6"/>
          </a:lnRef>
          <a:fillRef idx="3">
            <a:schemeClr val="accent6"/>
          </a:fillRef>
          <a:effectRef idx="3">
            <a:schemeClr val="accent6"/>
          </a:effectRef>
          <a:fontRef idx="minor">
            <a:schemeClr val="lt1"/>
          </a:fontRef>
        </p:style>
      </p:pic>
      <p:pic>
        <p:nvPicPr>
          <p:cNvPr id="8" name="7 Imagen"/>
          <p:cNvPicPr/>
          <p:nvPr/>
        </p:nvPicPr>
        <p:blipFill>
          <a:blip r:embed="rId4" cstate="print"/>
          <a:srcRect/>
          <a:stretch>
            <a:fillRect/>
          </a:stretch>
        </p:blipFill>
        <p:spPr bwMode="auto">
          <a:xfrm>
            <a:off x="5000628" y="1285860"/>
            <a:ext cx="3643338" cy="3643338"/>
          </a:xfrm>
          <a:prstGeom prst="rect">
            <a:avLst/>
          </a:prstGeom>
          <a:ln w="88900" cap="sq" cmpd="thickThin">
            <a:noFill/>
            <a:prstDash val="solid"/>
            <a:miter lim="800000"/>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rectangular redondeada"/>
          <p:cNvSpPr/>
          <p:nvPr/>
        </p:nvSpPr>
        <p:spPr>
          <a:xfrm rot="10800000">
            <a:off x="971550" y="3068638"/>
            <a:ext cx="8172450" cy="360045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p>
        </p:txBody>
      </p:sp>
      <p:pic>
        <p:nvPicPr>
          <p:cNvPr id="3" name="Picture 2"/>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5868144" y="260648"/>
            <a:ext cx="2448272" cy="2242038"/>
          </a:xfrm>
          <a:prstGeom prst="rect">
            <a:avLst/>
          </a:prstGeom>
          <a:ln w="88900" cap="sq" cmpd="thickThin">
            <a:solidFill>
              <a:srgbClr val="000000"/>
            </a:solidFill>
            <a:prstDash val="solid"/>
            <a:miter lim="800000"/>
          </a:ln>
          <a:effectLst>
            <a:innerShdw blurRad="76200">
              <a:srgbClr val="000000"/>
            </a:innerShdw>
          </a:effectLst>
          <a:scene3d>
            <a:camera prst="perspectiveContrastingLeftFacing"/>
            <a:lightRig rig="threePt" dir="t"/>
          </a:scene3d>
        </p:spPr>
      </p:pic>
      <p:sp>
        <p:nvSpPr>
          <p:cNvPr id="4" name="1 Título"/>
          <p:cNvSpPr txBox="1">
            <a:spLocks/>
          </p:cNvSpPr>
          <p:nvPr/>
        </p:nvSpPr>
        <p:spPr>
          <a:xfrm>
            <a:off x="467544" y="476672"/>
            <a:ext cx="6084168" cy="1143000"/>
          </a:xfrm>
          <a:prstGeom prst="rect">
            <a:avLst/>
          </a:prstGeom>
        </p:spPr>
        <p:txBody>
          <a:bodyPr/>
          <a:lstStyle/>
          <a:p>
            <a:pPr fontAlgn="auto">
              <a:spcAft>
                <a:spcPts val="0"/>
              </a:spcAft>
              <a:defRPr/>
            </a:pPr>
            <a:r>
              <a:rPr lang="es-ES" sz="6000" b="1" cap="all" dirty="0">
                <a:solidFill>
                  <a:schemeClr val="tx2"/>
                </a:solidFill>
                <a:effectLst>
                  <a:reflection blurRad="12700" stA="48000" endA="300" endPos="55000" dir="5400000" sy="-90000" algn="bl" rotWithShape="0"/>
                </a:effectLst>
                <a:latin typeface="Bernard MT Condensed" pitchFamily="18" charset="0"/>
                <a:ea typeface="+mj-ea"/>
                <a:cs typeface="+mj-cs"/>
              </a:rPr>
              <a:t>ELTON MAYO</a:t>
            </a:r>
            <a:endParaRPr lang="es-EC" sz="6000" b="1" cap="all" dirty="0">
              <a:solidFill>
                <a:schemeClr val="tx2"/>
              </a:solidFill>
              <a:effectLst>
                <a:reflection blurRad="12700" stA="48000" endA="300" endPos="55000" dir="5400000" sy="-90000" algn="bl" rotWithShape="0"/>
              </a:effectLst>
              <a:latin typeface="Bernard MT Condensed" pitchFamily="18" charset="0"/>
              <a:ea typeface="+mj-ea"/>
              <a:cs typeface="+mj-cs"/>
            </a:endParaRPr>
          </a:p>
        </p:txBody>
      </p:sp>
      <p:sp>
        <p:nvSpPr>
          <p:cNvPr id="5" name="2 Marcador de contenido"/>
          <p:cNvSpPr txBox="1">
            <a:spLocks/>
          </p:cNvSpPr>
          <p:nvPr/>
        </p:nvSpPr>
        <p:spPr>
          <a:xfrm>
            <a:off x="1071563" y="2643188"/>
            <a:ext cx="7429500" cy="3954462"/>
          </a:xfrm>
          <a:prstGeom prst="rect">
            <a:avLst/>
          </a:prstGeom>
        </p:spPr>
        <p:txBody>
          <a:bodyPr>
            <a:normAutofit fontScale="92500" lnSpcReduction="10000"/>
          </a:bodyPr>
          <a:lstStyle/>
          <a:p>
            <a:pPr marL="342900" indent="-342900" fontAlgn="auto">
              <a:spcBef>
                <a:spcPct val="20000"/>
              </a:spcBef>
              <a:spcAft>
                <a:spcPts val="0"/>
              </a:spcAft>
              <a:buClr>
                <a:schemeClr val="accent1"/>
              </a:buClr>
              <a:buSzPct val="70000"/>
              <a:buFont typeface="Wingdings 2"/>
              <a:buChar char=""/>
              <a:defRPr/>
            </a:pPr>
            <a:endParaRPr lang="es-EC" sz="4500" b="1" dirty="0">
              <a:solidFill>
                <a:schemeClr val="accent1">
                  <a:lumMod val="50000"/>
                </a:schemeClr>
              </a:solidFill>
              <a:latin typeface="Bernard MT Condensed" pitchFamily="18" charset="0"/>
              <a:cs typeface="+mn-cs"/>
            </a:endParaRPr>
          </a:p>
          <a:p>
            <a:pPr marL="342900" indent="-342900" fontAlgn="auto">
              <a:spcBef>
                <a:spcPct val="20000"/>
              </a:spcBef>
              <a:spcAft>
                <a:spcPts val="0"/>
              </a:spcAft>
              <a:buClr>
                <a:schemeClr val="accent1"/>
              </a:buClr>
              <a:buSzPct val="70000"/>
              <a:buFont typeface="Wingdings 2"/>
              <a:buNone/>
              <a:defRPr/>
            </a:pPr>
            <a:r>
              <a:rPr lang="es-EC" sz="4500" b="1" dirty="0">
                <a:solidFill>
                  <a:schemeClr val="tx2"/>
                </a:solidFill>
                <a:latin typeface="Bernard MT Condensed" pitchFamily="18" charset="0"/>
                <a:cs typeface="+mn-cs"/>
              </a:rPr>
              <a:t>Su interés primordial fue estudiar, en el trabajador, los efectos psicológicos que podían producir las condiciones físicas del trabajo en relación con la producción</a:t>
            </a:r>
            <a:r>
              <a:rPr lang="es-EC" sz="4500" b="1" dirty="0">
                <a:solidFill>
                  <a:schemeClr val="accent1">
                    <a:lumMod val="50000"/>
                  </a:schemeClr>
                </a:solidFill>
                <a:latin typeface="Bernard MT Condensed" pitchFamily="18" charset="0"/>
                <a:cs typeface="+mn-cs"/>
              </a:rPr>
              <a:t>.</a:t>
            </a:r>
            <a:endParaRPr lang="es-EC" sz="4500" b="1" dirty="0">
              <a:solidFill>
                <a:schemeClr val="accent1">
                  <a:lumMod val="50000"/>
                </a:schemeClr>
              </a:solidFill>
              <a:latin typeface="Bernard MT Condensed"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 to="" calcmode="lin" valueType="num">
                                      <p:cBhvr>
                                        <p:cTn id="10" dur="1" fill="hold"/>
                                        <p:tgtEl>
                                          <p:spTgt spid="3"/>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to="" calcmode="lin" valueType="num">
                                      <p:cBhvr>
                                        <p:cTn id="13" dur="1" fill="hold"/>
                                        <p:tgtEl>
                                          <p:spTgt spid="4"/>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to="" calcmode="lin" valueType="num">
                                      <p:cBhvr>
                                        <p:cTn id="16"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macenamiento de acceso secuencial"/>
          <p:cNvSpPr/>
          <p:nvPr/>
        </p:nvSpPr>
        <p:spPr>
          <a:xfrm>
            <a:off x="179388" y="1214438"/>
            <a:ext cx="5535612" cy="5167312"/>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p>
        </p:txBody>
      </p:sp>
      <p:sp>
        <p:nvSpPr>
          <p:cNvPr id="3" name="1 Título"/>
          <p:cNvSpPr txBox="1">
            <a:spLocks/>
          </p:cNvSpPr>
          <p:nvPr/>
        </p:nvSpPr>
        <p:spPr>
          <a:xfrm>
            <a:off x="500034" y="357166"/>
            <a:ext cx="7615262" cy="796908"/>
          </a:xfrm>
          <a:prstGeom prst="rect">
            <a:avLst/>
          </a:prstGeom>
        </p:spPr>
        <p:txBody>
          <a:bodyPr/>
          <a:lstStyle/>
          <a:p>
            <a:pPr algn="ctr" fontAlgn="auto">
              <a:spcAft>
                <a:spcPts val="0"/>
              </a:spcAft>
              <a:defRPr/>
            </a:pPr>
            <a:r>
              <a:rPr lang="es-ES" sz="3600" b="1" cap="all" dirty="0">
                <a:solidFill>
                  <a:schemeClr val="tx2"/>
                </a:solidFill>
                <a:effectLst>
                  <a:reflection blurRad="12700" stA="48000" endA="300" endPos="55000" dir="5400000" sy="-90000" algn="bl" rotWithShape="0"/>
                </a:effectLst>
                <a:latin typeface="Broadway" pitchFamily="82" charset="0"/>
                <a:ea typeface="+mj-ea"/>
                <a:cs typeface="+mj-cs"/>
              </a:rPr>
              <a:t>MARY PARKER FOLLET</a:t>
            </a:r>
            <a:endParaRPr lang="es-EC" sz="3600" b="1" cap="all" dirty="0">
              <a:solidFill>
                <a:schemeClr val="tx2"/>
              </a:solidFill>
              <a:effectLst>
                <a:reflection blurRad="12700" stA="48000" endA="300" endPos="55000" dir="5400000" sy="-90000" algn="bl" rotWithShape="0"/>
              </a:effectLst>
              <a:latin typeface="Broadway" pitchFamily="82" charset="0"/>
              <a:ea typeface="+mj-ea"/>
              <a:cs typeface="+mj-cs"/>
            </a:endParaRPr>
          </a:p>
        </p:txBody>
      </p:sp>
      <p:sp>
        <p:nvSpPr>
          <p:cNvPr id="4" name="2 Marcador de contenido"/>
          <p:cNvSpPr txBox="1">
            <a:spLocks/>
          </p:cNvSpPr>
          <p:nvPr/>
        </p:nvSpPr>
        <p:spPr bwMode="auto">
          <a:xfrm>
            <a:off x="827088" y="1557338"/>
            <a:ext cx="3960812" cy="4568825"/>
          </a:xfrm>
          <a:prstGeom prst="rect">
            <a:avLst/>
          </a:prstGeom>
          <a:noFill/>
          <a:ln w="9525">
            <a:noFill/>
            <a:miter lim="800000"/>
            <a:headEnd/>
            <a:tailEnd/>
          </a:ln>
        </p:spPr>
        <p:txBody>
          <a:bodyPr/>
          <a:lstStyle/>
          <a:p>
            <a:pPr marL="342900" indent="-342900" algn="ctr">
              <a:spcBef>
                <a:spcPct val="20000"/>
              </a:spcBef>
              <a:buClr>
                <a:schemeClr val="accent1"/>
              </a:buClr>
              <a:buSzPct val="70000"/>
              <a:buFont typeface="Wingdings 2" pitchFamily="18" charset="2"/>
              <a:buChar char=""/>
            </a:pPr>
            <a:r>
              <a:rPr lang="es-EC" sz="3200" b="1">
                <a:solidFill>
                  <a:schemeClr val="tx2"/>
                </a:solidFill>
                <a:latin typeface="Franklin Gothic Book" pitchFamily="34" charset="0"/>
              </a:rPr>
              <a:t>Sus ideas sobre la negociación, el poder y la participación del empleado, influyeron en el desarrollo de los estudios organizacionales</a:t>
            </a:r>
          </a:p>
        </p:txBody>
      </p:sp>
      <p:pic>
        <p:nvPicPr>
          <p:cNvPr id="5" name="Picture 2"/>
          <p:cNvPicPr>
            <a:picLocks noChangeAspect="1" noChangeArrowheads="1"/>
          </p:cNvPicPr>
          <p:nvPr/>
        </p:nvPicPr>
        <p:blipFill>
          <a:blip r:embed="rId2" cstate="print"/>
          <a:srcRect/>
          <a:stretch>
            <a:fillRect/>
          </a:stretch>
        </p:blipFill>
        <p:spPr bwMode="auto">
          <a:xfrm>
            <a:off x="6000760" y="4000504"/>
            <a:ext cx="1800200" cy="2376264"/>
          </a:xfrm>
          <a:prstGeom prst="ellipse">
            <a:avLst/>
          </a:prstGeom>
          <a:ln w="63500" cap="rnd">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par>
                                <p:cTn id="8" presetID="2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edge">
                                      <p:cBhvr>
                                        <p:cTn id="10" dur="2000"/>
                                        <p:tgtEl>
                                          <p:spTgt spid="3"/>
                                        </p:tgtEl>
                                      </p:cBhvr>
                                    </p:animEffect>
                                  </p:childTnLst>
                                </p:cTn>
                              </p:par>
                              <p:par>
                                <p:cTn id="11" presetID="2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edge">
                                      <p:cBhvr>
                                        <p:cTn id="13" dur="2000"/>
                                        <p:tgtEl>
                                          <p:spTgt spid="4"/>
                                        </p:tgtEl>
                                      </p:cBhvr>
                                    </p:animEffect>
                                  </p:childTnLst>
                                </p:cTn>
                              </p:par>
                              <p:par>
                                <p:cTn id="14" presetID="20"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edge">
                                      <p:cBhvr>
                                        <p:cTn id="1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1428728" y="142852"/>
            <a:ext cx="6143668" cy="954107"/>
          </a:xfrm>
          <a:prstGeom prst="rect">
            <a:avLst/>
          </a:prstGeom>
          <a:noFill/>
          <a:ln w="9525">
            <a:noFill/>
            <a:miter lim="800000"/>
            <a:headEnd/>
            <a:tailEnd/>
          </a:ln>
          <a:effectLst/>
        </p:spPr>
        <p:txBody>
          <a:bodyPr anchor="ct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s-E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Lucida Calligraphy" pitchFamily="66" charset="0"/>
                <a:ea typeface="Times New Roman" pitchFamily="18" charset="0"/>
                <a:cs typeface="Times New Roman" pitchFamily="18" charset="0"/>
              </a:rPr>
              <a:t>Seis funciones básicas de la empresa</a:t>
            </a:r>
            <a:endParaRPr lang="es-E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Lucida Calligraphy" pitchFamily="66" charset="0"/>
              <a:cs typeface="+mn-cs"/>
            </a:endParaRPr>
          </a:p>
        </p:txBody>
      </p:sp>
      <p:graphicFrame>
        <p:nvGraphicFramePr>
          <p:cNvPr id="4" name="3 Diagrama"/>
          <p:cNvGraphicFramePr/>
          <p:nvPr/>
        </p:nvGraphicFramePr>
        <p:xfrm>
          <a:off x="703236" y="1146159"/>
          <a:ext cx="7858179" cy="5353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4 Imagen" descr="http://2.bp.blogspot.com/_CY6AySlQIkA/SGuGtKu4I0I/AAAAAAAAADI/7vHvu6w1tpE/s400/23.jpg">
            <a:hlinkClick r:id="rId7" action="ppaction://hlinksldjump"/>
          </p:cNvPr>
          <p:cNvPicPr/>
          <p:nvPr/>
        </p:nvPicPr>
        <p:blipFill>
          <a:blip r:embed="rId8"/>
          <a:srcRect/>
          <a:stretch>
            <a:fillRect/>
          </a:stretch>
        </p:blipFill>
        <p:spPr bwMode="auto">
          <a:xfrm>
            <a:off x="7572396" y="5429264"/>
            <a:ext cx="1266815" cy="1071570"/>
          </a:xfrm>
          <a:prstGeom prst="rect">
            <a:avLst/>
          </a:prstGeom>
          <a:ln>
            <a:headEnd/>
            <a:tailEnd/>
          </a:ln>
          <a:scene3d>
            <a:camera prst="perspectiveContrastingLeftFacing"/>
            <a:lightRig rig="balanced" dir="t">
              <a:rot lat="0" lon="0" rev="19200000"/>
            </a:lightRig>
          </a:scene3d>
          <a:sp3d contourW="12700" prstMaterial="matte">
            <a:bevelT w="60000" h="50800"/>
            <a:contourClr>
              <a:schemeClr val="accent6">
                <a:shade val="60000"/>
                <a:satMod val="110000"/>
              </a:schemeClr>
            </a:contourClr>
          </a:sp3d>
        </p:spPr>
        <p:style>
          <a:lnRef idx="0">
            <a:schemeClr val="accent6"/>
          </a:lnRef>
          <a:fillRef idx="3">
            <a:schemeClr val="accent6"/>
          </a:fillRef>
          <a:effectRef idx="3">
            <a:schemeClr val="accent6"/>
          </a:effectRef>
          <a:fontRef idx="minor">
            <a:schemeClr val="lt1"/>
          </a:fontRef>
        </p:style>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00166" y="642918"/>
            <a:ext cx="6143668" cy="523220"/>
          </a:xfrm>
          <a:prstGeom prst="rect">
            <a:avLst/>
          </a:prstGeom>
          <a:noFill/>
          <a:ln w="9525">
            <a:noFill/>
            <a:miter lim="800000"/>
            <a:headEnd/>
            <a:tailEnd/>
          </a:ln>
          <a:effectLst/>
        </p:spPr>
        <p:txBody>
          <a:bodyPr anchor="ct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s-E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Lucida Calligraphy" pitchFamily="66" charset="0"/>
                <a:cs typeface="Times New Roman" pitchFamily="18" charset="0"/>
              </a:rPr>
              <a:t>Conceptos de la administración</a:t>
            </a:r>
            <a:endParaRPr lang="es-E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Lucida Calligraphy" pitchFamily="66" charset="0"/>
              <a:cs typeface="+mn-cs"/>
            </a:endParaRPr>
          </a:p>
        </p:txBody>
      </p:sp>
      <p:graphicFrame>
        <p:nvGraphicFramePr>
          <p:cNvPr id="4" name="3 Diagrama"/>
          <p:cNvGraphicFramePr/>
          <p:nvPr/>
        </p:nvGraphicFramePr>
        <p:xfrm>
          <a:off x="1214414" y="1347787"/>
          <a:ext cx="7215238" cy="48672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4 Imagen" descr="http://2.bp.blogspot.com/_CY6AySlQIkA/SGuGtKu4I0I/AAAAAAAAADI/7vHvu6w1tpE/s400/23.jpg">
            <a:hlinkClick r:id="rId7" action="ppaction://hlinksldjump"/>
          </p:cNvPr>
          <p:cNvPicPr/>
          <p:nvPr/>
        </p:nvPicPr>
        <p:blipFill>
          <a:blip r:embed="rId8"/>
          <a:srcRect/>
          <a:stretch>
            <a:fillRect/>
          </a:stretch>
        </p:blipFill>
        <p:spPr bwMode="auto">
          <a:xfrm>
            <a:off x="7358082" y="5429264"/>
            <a:ext cx="1266815" cy="1071570"/>
          </a:xfrm>
          <a:prstGeom prst="rect">
            <a:avLst/>
          </a:prstGeom>
          <a:ln>
            <a:headEnd/>
            <a:tailEnd/>
          </a:ln>
          <a:scene3d>
            <a:camera prst="perspectiveContrastingLeftFacing"/>
            <a:lightRig rig="balanced" dir="t">
              <a:rot lat="0" lon="0" rev="19200000"/>
            </a:lightRig>
          </a:scene3d>
          <a:sp3d contourW="12700" prstMaterial="matte">
            <a:bevelT w="60000" h="50800"/>
            <a:contourClr>
              <a:schemeClr val="accent6">
                <a:shade val="60000"/>
                <a:satMod val="110000"/>
              </a:schemeClr>
            </a:contourClr>
          </a:sp3d>
        </p:spPr>
        <p:style>
          <a:lnRef idx="0">
            <a:schemeClr val="accent6"/>
          </a:lnRef>
          <a:fillRef idx="3">
            <a:schemeClr val="accent6"/>
          </a:fillRef>
          <a:effectRef idx="3">
            <a:schemeClr val="accent6"/>
          </a:effectRef>
          <a:fontRef idx="minor">
            <a:schemeClr val="lt1"/>
          </a:fontRef>
        </p:style>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00166" y="642918"/>
            <a:ext cx="6143668" cy="954107"/>
          </a:xfrm>
          <a:prstGeom prst="rect">
            <a:avLst/>
          </a:prstGeom>
          <a:noFill/>
          <a:ln w="9525">
            <a:noFill/>
            <a:miter lim="800000"/>
            <a:headEnd/>
            <a:tailEnd/>
          </a:ln>
          <a:effectLst/>
        </p:spPr>
        <p:txBody>
          <a:bodyPr anchor="ct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s-E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Lucida Calligraphy" pitchFamily="66" charset="0"/>
                <a:cs typeface="Times New Roman" pitchFamily="18" charset="0"/>
              </a:rPr>
              <a:t>Funciones universales de la administración</a:t>
            </a:r>
            <a:endParaRPr lang="es-E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Lucida Calligraphy" pitchFamily="66" charset="0"/>
              <a:cs typeface="+mn-cs"/>
            </a:endParaRPr>
          </a:p>
        </p:txBody>
      </p:sp>
      <p:graphicFrame>
        <p:nvGraphicFramePr>
          <p:cNvPr id="4" name="3 Diagrama"/>
          <p:cNvGraphicFramePr/>
          <p:nvPr/>
        </p:nvGraphicFramePr>
        <p:xfrm>
          <a:off x="571472" y="1643062"/>
          <a:ext cx="8286808" cy="4643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4 Imagen" descr="http://2.bp.blogspot.com/_CY6AySlQIkA/SGuGtKu4I0I/AAAAAAAAADI/7vHvu6w1tpE/s400/23.jpg">
            <a:hlinkClick r:id="rId7" action="ppaction://hlinksldjump"/>
          </p:cNvPr>
          <p:cNvPicPr/>
          <p:nvPr/>
        </p:nvPicPr>
        <p:blipFill>
          <a:blip r:embed="rId8"/>
          <a:srcRect/>
          <a:stretch>
            <a:fillRect/>
          </a:stretch>
        </p:blipFill>
        <p:spPr bwMode="auto">
          <a:xfrm>
            <a:off x="7358082" y="5429264"/>
            <a:ext cx="1266815" cy="1071570"/>
          </a:xfrm>
          <a:prstGeom prst="rect">
            <a:avLst/>
          </a:prstGeom>
          <a:ln>
            <a:headEnd/>
            <a:tailEnd/>
          </a:ln>
          <a:scene3d>
            <a:camera prst="perspectiveContrastingLeftFacing"/>
            <a:lightRig rig="balanced" dir="t">
              <a:rot lat="0" lon="0" rev="19200000"/>
            </a:lightRig>
          </a:scene3d>
          <a:sp3d contourW="12700" prstMaterial="matte">
            <a:bevelT w="60000" h="50800"/>
            <a:contourClr>
              <a:schemeClr val="accent6">
                <a:shade val="60000"/>
                <a:satMod val="110000"/>
              </a:schemeClr>
            </a:contourClr>
          </a:sp3d>
        </p:spPr>
        <p:style>
          <a:lnRef idx="0">
            <a:schemeClr val="accent6"/>
          </a:lnRef>
          <a:fillRef idx="3">
            <a:schemeClr val="accent6"/>
          </a:fillRef>
          <a:effectRef idx="3">
            <a:schemeClr val="accent6"/>
          </a:effectRef>
          <a:fontRef idx="minor">
            <a:schemeClr val="lt1"/>
          </a:fontRef>
        </p:style>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714348" y="2143116"/>
          <a:ext cx="5548339" cy="3482990"/>
        </p:xfrm>
        <a:graphic>
          <a:graphicData uri="http://schemas.openxmlformats.org/drawingml/2006/table">
            <a:tbl>
              <a:tblPr>
                <a:tableStyleId>{775DCB02-9BB8-47FD-8907-85C794F793BA}</a:tableStyleId>
              </a:tblPr>
              <a:tblGrid>
                <a:gridCol w="5548339"/>
              </a:tblGrid>
              <a:tr h="3482990">
                <a:tc>
                  <a:txBody>
                    <a:bodyPr/>
                    <a:lstStyle/>
                    <a:p>
                      <a:pPr marL="457200" algn="l">
                        <a:lnSpc>
                          <a:spcPct val="115000"/>
                        </a:lnSpc>
                        <a:spcAft>
                          <a:spcPts val="0"/>
                        </a:spcAft>
                      </a:pPr>
                      <a:r>
                        <a:rPr lang="es-ES" sz="1050" dirty="0">
                          <a:ln>
                            <a:solidFill>
                              <a:schemeClr val="tx1"/>
                            </a:solidFill>
                          </a:ln>
                          <a:latin typeface="Lucida Calligraphy" pitchFamily="66" charset="0"/>
                        </a:rPr>
                        <a:t>FUNCIONES </a:t>
                      </a:r>
                      <a:r>
                        <a:rPr lang="es-ES" sz="1050" dirty="0" smtClean="0">
                          <a:ln>
                            <a:solidFill>
                              <a:schemeClr val="tx1"/>
                            </a:solidFill>
                          </a:ln>
                          <a:latin typeface="Lucida Calligraphy" pitchFamily="66" charset="0"/>
                        </a:rPr>
                        <a:t>ADMINISTRATIVA</a:t>
                      </a:r>
                    </a:p>
                    <a:p>
                      <a:pPr marL="457200" algn="l">
                        <a:lnSpc>
                          <a:spcPct val="115000"/>
                        </a:lnSpc>
                        <a:spcAft>
                          <a:spcPts val="0"/>
                        </a:spcAft>
                      </a:pPr>
                      <a:endParaRPr lang="es-ES" sz="1050" dirty="0" smtClean="0">
                        <a:ln>
                          <a:solidFill>
                            <a:schemeClr val="tx1"/>
                          </a:solidFill>
                        </a:ln>
                        <a:latin typeface="Lucida Calligraphy" pitchFamily="66" charset="0"/>
                      </a:endParaRPr>
                    </a:p>
                    <a:p>
                      <a:pPr marL="457200" algn="l">
                        <a:lnSpc>
                          <a:spcPct val="115000"/>
                        </a:lnSpc>
                        <a:spcAft>
                          <a:spcPts val="0"/>
                        </a:spcAft>
                        <a:buFont typeface="Arial" pitchFamily="34" charset="0"/>
                        <a:buChar char="•"/>
                      </a:pPr>
                      <a:r>
                        <a:rPr lang="es-ES" sz="1050" baseline="0" dirty="0" smtClean="0">
                          <a:ln>
                            <a:solidFill>
                              <a:schemeClr val="tx1"/>
                            </a:solidFill>
                          </a:ln>
                          <a:latin typeface="Lucida Calligraphy" pitchFamily="66" charset="0"/>
                        </a:rPr>
                        <a:t>             </a:t>
                      </a:r>
                      <a:r>
                        <a:rPr lang="es-ES" sz="1050" dirty="0" smtClean="0">
                          <a:ln>
                            <a:solidFill>
                              <a:schemeClr val="tx1"/>
                            </a:solidFill>
                          </a:ln>
                          <a:latin typeface="Lucida Calligraphy" pitchFamily="66" charset="0"/>
                        </a:rPr>
                        <a:t>Planear</a:t>
                      </a:r>
                    </a:p>
                    <a:p>
                      <a:pPr marL="457200" algn="l">
                        <a:lnSpc>
                          <a:spcPct val="115000"/>
                        </a:lnSpc>
                        <a:spcAft>
                          <a:spcPts val="0"/>
                        </a:spcAft>
                        <a:buFont typeface="Arial" pitchFamily="34" charset="0"/>
                        <a:buNone/>
                      </a:pPr>
                      <a:endParaRPr lang="es-ES" sz="1050" dirty="0" smtClean="0">
                        <a:ln>
                          <a:solidFill>
                            <a:schemeClr val="tx1"/>
                          </a:solidFill>
                        </a:ln>
                        <a:latin typeface="Lucida Calligraphy" pitchFamily="66" charset="0"/>
                      </a:endParaRPr>
                    </a:p>
                    <a:p>
                      <a:pPr marL="457200" algn="l">
                        <a:lnSpc>
                          <a:spcPct val="115000"/>
                        </a:lnSpc>
                        <a:spcAft>
                          <a:spcPts val="0"/>
                        </a:spcAft>
                        <a:buFont typeface="Arial" pitchFamily="34" charset="0"/>
                        <a:buChar char="•"/>
                      </a:pPr>
                      <a:r>
                        <a:rPr lang="es-ES" sz="1050" baseline="0" dirty="0" smtClean="0">
                          <a:ln>
                            <a:solidFill>
                              <a:schemeClr val="tx1"/>
                            </a:solidFill>
                          </a:ln>
                          <a:latin typeface="Lucida Calligraphy" pitchFamily="66" charset="0"/>
                        </a:rPr>
                        <a:t>          </a:t>
                      </a:r>
                      <a:r>
                        <a:rPr lang="es-ES" sz="1050" dirty="0" smtClean="0">
                          <a:ln>
                            <a:solidFill>
                              <a:schemeClr val="tx1"/>
                            </a:solidFill>
                          </a:ln>
                          <a:latin typeface="Lucida Calligraphy" pitchFamily="66" charset="0"/>
                        </a:rPr>
                        <a:t>Organizar</a:t>
                      </a:r>
                    </a:p>
                    <a:p>
                      <a:pPr marL="457200" algn="l">
                        <a:lnSpc>
                          <a:spcPct val="115000"/>
                        </a:lnSpc>
                        <a:spcAft>
                          <a:spcPts val="0"/>
                        </a:spcAft>
                        <a:buFont typeface="Arial" pitchFamily="34" charset="0"/>
                        <a:buChar char="•"/>
                      </a:pPr>
                      <a:endParaRPr lang="es-ES" sz="1050" dirty="0" smtClean="0">
                        <a:ln>
                          <a:solidFill>
                            <a:schemeClr val="tx1"/>
                          </a:solidFill>
                        </a:ln>
                        <a:latin typeface="Lucida Calligraphy" pitchFamily="66" charset="0"/>
                      </a:endParaRPr>
                    </a:p>
                    <a:p>
                      <a:pPr marL="457200" algn="l">
                        <a:lnSpc>
                          <a:spcPct val="115000"/>
                        </a:lnSpc>
                        <a:spcAft>
                          <a:spcPts val="0"/>
                        </a:spcAft>
                        <a:buFont typeface="Arial" pitchFamily="34" charset="0"/>
                        <a:buChar char="•"/>
                      </a:pPr>
                      <a:r>
                        <a:rPr lang="es-ES" sz="1050" baseline="0" dirty="0" smtClean="0">
                          <a:ln>
                            <a:solidFill>
                              <a:schemeClr val="tx1"/>
                            </a:solidFill>
                          </a:ln>
                          <a:latin typeface="Lucida Calligraphy" pitchFamily="66" charset="0"/>
                        </a:rPr>
                        <a:t>            </a:t>
                      </a:r>
                      <a:r>
                        <a:rPr lang="es-ES" sz="1050" dirty="0" smtClean="0">
                          <a:ln>
                            <a:solidFill>
                              <a:schemeClr val="tx1"/>
                            </a:solidFill>
                          </a:ln>
                          <a:latin typeface="Lucida Calligraphy" pitchFamily="66" charset="0"/>
                        </a:rPr>
                        <a:t>Dirigir</a:t>
                      </a:r>
                    </a:p>
                    <a:p>
                      <a:pPr marL="457200" algn="l">
                        <a:lnSpc>
                          <a:spcPct val="115000"/>
                        </a:lnSpc>
                        <a:spcAft>
                          <a:spcPts val="0"/>
                        </a:spcAft>
                        <a:buFont typeface="Arial" pitchFamily="34" charset="0"/>
                        <a:buChar char="•"/>
                      </a:pPr>
                      <a:endParaRPr lang="es-ES" sz="1050" dirty="0" smtClean="0">
                        <a:ln>
                          <a:solidFill>
                            <a:schemeClr val="tx1"/>
                          </a:solidFill>
                        </a:ln>
                        <a:latin typeface="Lucida Calligraphy" pitchFamily="66" charset="0"/>
                      </a:endParaRPr>
                    </a:p>
                    <a:p>
                      <a:pPr marL="457200" algn="l">
                        <a:lnSpc>
                          <a:spcPct val="115000"/>
                        </a:lnSpc>
                        <a:spcAft>
                          <a:spcPts val="0"/>
                        </a:spcAft>
                        <a:buFont typeface="Arial" pitchFamily="34" charset="0"/>
                        <a:buChar char="•"/>
                      </a:pPr>
                      <a:r>
                        <a:rPr lang="es-ES" sz="1050" baseline="0" dirty="0" smtClean="0">
                          <a:ln>
                            <a:solidFill>
                              <a:schemeClr val="tx1"/>
                            </a:solidFill>
                          </a:ln>
                          <a:latin typeface="Lucida Calligraphy" pitchFamily="66" charset="0"/>
                        </a:rPr>
                        <a:t>           </a:t>
                      </a:r>
                      <a:r>
                        <a:rPr lang="es-ES" sz="1050" dirty="0" smtClean="0">
                          <a:ln>
                            <a:solidFill>
                              <a:schemeClr val="tx1"/>
                            </a:solidFill>
                          </a:ln>
                          <a:latin typeface="Lucida Calligraphy" pitchFamily="66" charset="0"/>
                        </a:rPr>
                        <a:t>Coordinar</a:t>
                      </a:r>
                    </a:p>
                    <a:p>
                      <a:pPr marL="457200" algn="l">
                        <a:lnSpc>
                          <a:spcPct val="115000"/>
                        </a:lnSpc>
                        <a:spcAft>
                          <a:spcPts val="0"/>
                        </a:spcAft>
                        <a:buFont typeface="Arial" pitchFamily="34" charset="0"/>
                        <a:buChar char="•"/>
                      </a:pPr>
                      <a:endParaRPr lang="es-ES" sz="1050" dirty="0" smtClean="0">
                        <a:ln>
                          <a:solidFill>
                            <a:schemeClr val="tx1"/>
                          </a:solidFill>
                        </a:ln>
                        <a:latin typeface="Lucida Calligraphy" pitchFamily="66" charset="0"/>
                      </a:endParaRPr>
                    </a:p>
                    <a:p>
                      <a:pPr marL="457200" algn="l">
                        <a:lnSpc>
                          <a:spcPct val="115000"/>
                        </a:lnSpc>
                        <a:spcAft>
                          <a:spcPts val="0"/>
                        </a:spcAft>
                        <a:buFont typeface="Arial" pitchFamily="34" charset="0"/>
                        <a:buChar char="•"/>
                      </a:pPr>
                      <a:r>
                        <a:rPr lang="es-ES" sz="1050" baseline="0" dirty="0" smtClean="0">
                          <a:ln>
                            <a:solidFill>
                              <a:schemeClr val="tx1"/>
                            </a:solidFill>
                          </a:ln>
                          <a:latin typeface="Lucida Calligraphy" pitchFamily="66" charset="0"/>
                        </a:rPr>
                        <a:t>             </a:t>
                      </a:r>
                      <a:r>
                        <a:rPr lang="es-ES" sz="1050" dirty="0" smtClean="0">
                          <a:ln>
                            <a:solidFill>
                              <a:schemeClr val="tx1"/>
                            </a:solidFill>
                          </a:ln>
                          <a:latin typeface="Lucida Calligraphy" pitchFamily="66" charset="0"/>
                        </a:rPr>
                        <a:t>Controlar</a:t>
                      </a:r>
                      <a:endParaRPr lang="es-ES" sz="1050" dirty="0">
                        <a:ln>
                          <a:solidFill>
                            <a:schemeClr val="tx1"/>
                          </a:solidFill>
                        </a:ln>
                        <a:latin typeface="Lucida Calligraphy" pitchFamily="66" charset="0"/>
                      </a:endParaRPr>
                    </a:p>
                    <a:p>
                      <a:pPr algn="l">
                        <a:lnSpc>
                          <a:spcPct val="115000"/>
                        </a:lnSpc>
                        <a:spcAft>
                          <a:spcPts val="0"/>
                        </a:spcAft>
                      </a:pPr>
                      <a:r>
                        <a:rPr lang="es-ES" sz="1050" dirty="0">
                          <a:ln>
                            <a:solidFill>
                              <a:schemeClr val="tx1"/>
                            </a:solidFill>
                          </a:ln>
                        </a:rPr>
                        <a:t>                                         </a:t>
                      </a:r>
                      <a:r>
                        <a:rPr lang="es-ES" sz="1050" dirty="0" smtClean="0">
                          <a:ln>
                            <a:solidFill>
                              <a:schemeClr val="tx1"/>
                            </a:solidFill>
                          </a:ln>
                        </a:rPr>
                        <a:t>                                                     </a:t>
                      </a:r>
                    </a:p>
                    <a:p>
                      <a:pPr algn="l">
                        <a:lnSpc>
                          <a:spcPct val="115000"/>
                        </a:lnSpc>
                        <a:spcAft>
                          <a:spcPts val="0"/>
                        </a:spcAft>
                      </a:pPr>
                      <a:endParaRPr lang="es-ES" sz="1200" dirty="0" smtClean="0">
                        <a:ln>
                          <a:solidFill>
                            <a:schemeClr val="tx1"/>
                          </a:solidFill>
                        </a:ln>
                      </a:endParaRPr>
                    </a:p>
                    <a:p>
                      <a:pPr algn="r">
                        <a:lnSpc>
                          <a:spcPct val="115000"/>
                        </a:lnSpc>
                        <a:spcAft>
                          <a:spcPts val="0"/>
                        </a:spcAft>
                      </a:pPr>
                      <a:r>
                        <a:rPr lang="es-ES" sz="900" dirty="0" smtClean="0">
                          <a:ln>
                            <a:solidFill>
                              <a:schemeClr val="tx1"/>
                            </a:solidFill>
                          </a:ln>
                          <a:latin typeface="Lucida Calligraphy" pitchFamily="66" charset="0"/>
                        </a:rPr>
                        <a:t>                                                                                           OTRAS </a:t>
                      </a:r>
                      <a:r>
                        <a:rPr lang="es-ES" sz="900" dirty="0">
                          <a:ln>
                            <a:solidFill>
                              <a:schemeClr val="tx1"/>
                            </a:solidFill>
                          </a:ln>
                          <a:latin typeface="Lucida Calligraphy" pitchFamily="66" charset="0"/>
                        </a:rPr>
                        <a:t>FUNCIONES  NO        </a:t>
                      </a:r>
                    </a:p>
                    <a:p>
                      <a:pPr algn="r">
                        <a:lnSpc>
                          <a:spcPct val="115000"/>
                        </a:lnSpc>
                        <a:spcAft>
                          <a:spcPts val="0"/>
                        </a:spcAft>
                      </a:pPr>
                      <a:r>
                        <a:rPr lang="es-ES" sz="900" dirty="0">
                          <a:ln>
                            <a:solidFill>
                              <a:schemeClr val="tx1"/>
                            </a:solidFill>
                          </a:ln>
                          <a:latin typeface="Lucida Calligraphy" pitchFamily="66" charset="0"/>
                        </a:rPr>
                        <a:t>                                           </a:t>
                      </a:r>
                      <a:r>
                        <a:rPr lang="es-ES" sz="900" dirty="0" smtClean="0">
                          <a:ln>
                            <a:solidFill>
                              <a:schemeClr val="tx1"/>
                            </a:solidFill>
                          </a:ln>
                          <a:latin typeface="Lucida Calligraphy" pitchFamily="66" charset="0"/>
                        </a:rPr>
                        <a:t>                                                   </a:t>
                      </a:r>
                      <a:r>
                        <a:rPr lang="es-ES" sz="900" dirty="0">
                          <a:ln>
                            <a:solidFill>
                              <a:schemeClr val="tx1"/>
                            </a:solidFill>
                          </a:ln>
                          <a:latin typeface="Lucida Calligraphy" pitchFamily="66" charset="0"/>
                        </a:rPr>
                        <a:t>ADMINISTRATIVAS</a:t>
                      </a:r>
                      <a:endParaRPr lang="es-ES" sz="900" dirty="0">
                        <a:ln>
                          <a:solidFill>
                            <a:schemeClr val="tx1"/>
                          </a:solidFill>
                        </a:ln>
                        <a:latin typeface="Lucida Calligraphy" pitchFamily="66" charset="0"/>
                        <a:ea typeface="Times New Roman"/>
                        <a:cs typeface="Times New Roman"/>
                      </a:endParaRPr>
                    </a:p>
                  </a:txBody>
                  <a:tcPr marL="44450" marR="44450" marT="0" marB="0"/>
                </a:tc>
              </a:tr>
            </a:tbl>
          </a:graphicData>
        </a:graphic>
      </p:graphicFrame>
      <p:graphicFrame>
        <p:nvGraphicFramePr>
          <p:cNvPr id="3" name="2 Tabla"/>
          <p:cNvGraphicFramePr>
            <a:graphicFrameLocks noGrp="1"/>
          </p:cNvGraphicFramePr>
          <p:nvPr/>
        </p:nvGraphicFramePr>
        <p:xfrm>
          <a:off x="714375" y="2143125"/>
          <a:ext cx="5572125" cy="3448050"/>
        </p:xfrm>
        <a:graphic>
          <a:graphicData uri="http://schemas.openxmlformats.org/drawingml/2006/table">
            <a:tbl>
              <a:tblPr/>
              <a:tblGrid>
                <a:gridCol w="5572164"/>
              </a:tblGrid>
              <a:tr h="3448595">
                <a:tc>
                  <a:txBody>
                    <a:bodyPr/>
                    <a:lstStyle/>
                    <a:p>
                      <a:endParaRPr lang="es-ES" dirty="0" smtClean="0"/>
                    </a:p>
                  </a:txBody>
                  <a:tcPr>
                    <a:lnL w="12700" cmpd="sng">
                      <a:solidFill>
                        <a:schemeClr val="accent6">
                          <a:lumMod val="75000"/>
                        </a:schemeClr>
                      </a:solidFill>
                      <a:prstDash val="sysDash"/>
                    </a:lnL>
                    <a:lnR w="12700" cmpd="sng">
                      <a:solidFill>
                        <a:schemeClr val="accent6">
                          <a:lumMod val="75000"/>
                        </a:schemeClr>
                      </a:solidFill>
                      <a:prstDash val="sysDash"/>
                    </a:lnR>
                    <a:lnT w="12700" cmpd="sng">
                      <a:solidFill>
                        <a:schemeClr val="accent6">
                          <a:lumMod val="75000"/>
                        </a:schemeClr>
                      </a:solidFill>
                      <a:prstDash val="sysDash"/>
                    </a:lnT>
                    <a:lnB w="12700" cmpd="sng">
                      <a:solidFill>
                        <a:schemeClr val="accent6">
                          <a:lumMod val="75000"/>
                        </a:schemeClr>
                      </a:solidFill>
                      <a:prstDash val="sysDash"/>
                    </a:lnB>
                    <a:lnBlToTr w="12700" cap="flat" cmpd="sng" algn="ctr">
                      <a:solidFill>
                        <a:schemeClr val="accent6">
                          <a:lumMod val="75000"/>
                        </a:schemeClr>
                      </a:solidFill>
                      <a:prstDash val="sysDash"/>
                      <a:round/>
                      <a:headEnd type="none" w="med" len="med"/>
                      <a:tailEnd type="none" w="med" len="med"/>
                    </a:lnBlToTr>
                  </a:tcPr>
                </a:tc>
              </a:tr>
            </a:tbl>
          </a:graphicData>
        </a:graphic>
      </p:graphicFrame>
      <p:sp>
        <p:nvSpPr>
          <p:cNvPr id="45057" name="AutoShape 1"/>
          <p:cNvSpPr>
            <a:spLocks noChangeArrowheads="1"/>
          </p:cNvSpPr>
          <p:nvPr/>
        </p:nvSpPr>
        <p:spPr bwMode="auto">
          <a:xfrm>
            <a:off x="7215188" y="2714625"/>
            <a:ext cx="438150" cy="2019300"/>
          </a:xfrm>
          <a:prstGeom prst="upDownArrow">
            <a:avLst>
              <a:gd name="adj1" fmla="val 50000"/>
              <a:gd name="adj2" fmla="val 92174"/>
            </a:avLst>
          </a:prstGeom>
          <a:solidFill>
            <a:schemeClr val="accent2">
              <a:lumMod val="75000"/>
            </a:schemeClr>
          </a:solidFill>
          <a:ln w="38100">
            <a:solidFill>
              <a:srgbClr val="F2F2F2"/>
            </a:solidFill>
            <a:miter lim="800000"/>
            <a:headEnd/>
            <a:tailEnd/>
          </a:ln>
          <a:effectLst>
            <a:outerShdw dist="28398" dir="3806097" algn="ctr" rotWithShape="0">
              <a:srgbClr val="7F7F7F">
                <a:alpha val="50000"/>
              </a:srgbClr>
            </a:outerShdw>
          </a:effectLst>
        </p:spPr>
        <p:txBody>
          <a:bodyPr vert="eaVert"/>
          <a:lstStyle/>
          <a:p>
            <a:pPr fontAlgn="auto">
              <a:spcBef>
                <a:spcPts val="0"/>
              </a:spcBef>
              <a:spcAft>
                <a:spcPts val="0"/>
              </a:spcAft>
              <a:defRPr/>
            </a:pPr>
            <a:endParaRPr lang="es-ES">
              <a:latin typeface="+mn-lt"/>
              <a:cs typeface="+mn-cs"/>
            </a:endParaRPr>
          </a:p>
        </p:txBody>
      </p:sp>
      <p:sp>
        <p:nvSpPr>
          <p:cNvPr id="20490" name="4 CuadroTexto"/>
          <p:cNvSpPr txBox="1">
            <a:spLocks noChangeArrowheads="1"/>
          </p:cNvSpPr>
          <p:nvPr/>
        </p:nvSpPr>
        <p:spPr bwMode="auto">
          <a:xfrm>
            <a:off x="6786563" y="2071688"/>
            <a:ext cx="1285875" cy="369887"/>
          </a:xfrm>
          <a:prstGeom prst="rect">
            <a:avLst/>
          </a:prstGeom>
          <a:noFill/>
          <a:ln w="9525">
            <a:noFill/>
            <a:miter lim="800000"/>
            <a:headEnd/>
            <a:tailEnd/>
          </a:ln>
        </p:spPr>
        <p:txBody>
          <a:bodyPr>
            <a:spAutoFit/>
          </a:bodyPr>
          <a:lstStyle/>
          <a:p>
            <a:r>
              <a:rPr lang="es-ES" b="1">
                <a:latin typeface="Lucida Calligraphy" pitchFamily="66" charset="0"/>
              </a:rPr>
              <a:t>Más alto</a:t>
            </a:r>
          </a:p>
        </p:txBody>
      </p:sp>
      <p:sp>
        <p:nvSpPr>
          <p:cNvPr id="20491" name="6 CuadroTexto"/>
          <p:cNvSpPr txBox="1">
            <a:spLocks noChangeArrowheads="1"/>
          </p:cNvSpPr>
          <p:nvPr/>
        </p:nvSpPr>
        <p:spPr bwMode="auto">
          <a:xfrm>
            <a:off x="6786563" y="5000625"/>
            <a:ext cx="1643062" cy="369888"/>
          </a:xfrm>
          <a:prstGeom prst="rect">
            <a:avLst/>
          </a:prstGeom>
          <a:noFill/>
          <a:ln w="9525">
            <a:noFill/>
            <a:miter lim="800000"/>
            <a:headEnd/>
            <a:tailEnd/>
          </a:ln>
        </p:spPr>
        <p:txBody>
          <a:bodyPr>
            <a:spAutoFit/>
          </a:bodyPr>
          <a:lstStyle/>
          <a:p>
            <a:r>
              <a:rPr lang="es-ES" b="1">
                <a:latin typeface="Lucida Calligraphy" pitchFamily="66" charset="0"/>
              </a:rPr>
              <a:t>Mas bajo</a:t>
            </a:r>
          </a:p>
        </p:txBody>
      </p:sp>
      <p:sp>
        <p:nvSpPr>
          <p:cNvPr id="20492" name="7 CuadroTexto"/>
          <p:cNvSpPr txBox="1">
            <a:spLocks noChangeArrowheads="1"/>
          </p:cNvSpPr>
          <p:nvPr/>
        </p:nvSpPr>
        <p:spPr bwMode="auto">
          <a:xfrm>
            <a:off x="571500" y="1571625"/>
            <a:ext cx="3286125" cy="369888"/>
          </a:xfrm>
          <a:prstGeom prst="rect">
            <a:avLst/>
          </a:prstGeom>
          <a:noFill/>
          <a:ln w="9525">
            <a:noFill/>
            <a:miter lim="800000"/>
            <a:headEnd/>
            <a:tailEnd/>
          </a:ln>
        </p:spPr>
        <p:txBody>
          <a:bodyPr>
            <a:spAutoFit/>
          </a:bodyPr>
          <a:lstStyle/>
          <a:p>
            <a:r>
              <a:rPr lang="es-ES" b="1">
                <a:latin typeface="Lucida Calligraphy" pitchFamily="66" charset="0"/>
              </a:rPr>
              <a:t>       Nivel jerárquico</a:t>
            </a:r>
          </a:p>
        </p:txBody>
      </p:sp>
      <p:sp>
        <p:nvSpPr>
          <p:cNvPr id="9" name="Rectangle 1"/>
          <p:cNvSpPr>
            <a:spLocks noChangeArrowheads="1"/>
          </p:cNvSpPr>
          <p:nvPr/>
        </p:nvSpPr>
        <p:spPr bwMode="auto">
          <a:xfrm>
            <a:off x="1500166" y="285728"/>
            <a:ext cx="6143668" cy="954107"/>
          </a:xfrm>
          <a:prstGeom prst="rect">
            <a:avLst/>
          </a:prstGeom>
          <a:noFill/>
          <a:ln w="9525">
            <a:noFill/>
            <a:miter lim="800000"/>
            <a:headEnd/>
            <a:tailEnd/>
          </a:ln>
          <a:effectLst/>
        </p:spPr>
        <p:txBody>
          <a:bodyPr anchor="ct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s-E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Lucida Calligraphy" pitchFamily="66" charset="0"/>
                <a:cs typeface="Times New Roman" pitchFamily="18" charset="0"/>
              </a:rPr>
              <a:t>Proporcionalidad de las funciones administrativas</a:t>
            </a:r>
            <a:endParaRPr lang="es-E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Lucida Calligraphy" pitchFamily="66" charset="0"/>
              <a:cs typeface="+mn-cs"/>
            </a:endParaRPr>
          </a:p>
        </p:txBody>
      </p:sp>
      <p:pic>
        <p:nvPicPr>
          <p:cNvPr id="10" name="9 Imagen" descr="http://2.bp.blogspot.com/_CY6AySlQIkA/SGuGtKu4I0I/AAAAAAAAADI/7vHvu6w1tpE/s400/23.jpg">
            <a:hlinkClick r:id="rId2" action="ppaction://hlinksldjump"/>
          </p:cNvPr>
          <p:cNvPicPr/>
          <p:nvPr/>
        </p:nvPicPr>
        <p:blipFill>
          <a:blip r:embed="rId3"/>
          <a:srcRect/>
          <a:stretch>
            <a:fillRect/>
          </a:stretch>
        </p:blipFill>
        <p:spPr bwMode="auto">
          <a:xfrm>
            <a:off x="7358082" y="5429264"/>
            <a:ext cx="1266815" cy="1071570"/>
          </a:xfrm>
          <a:prstGeom prst="rect">
            <a:avLst/>
          </a:prstGeom>
          <a:ln>
            <a:headEnd/>
            <a:tailEnd/>
          </a:ln>
          <a:scene3d>
            <a:camera prst="perspectiveContrastingLeftFacing"/>
            <a:lightRig rig="balanced" dir="t">
              <a:rot lat="0" lon="0" rev="19200000"/>
            </a:lightRig>
          </a:scene3d>
          <a:sp3d contourW="12700" prstMaterial="matte">
            <a:bevelT w="60000" h="50800"/>
            <a:contourClr>
              <a:schemeClr val="accent6">
                <a:shade val="60000"/>
                <a:satMod val="110000"/>
              </a:schemeClr>
            </a:contourClr>
          </a:sp3d>
        </p:spPr>
        <p:style>
          <a:lnRef idx="0">
            <a:schemeClr val="accent6"/>
          </a:lnRef>
          <a:fillRef idx="3">
            <a:schemeClr val="accent6"/>
          </a:fillRef>
          <a:effectRef idx="3">
            <a:schemeClr val="accent6"/>
          </a:effectRef>
          <a:fontRef idx="minor">
            <a:schemeClr val="lt1"/>
          </a:fontRef>
        </p:style>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to="" calcmode="lin" valueType="num">
                                      <p:cBhvr>
                                        <p:cTn id="12" dur="1" fill="hold"/>
                                        <p:tgtEl>
                                          <p:spTgt spid="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5057"/>
                                        </p:tgtEl>
                                        <p:attrNameLst>
                                          <p:attrName>style.visibility</p:attrName>
                                        </p:attrNameLst>
                                      </p:cBhvr>
                                      <p:to>
                                        <p:strVal val="visible"/>
                                      </p:to>
                                    </p:set>
                                    <p:animEffect transition="in" filter="wipe(down)">
                                      <p:cBhvr>
                                        <p:cTn id="17" dur="500"/>
                                        <p:tgtEl>
                                          <p:spTgt spid="45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928662" y="1428736"/>
            <a:ext cx="6858048" cy="3046988"/>
          </a:xfrm>
          <a:prstGeom prst="rect">
            <a:avLst/>
          </a:prstGeom>
          <a:noFill/>
          <a:ln w="9525">
            <a:noFill/>
            <a:miter lim="800000"/>
            <a:headEnd/>
            <a:tailEnd/>
          </a:ln>
          <a:effectLst/>
        </p:spPr>
        <p:txBody>
          <a:bodyPr anchor="ct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s-ES" sz="4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Lucida Calligraphy" pitchFamily="66" charset="0"/>
                <a:cs typeface="Times New Roman" pitchFamily="18" charset="0"/>
              </a:rPr>
              <a:t>Principios generales de la administración según Fayol</a:t>
            </a:r>
            <a:endParaRPr lang="es-ES" sz="4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Lucida Calligraphy" pitchFamily="66" charset="0"/>
              <a:cs typeface="+mn-cs"/>
            </a:endParaRPr>
          </a:p>
        </p:txBody>
      </p:sp>
      <p:pic>
        <p:nvPicPr>
          <p:cNvPr id="3" name="2 Imagen" descr="http://2.bp.blogspot.com/_CY6AySlQIkA/SGuGtKu4I0I/AAAAAAAAADI/7vHvu6w1tpE/s400/23.jpg">
            <a:hlinkClick r:id="rId2" action="ppaction://hlinksldjump"/>
          </p:cNvPr>
          <p:cNvPicPr/>
          <p:nvPr/>
        </p:nvPicPr>
        <p:blipFill>
          <a:blip r:embed="rId3"/>
          <a:srcRect/>
          <a:stretch>
            <a:fillRect/>
          </a:stretch>
        </p:blipFill>
        <p:spPr bwMode="auto">
          <a:xfrm>
            <a:off x="7358082" y="5429264"/>
            <a:ext cx="1266815" cy="1071570"/>
          </a:xfrm>
          <a:prstGeom prst="rect">
            <a:avLst/>
          </a:prstGeom>
          <a:ln>
            <a:headEnd/>
            <a:tailEnd/>
          </a:ln>
          <a:scene3d>
            <a:camera prst="perspectiveContrastingLeftFacing"/>
            <a:lightRig rig="balanced" dir="t">
              <a:rot lat="0" lon="0" rev="19200000"/>
            </a:lightRig>
          </a:scene3d>
          <a:sp3d contourW="12700" prstMaterial="matte">
            <a:bevelT w="60000" h="50800"/>
            <a:contourClr>
              <a:schemeClr val="accent6">
                <a:shade val="60000"/>
                <a:satMod val="110000"/>
              </a:schemeClr>
            </a:contourClr>
          </a:sp3d>
        </p:spPr>
        <p:style>
          <a:lnRef idx="0">
            <a:schemeClr val="accent6"/>
          </a:lnRef>
          <a:fillRef idx="3">
            <a:schemeClr val="accent6"/>
          </a:fillRef>
          <a:effectRef idx="3">
            <a:schemeClr val="accent6"/>
          </a:effectRef>
          <a:fontRef idx="minor">
            <a:schemeClr val="lt1"/>
          </a:fontRef>
        </p:style>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571472" y="190480"/>
          <a:ext cx="8143932" cy="6381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712</TotalTime>
  <Words>706</Words>
  <Application>Microsoft Office PowerPoint</Application>
  <PresentationFormat>On-screen Show (4:3)</PresentationFormat>
  <Paragraphs>99</Paragraphs>
  <Slides>31</Slides>
  <Notes>0</Notes>
  <HiddenSlides>0</HiddenSlides>
  <MMClips>0</MMClips>
  <ScaleCrop>false</ScaleCrop>
  <HeadingPairs>
    <vt:vector size="6" baseType="variant">
      <vt:variant>
        <vt:lpstr>Fuentes usadas</vt:lpstr>
      </vt:variant>
      <vt:variant>
        <vt:i4>10</vt:i4>
      </vt:variant>
      <vt:variant>
        <vt:lpstr>Plantilla de diseño</vt:lpstr>
      </vt:variant>
      <vt:variant>
        <vt:i4>9</vt:i4>
      </vt:variant>
      <vt:variant>
        <vt:lpstr>Títulos de diapositiva</vt:lpstr>
      </vt:variant>
      <vt:variant>
        <vt:i4>31</vt:i4>
      </vt:variant>
    </vt:vector>
  </HeadingPairs>
  <TitlesOfParts>
    <vt:vector size="50" baseType="lpstr">
      <vt:lpstr>Franklin Gothic Book</vt:lpstr>
      <vt:lpstr>Arial</vt:lpstr>
      <vt:lpstr>Franklin Gothic Medium</vt:lpstr>
      <vt:lpstr>Wingdings 2</vt:lpstr>
      <vt:lpstr>Calibri</vt:lpstr>
      <vt:lpstr>Lucida Calligraphy</vt:lpstr>
      <vt:lpstr>Wingdings</vt:lpstr>
      <vt:lpstr>Imprint MT Shadow</vt:lpstr>
      <vt:lpstr>Broadway</vt:lpstr>
      <vt:lpstr>Bernard MT Condensed</vt:lpstr>
      <vt:lpstr>Viajes</vt:lpstr>
      <vt:lpstr>Viajes</vt:lpstr>
      <vt:lpstr>Viajes</vt:lpstr>
      <vt:lpstr>Viajes</vt:lpstr>
      <vt:lpstr>Viajes</vt:lpstr>
      <vt:lpstr>Viajes</vt:lpstr>
      <vt:lpstr>Viajes</vt:lpstr>
      <vt:lpstr>Viajes</vt:lpstr>
      <vt:lpstr>Viajes</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Jessica Erazo</dc:creator>
  <cp:lastModifiedBy>CISE</cp:lastModifiedBy>
  <cp:revision>80</cp:revision>
  <dcterms:created xsi:type="dcterms:W3CDTF">2011-03-16T01:21:53Z</dcterms:created>
  <dcterms:modified xsi:type="dcterms:W3CDTF">2012-09-27T21:55:20Z</dcterms:modified>
</cp:coreProperties>
</file>