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3" r:id="rId3"/>
    <p:sldId id="264" r:id="rId4"/>
    <p:sldId id="265" r:id="rId5"/>
    <p:sldId id="258" r:id="rId6"/>
    <p:sldId id="259" r:id="rId7"/>
    <p:sldId id="260" r:id="rId8"/>
    <p:sldId id="261" r:id="rId9"/>
    <p:sldId id="262" r:id="rId10"/>
    <p:sldId id="25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6381735-F009-485A-B692-A81252F975CF}" type="datetimeFigureOut">
              <a:rPr lang="es-ES" smtClean="0"/>
              <a:t>11/04/2011</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25A6EF6-E4EA-43E2-A862-FE51617F95A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C6381735-F009-485A-B692-A81252F975CF}" type="datetimeFigureOut">
              <a:rPr lang="es-ES" smtClean="0"/>
              <a:t>11/04/2011</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25A6EF6-E4EA-43E2-A862-FE51617F95A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6381735-F009-485A-B692-A81252F975CF}" type="datetimeFigureOut">
              <a:rPr lang="es-ES" smtClean="0"/>
              <a:t>11/04/2011</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B25A6EF6-E4EA-43E2-A862-FE51617F95A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C6381735-F009-485A-B692-A81252F975CF}" type="datetimeFigureOut">
              <a:rPr lang="es-ES" smtClean="0"/>
              <a:t>11/04/2011</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C6381735-F009-485A-B692-A81252F975CF}" type="datetimeFigureOut">
              <a:rPr lang="es-ES" smtClean="0"/>
              <a:t>11/04/2011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B25A6EF6-E4EA-43E2-A862-FE51617F95A7}" type="slidenum">
              <a:rPr lang="es-ES" smtClean="0"/>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6381735-F009-485A-B692-A81252F975CF}" type="datetimeFigureOut">
              <a:rPr lang="es-ES" smtClean="0"/>
              <a:t>11/04/2011</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25A6EF6-E4EA-43E2-A862-FE51617F95A7}"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anuelgross.bligoo.com/content/view/181968/Las-caracteristicas-y-etapas-del-proceso-creativo.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locuraviajes.com/blog/destinos/Europa/Espana/Madrid/ciudad%20line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6600" dirty="0" smtClean="0"/>
              <a:t>Proceso Creativo</a:t>
            </a:r>
            <a:endParaRPr lang="es-ES" sz="6600" dirty="0"/>
          </a:p>
        </p:txBody>
      </p:sp>
      <p:sp>
        <p:nvSpPr>
          <p:cNvPr id="3" name="2 Subtítulo"/>
          <p:cNvSpPr>
            <a:spLocks noGrp="1"/>
          </p:cNvSpPr>
          <p:nvPr>
            <p:ph type="subTitle" idx="1"/>
          </p:nvPr>
        </p:nvSpPr>
        <p:spPr>
          <a:xfrm>
            <a:off x="3357554" y="4214818"/>
            <a:ext cx="5114778" cy="1101248"/>
          </a:xfrm>
        </p:spPr>
        <p:txBody>
          <a:bodyPr>
            <a:normAutofit/>
          </a:bodyPr>
          <a:lstStyle/>
          <a:p>
            <a:r>
              <a:rPr lang="es-ES" sz="2800" dirty="0" smtClean="0"/>
              <a:t>Luis Alonso García Pantoja</a:t>
            </a:r>
          </a:p>
          <a:p>
            <a:r>
              <a:rPr lang="es-ES" sz="2800" dirty="0" smtClean="0"/>
              <a:t>Janette Melina Tatenco Gómez</a:t>
            </a:r>
            <a:endParaRPr lang="es-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referencias</a:t>
            </a:r>
            <a:endParaRPr lang="es-ES" dirty="0"/>
          </a:p>
        </p:txBody>
      </p:sp>
      <p:sp>
        <p:nvSpPr>
          <p:cNvPr id="3" name="2 Subtítulo"/>
          <p:cNvSpPr>
            <a:spLocks noGrp="1"/>
          </p:cNvSpPr>
          <p:nvPr>
            <p:ph type="subTitle" idx="1"/>
          </p:nvPr>
        </p:nvSpPr>
        <p:spPr>
          <a:xfrm>
            <a:off x="3354442" y="3539864"/>
            <a:ext cx="5114778" cy="2746656"/>
          </a:xfrm>
        </p:spPr>
        <p:txBody>
          <a:bodyPr/>
          <a:lstStyle/>
          <a:p>
            <a:r>
              <a:rPr lang="es-ES" dirty="0" smtClean="0">
                <a:hlinkClick r:id="rId2"/>
              </a:rPr>
              <a:t>http://</a:t>
            </a:r>
            <a:r>
              <a:rPr lang="es-ES" dirty="0" smtClean="0">
                <a:hlinkClick r:id="rId2"/>
              </a:rPr>
              <a:t>manuelgross.bligoo.com/content/view/181968/Las-caracteristicas-y-etapas-del-proceso-creativo.html</a:t>
            </a:r>
            <a:endParaRPr lang="es-ES" dirty="0" smtClean="0"/>
          </a:p>
          <a:p>
            <a:endParaRPr lang="es-ES" dirty="0" smtClean="0"/>
          </a:p>
          <a:p>
            <a:r>
              <a:rPr lang="es-ES" dirty="0" smtClean="0"/>
              <a:t>http://es.wikipedia.org/wiki/Creatividad#Caracter.C3.ADsticas</a:t>
            </a:r>
            <a:endParaRPr lang="es-ES" dirty="0" smtClean="0"/>
          </a:p>
          <a:p>
            <a:endParaRPr lang="es-ES"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Proceso creativo</a:t>
            </a:r>
            <a:endParaRPr lang="es-ES" dirty="0"/>
          </a:p>
        </p:txBody>
      </p:sp>
      <p:sp>
        <p:nvSpPr>
          <p:cNvPr id="3" name="2 Marcador de contenido"/>
          <p:cNvSpPr>
            <a:spLocks noGrp="1"/>
          </p:cNvSpPr>
          <p:nvPr>
            <p:ph idx="1"/>
          </p:nvPr>
        </p:nvSpPr>
        <p:spPr/>
        <p:txBody>
          <a:bodyPr/>
          <a:lstStyle/>
          <a:p>
            <a:r>
              <a:rPr lang="es-ES" dirty="0" smtClean="0"/>
              <a:t>El </a:t>
            </a:r>
            <a:r>
              <a:rPr lang="es-ES" b="1" dirty="0" smtClean="0"/>
              <a:t>proceso creativo no es un proceso fácil</a:t>
            </a:r>
            <a:r>
              <a:rPr lang="es-ES" dirty="0" smtClean="0"/>
              <a:t>. Tampoco es un proceso </a:t>
            </a:r>
            <a:r>
              <a:rPr lang="es-ES" dirty="0" smtClean="0">
                <a:hlinkClick r:id="rId2"/>
              </a:rPr>
              <a:t>lineal</a:t>
            </a:r>
            <a:r>
              <a:rPr lang="es-ES" dirty="0" smtClean="0"/>
              <a:t>, es un proceso interactivo. Es un volver al principio siempre y en el cual se producen una</a:t>
            </a:r>
            <a:r>
              <a:rPr lang="es-ES" b="1" dirty="0" smtClean="0"/>
              <a:t> gran cantidad de procesos intermedios</a:t>
            </a:r>
            <a:r>
              <a:rPr lang="es-ES" dirty="0" smtClean="0"/>
              <a:t> hasta llegar a la conclusión de que lo que se está desarrollando merece la pena. El proceso creativo en diseño se podría definir como un proceso de análisis mental cuyo fin es la comunicación.</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err="1" smtClean="0"/>
              <a:t>Caracteristicas</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lnSpcReduction="10000"/>
          </a:bodyPr>
          <a:lstStyle/>
          <a:p>
            <a:r>
              <a:rPr lang="es-ES" b="1" dirty="0" smtClean="0"/>
              <a:t>Fluidez</a:t>
            </a:r>
            <a:r>
              <a:rPr lang="es-ES" dirty="0" smtClean="0"/>
              <a:t>: es la capacidad para producir ideas y asociaciones de ideas sobre un concepto, objeto o situación.</a:t>
            </a:r>
          </a:p>
          <a:p>
            <a:r>
              <a:rPr lang="es-ES" b="1" dirty="0" smtClean="0"/>
              <a:t>Flexibilidad</a:t>
            </a:r>
            <a:r>
              <a:rPr lang="es-ES" dirty="0" smtClean="0"/>
              <a:t>: es la capacidad de adaptarse rápidamente a las situaciones nuevas u obstáculos imprevistos, acudiendo a nuestras anteriores experiencias y adaptándolas al nuevo entorno</a:t>
            </a:r>
            <a:r>
              <a:rPr lang="es-ES" dirty="0" smtClean="0"/>
              <a:t>.</a:t>
            </a:r>
          </a:p>
          <a:p>
            <a:r>
              <a:rPr lang="es-ES" b="1" dirty="0" smtClean="0"/>
              <a:t>Originalidad</a:t>
            </a:r>
            <a:r>
              <a:rPr lang="es-ES" dirty="0" smtClean="0"/>
              <a:t>: es la facilidad para ver las cosas, de forma única y diferente</a:t>
            </a:r>
            <a:r>
              <a:rPr lang="es-ES" dirty="0" smtClean="0"/>
              <a:t>.</a:t>
            </a:r>
          </a:p>
          <a:p>
            <a:r>
              <a:rPr lang="es-ES" b="1" dirty="0" smtClean="0"/>
              <a:t>Elaboración</a:t>
            </a:r>
            <a:r>
              <a:rPr lang="es-ES" dirty="0" smtClean="0"/>
              <a:t>: grado de acabado. Es la capacidad que hace posible construir cualquier cosa partiendo de una información previa.</a:t>
            </a:r>
          </a:p>
          <a:p>
            <a:endParaRPr lang="es-ES" dirty="0" smtClean="0"/>
          </a:p>
          <a:p>
            <a:endParaRPr lang="es-E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caracteristicas</a:t>
            </a:r>
            <a:endParaRPr lang="es-ES" dirty="0"/>
          </a:p>
        </p:txBody>
      </p:sp>
      <p:sp>
        <p:nvSpPr>
          <p:cNvPr id="3" name="2 Marcador de contenido"/>
          <p:cNvSpPr>
            <a:spLocks noGrp="1"/>
          </p:cNvSpPr>
          <p:nvPr>
            <p:ph idx="1"/>
          </p:nvPr>
        </p:nvSpPr>
        <p:spPr>
          <a:xfrm>
            <a:off x="457200" y="1609416"/>
            <a:ext cx="7239000" cy="5034294"/>
          </a:xfrm>
        </p:spPr>
        <p:txBody>
          <a:bodyPr>
            <a:normAutofit fontScale="47500" lnSpcReduction="20000"/>
          </a:bodyPr>
          <a:lstStyle/>
          <a:p>
            <a:r>
              <a:rPr lang="es-ES" sz="3800" b="1" dirty="0" smtClean="0"/>
              <a:t>Sensibilidad</a:t>
            </a:r>
            <a:r>
              <a:rPr lang="es-ES" sz="3800" dirty="0" smtClean="0"/>
              <a:t>: es la capacidad de captar los problemas, la apertura frente al entorno, la cualidad que enfoca el interés hacia personas, cosas o situaciones externas al individuo.</a:t>
            </a:r>
          </a:p>
          <a:p>
            <a:r>
              <a:rPr lang="es-ES" sz="3800" b="1" dirty="0" smtClean="0"/>
              <a:t>Re definición</a:t>
            </a:r>
            <a:r>
              <a:rPr lang="es-ES" sz="3800" dirty="0" smtClean="0"/>
              <a:t>: es la habilidad para entender ideas, conceptos u objetos de manera diferente a como se había hecho hasta entonces, aprovechándolos para fines completamente nuevos.</a:t>
            </a:r>
          </a:p>
          <a:p>
            <a:r>
              <a:rPr lang="es-ES" sz="3800" b="1" dirty="0" smtClean="0"/>
              <a:t>Abstracción</a:t>
            </a:r>
            <a:r>
              <a:rPr lang="es-ES" sz="3800" dirty="0" smtClean="0"/>
              <a:t>: se refiere a la capacidad de analizar los componentes de un proyecto y de comprender las relaciones entre esos componentes; es decir, extraer detalles de un todo ya elaborado.</a:t>
            </a:r>
          </a:p>
          <a:p>
            <a:r>
              <a:rPr lang="es-ES" sz="3800" b="1" dirty="0" smtClean="0"/>
              <a:t>Síntesis</a:t>
            </a:r>
            <a:r>
              <a:rPr lang="es-ES" sz="3800" dirty="0" smtClean="0"/>
              <a:t>: lo opuesto a la abstracción, es la capacidad de combinar varios componentes para llegar a un todo creativo. Es decir, es un proceso que partiendo del análisis de los elementos de un problema es capaz de crear nuevas definiciones concluyentes de la realidad del asunto estudiado. El análisis detalla, describe, mientras la síntesis concluye con explicaciones creativas del funcionamiento de un sistema o un problema. Esto es debido a que la síntesis origina la redefinición al establecer nuevas relaciones entre las partes de un sistema, sea cual sea el ámbito de actuación (social, político, laboral. comunicativo, etc.).</a:t>
            </a:r>
          </a:p>
          <a:p>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7239000" cy="1143000"/>
          </a:xfrm>
        </p:spPr>
        <p:txBody>
          <a:bodyPr>
            <a:noAutofit/>
          </a:bodyPr>
          <a:lstStyle/>
          <a:p>
            <a:pPr algn="ctr"/>
            <a:r>
              <a:rPr lang="es-ES" sz="4400" dirty="0" smtClean="0"/>
              <a:t>Etapas del proceso creativo</a:t>
            </a:r>
            <a:endParaRPr lang="es-ES" sz="4400" dirty="0"/>
          </a:p>
        </p:txBody>
      </p:sp>
      <p:sp>
        <p:nvSpPr>
          <p:cNvPr id="3" name="2 Marcador de contenido"/>
          <p:cNvSpPr>
            <a:spLocks noGrp="1"/>
          </p:cNvSpPr>
          <p:nvPr>
            <p:ph idx="1"/>
          </p:nvPr>
        </p:nvSpPr>
        <p:spPr>
          <a:xfrm>
            <a:off x="500034" y="2011680"/>
            <a:ext cx="7239000" cy="4846320"/>
          </a:xfrm>
        </p:spPr>
        <p:txBody>
          <a:bodyPr>
            <a:normAutofit/>
          </a:bodyPr>
          <a:lstStyle/>
          <a:p>
            <a:r>
              <a:rPr lang="es-ES" sz="4000" dirty="0" smtClean="0"/>
              <a:t>1.- Preparación</a:t>
            </a:r>
          </a:p>
          <a:p>
            <a:r>
              <a:rPr lang="es-ES" sz="4000" dirty="0" smtClean="0"/>
              <a:t>2.- Incubación</a:t>
            </a:r>
          </a:p>
          <a:p>
            <a:r>
              <a:rPr lang="es-ES" sz="4000" dirty="0" smtClean="0"/>
              <a:t>3.- Iluminación</a:t>
            </a:r>
          </a:p>
          <a:p>
            <a:r>
              <a:rPr lang="es-ES" sz="4000" dirty="0" smtClean="0"/>
              <a:t>4.- Verificación</a:t>
            </a:r>
            <a:endParaRPr lang="es-E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Preparacion</a:t>
            </a:r>
            <a:endParaRPr lang="es-ES"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a:r>
            <a:br>
              <a:rPr lang="es-ES" dirty="0" smtClean="0"/>
            </a:br>
            <a:r>
              <a:rPr lang="es-ES" dirty="0" smtClean="0"/>
              <a:t>Percepción </a:t>
            </a:r>
            <a:r>
              <a:rPr lang="es-ES" dirty="0" smtClean="0"/>
              <a:t>de un problema y reunión de informaciones. Inmersión (consciente o no) en un conjunto de cuestiones problemáticas que son interesantes y suscitan la creatividad. Es un momento estimulante porque es cuando uno reconoce una inquietud que le mueve, instiga y empieza a investigar buscando posibilidades y alternativas.</a:t>
            </a:r>
          </a:p>
          <a:p>
            <a:pPr>
              <a:buNone/>
            </a:pPr>
            <a:r>
              <a:rPr lang="es-ES" dirty="0" smtClean="0"/>
              <a:t>    Mucha </a:t>
            </a:r>
            <a:r>
              <a:rPr lang="es-ES" dirty="0" smtClean="0"/>
              <a:t>gente piensa que ese momento caracteriza la creatividad en sí misma y no logra transformar la problematización y la recogida de información en algo nuevo. O sencillamente se contenta con “copiar” lo que fue investigado suponiendo haber llegado al resultado final.</a:t>
            </a:r>
            <a:br>
              <a:rPr lang="es-ES" dirty="0" smtClean="0"/>
            </a:br>
            <a:r>
              <a:rPr lang="es-ES" dirty="0" smtClean="0"/>
              <a:t/>
            </a:r>
            <a:br>
              <a:rPr lang="es-ES" dirty="0" smtClean="0"/>
            </a:br>
            <a:endParaRPr lang="es-ES"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Incubación </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b="1" dirty="0" smtClean="0"/>
              <a:t> </a:t>
            </a:r>
            <a:r>
              <a:rPr lang="es-ES" dirty="0" smtClean="0"/>
              <a:t/>
            </a:r>
            <a:br>
              <a:rPr lang="es-ES" dirty="0" smtClean="0"/>
            </a:br>
            <a:r>
              <a:rPr lang="es-ES" dirty="0" smtClean="0"/>
              <a:t/>
            </a:r>
            <a:br>
              <a:rPr lang="es-ES" dirty="0" smtClean="0"/>
            </a:br>
            <a:r>
              <a:rPr lang="es-ES" dirty="0" smtClean="0"/>
              <a:t>Tiempo de espera, de busca inconsciente de la solución. Se realizan conexiones inusitadas: las ideas se agitan por debajo del umbral de la conciencia. Es un período en el que pueden surgir angustias y la sensación de que no se conseguirá lo que se ha propuesto. Generalmente, en ese momento surgen ansiedades, miedo a quedarse en blanco, al vacío y a la incapacidad de encontrar las “respuestas creativas” deseadas.</a:t>
            </a:r>
          </a:p>
          <a:p>
            <a:pPr>
              <a:buNone/>
            </a:pPr>
            <a:r>
              <a:rPr lang="es-ES" dirty="0" smtClean="0"/>
              <a:t>    Pero </a:t>
            </a:r>
            <a:r>
              <a:rPr lang="es-ES" dirty="0" smtClean="0"/>
              <a:t>una persona creativa acostumbrada a pasar por esos procesos, sabe que es necesario un tiempo interior para que los distintos elementos puedan “amalgamarse”. Es como si fuese una fase de “cocción cuya duración no siempre podrá ser controlada por la persona que crea. Mucha gente abandona sus procesos creativos en este momento por no soportar esa “espera en la oscuridad”. Nunca se sabe cuanto tiempo durará una incubación, pueden ser horas o años.</a:t>
            </a:r>
            <a:br>
              <a:rPr lang="es-ES" dirty="0" smtClean="0"/>
            </a:br>
            <a:endParaRPr lang="es-ES"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Iluminación</a:t>
            </a:r>
            <a:endParaRPr lang="es-ES" dirty="0"/>
          </a:p>
        </p:txBody>
      </p:sp>
      <p:sp>
        <p:nvSpPr>
          <p:cNvPr id="3" name="2 Marcador de contenido"/>
          <p:cNvSpPr>
            <a:spLocks noGrp="1"/>
          </p:cNvSpPr>
          <p:nvPr>
            <p:ph idx="1"/>
          </p:nvPr>
        </p:nvSpPr>
        <p:spPr/>
        <p:txBody>
          <a:bodyPr>
            <a:normAutofit fontScale="85000" lnSpcReduction="10000"/>
          </a:bodyPr>
          <a:lstStyle/>
          <a:p>
            <a:pPr>
              <a:buNone/>
            </a:pPr>
            <a:r>
              <a:rPr lang="es-ES" dirty="0" smtClean="0"/>
              <a:t/>
            </a:r>
            <a:br>
              <a:rPr lang="es-ES" dirty="0" smtClean="0"/>
            </a:br>
            <a:r>
              <a:rPr lang="es-ES" dirty="0" smtClean="0"/>
              <a:t/>
            </a:r>
            <a:br>
              <a:rPr lang="es-ES" dirty="0" smtClean="0"/>
            </a:br>
            <a:r>
              <a:rPr lang="es-ES" dirty="0" smtClean="0"/>
              <a:t>La solución irrumpe de golpe. Es cuando llega la luz a la oscuridad del proceso de incubación y las partes antes dispersas se unen presentando un todo ordenado. Ese es el momento más agradecido del proceso creativo, porque es cuando uno ve todo claro y conectado. Es un tipo de éxtasis placentero que da energía a todo y justifica todo el esfuerzo anterior.</a:t>
            </a:r>
          </a:p>
          <a:p>
            <a:pPr>
              <a:buNone/>
            </a:pPr>
            <a:r>
              <a:rPr lang="es-ES" dirty="0" smtClean="0"/>
              <a:t>    Seria </a:t>
            </a:r>
            <a:r>
              <a:rPr lang="es-ES" dirty="0" smtClean="0"/>
              <a:t>maravilloso poder decir que aquí se acaba el proceso creativo. Como si fuera un cuento de hadas, como un “feliz par </a:t>
            </a:r>
            <a:r>
              <a:rPr lang="es-ES" dirty="0" err="1" smtClean="0"/>
              <a:t>siempre”eternizado</a:t>
            </a:r>
            <a:r>
              <a:rPr lang="es-ES" dirty="0" smtClean="0"/>
              <a:t> en el placer de la iluminación. Pero, no …no es así . el proceso creativo sigue su ritmo y así se entra en la próxima fase</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VErificacion</a:t>
            </a:r>
            <a:endParaRPr lang="es-ES" dirty="0"/>
          </a:p>
        </p:txBody>
      </p:sp>
      <p:sp>
        <p:nvSpPr>
          <p:cNvPr id="3" name="2 Marcador de contenido"/>
          <p:cNvSpPr>
            <a:spLocks noGrp="1"/>
          </p:cNvSpPr>
          <p:nvPr>
            <p:ph idx="1"/>
          </p:nvPr>
        </p:nvSpPr>
        <p:spPr/>
        <p:txBody>
          <a:bodyPr>
            <a:normAutofit fontScale="85000" lnSpcReduction="10000"/>
          </a:bodyPr>
          <a:lstStyle/>
          <a:p>
            <a:pPr>
              <a:buNone/>
            </a:pPr>
            <a:r>
              <a:rPr lang="es-ES" dirty="0" smtClean="0"/>
              <a:t/>
            </a:r>
            <a:br>
              <a:rPr lang="es-ES" dirty="0" smtClean="0"/>
            </a:br>
            <a:r>
              <a:rPr lang="es-ES" dirty="0" smtClean="0"/>
              <a:t/>
            </a:r>
            <a:br>
              <a:rPr lang="es-ES" dirty="0" smtClean="0"/>
            </a:br>
            <a:r>
              <a:rPr lang="es-ES" dirty="0" smtClean="0"/>
              <a:t>Examen de la solución encontrada. Es el momento de evaluar si merece la pena dedicar a tensión a lo que se ha intuido. Muchas personas piensan que lo mejor es no entregarse a la primera ocurrencia tras la situación en suspenso propia del momento de incubación emocionalmente es uno de los momentos más difíciles porque engendra incertidumbre e inseguridad frente a las decisiones necesarias.</a:t>
            </a:r>
          </a:p>
          <a:p>
            <a:pPr>
              <a:buNone/>
            </a:pPr>
            <a:r>
              <a:rPr lang="es-ES" dirty="0" smtClean="0"/>
              <a:t>   Y </a:t>
            </a:r>
            <a:r>
              <a:rPr lang="es-ES" dirty="0" smtClean="0"/>
              <a:t>en general conlleva como consecuencia o bien abandonar todo el trabajo, o reemplazarlo o comunicarlo y ningunas de esas opciones son fáciles de asumir.</a:t>
            </a:r>
            <a:br>
              <a:rPr lang="es-ES" dirty="0" smtClean="0"/>
            </a:br>
            <a:endParaRPr lang="es-ES" dirty="0" smtClean="0"/>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TotalTime>
  <Words>410</Words>
  <Application>Microsoft Office PowerPoint</Application>
  <PresentationFormat>Presentación en pantalla (4:3)</PresentationFormat>
  <Paragraphs>36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Opulento</vt:lpstr>
      <vt:lpstr>Proceso Creativo</vt:lpstr>
      <vt:lpstr>Proceso creativo</vt:lpstr>
      <vt:lpstr>Caracteristicas </vt:lpstr>
      <vt:lpstr>caracteristicas</vt:lpstr>
      <vt:lpstr>Etapas del proceso creativo</vt:lpstr>
      <vt:lpstr>Preparacion</vt:lpstr>
      <vt:lpstr> Incubación </vt:lpstr>
      <vt:lpstr>Iluminación</vt:lpstr>
      <vt:lpstr>VErificacion</vt:lpstr>
      <vt:lpstr>referencias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Creativo</dc:title>
  <dc:creator>dlink</dc:creator>
  <cp:lastModifiedBy>dlink</cp:lastModifiedBy>
  <cp:revision>7</cp:revision>
  <dcterms:created xsi:type="dcterms:W3CDTF">2011-04-12T04:29:46Z</dcterms:created>
  <dcterms:modified xsi:type="dcterms:W3CDTF">2011-04-12T05:08:15Z</dcterms:modified>
</cp:coreProperties>
</file>