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 id="282" r:id="rId28"/>
    <p:sldId id="283" r:id="rId29"/>
    <p:sldId id="284" r:id="rId30"/>
    <p:sldId id="285" r:id="rId3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818" y="-57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7F7BA8-1607-4937-88F3-19942425EEF7}" type="doc">
      <dgm:prSet loTypeId="urn:microsoft.com/office/officeart/2005/8/layout/funnel1" loCatId="process" qsTypeId="urn:microsoft.com/office/officeart/2005/8/quickstyle/simple1#1" qsCatId="simple" csTypeId="urn:microsoft.com/office/officeart/2005/8/colors/accent1_2#1" csCatId="accent1" phldr="1"/>
      <dgm:spPr/>
      <dgm:t>
        <a:bodyPr/>
        <a:lstStyle/>
        <a:p>
          <a:endParaRPr lang="es-ES"/>
        </a:p>
      </dgm:t>
    </dgm:pt>
    <dgm:pt modelId="{49487AE4-98C6-44BC-861E-2597E15A102A}">
      <dgm:prSet phldrT="[Texto]"/>
      <dgm:spPr/>
      <dgm:t>
        <a:bodyPr/>
        <a:lstStyle/>
        <a:p>
          <a:r>
            <a:rPr lang="es-ES" dirty="0" smtClean="0"/>
            <a:t>Novedoso</a:t>
          </a:r>
          <a:endParaRPr lang="es-ES" dirty="0"/>
        </a:p>
      </dgm:t>
    </dgm:pt>
    <dgm:pt modelId="{4CE3FD83-4C8F-4FF9-B1AF-5D14D6E91935}" type="parTrans" cxnId="{924B6F24-0E67-4EC1-9FE6-C6A1A81E5AAD}">
      <dgm:prSet/>
      <dgm:spPr/>
      <dgm:t>
        <a:bodyPr/>
        <a:lstStyle/>
        <a:p>
          <a:endParaRPr lang="es-ES"/>
        </a:p>
      </dgm:t>
    </dgm:pt>
    <dgm:pt modelId="{6E0EC6E5-8DB4-4FA2-B644-46D4586CCB34}" type="sibTrans" cxnId="{924B6F24-0E67-4EC1-9FE6-C6A1A81E5AAD}">
      <dgm:prSet/>
      <dgm:spPr/>
      <dgm:t>
        <a:bodyPr/>
        <a:lstStyle/>
        <a:p>
          <a:endParaRPr lang="es-ES"/>
        </a:p>
      </dgm:t>
    </dgm:pt>
    <dgm:pt modelId="{9F81ECBD-70C3-4D9C-8A73-9FE814165F10}">
      <dgm:prSet phldrT="[Texto]"/>
      <dgm:spPr/>
      <dgm:t>
        <a:bodyPr/>
        <a:lstStyle/>
        <a:p>
          <a:r>
            <a:rPr lang="es-ES" dirty="0" smtClean="0"/>
            <a:t>Efectivo</a:t>
          </a:r>
          <a:endParaRPr lang="es-ES" dirty="0"/>
        </a:p>
      </dgm:t>
    </dgm:pt>
    <dgm:pt modelId="{18F6C30F-F599-4333-B784-7CB10FD0509A}" type="parTrans" cxnId="{380E7A63-08B8-4914-B911-7BC4323081C7}">
      <dgm:prSet/>
      <dgm:spPr/>
      <dgm:t>
        <a:bodyPr/>
        <a:lstStyle/>
        <a:p>
          <a:endParaRPr lang="es-ES"/>
        </a:p>
      </dgm:t>
    </dgm:pt>
    <dgm:pt modelId="{A1EC0608-D940-44FF-A694-BA366A2071FE}" type="sibTrans" cxnId="{380E7A63-08B8-4914-B911-7BC4323081C7}">
      <dgm:prSet/>
      <dgm:spPr/>
      <dgm:t>
        <a:bodyPr/>
        <a:lstStyle/>
        <a:p>
          <a:endParaRPr lang="es-ES"/>
        </a:p>
      </dgm:t>
    </dgm:pt>
    <dgm:pt modelId="{FC1F009D-320A-49D9-B04A-A1F4991F1929}">
      <dgm:prSet phldrT="[Texto]"/>
      <dgm:spPr/>
      <dgm:t>
        <a:bodyPr/>
        <a:lstStyle/>
        <a:p>
          <a:r>
            <a:rPr lang="es-ES" dirty="0" smtClean="0"/>
            <a:t>Ético</a:t>
          </a:r>
          <a:endParaRPr lang="es-ES" dirty="0"/>
        </a:p>
      </dgm:t>
    </dgm:pt>
    <dgm:pt modelId="{5EBF57BC-40DA-467F-9D44-938EABC47221}" type="parTrans" cxnId="{D13EA6C5-6FB1-49EE-BBDF-3FDF15068489}">
      <dgm:prSet/>
      <dgm:spPr/>
      <dgm:t>
        <a:bodyPr/>
        <a:lstStyle/>
        <a:p>
          <a:endParaRPr lang="es-ES"/>
        </a:p>
      </dgm:t>
    </dgm:pt>
    <dgm:pt modelId="{073544FD-5534-4345-8C0A-0E24474AB401}" type="sibTrans" cxnId="{D13EA6C5-6FB1-49EE-BBDF-3FDF15068489}">
      <dgm:prSet/>
      <dgm:spPr/>
      <dgm:t>
        <a:bodyPr/>
        <a:lstStyle/>
        <a:p>
          <a:endParaRPr lang="es-ES"/>
        </a:p>
      </dgm:t>
    </dgm:pt>
    <dgm:pt modelId="{580E9BA1-6F44-4150-A1B9-D7E0A0B0E574}">
      <dgm:prSet phldrT="[Texto]"/>
      <dgm:spPr/>
      <dgm:t>
        <a:bodyPr/>
        <a:lstStyle/>
        <a:p>
          <a:r>
            <a:rPr lang="es-ES" dirty="0" smtClean="0"/>
            <a:t>Creatividad</a:t>
          </a:r>
          <a:endParaRPr lang="es-ES" dirty="0"/>
        </a:p>
      </dgm:t>
    </dgm:pt>
    <dgm:pt modelId="{A82055DD-2240-423E-8C01-AF78CFDF97EA}" type="parTrans" cxnId="{D7AC4B8D-051C-479A-8B6C-7F61CD967D41}">
      <dgm:prSet/>
      <dgm:spPr/>
      <dgm:t>
        <a:bodyPr/>
        <a:lstStyle/>
        <a:p>
          <a:endParaRPr lang="es-ES"/>
        </a:p>
      </dgm:t>
    </dgm:pt>
    <dgm:pt modelId="{55AC971E-455E-4D8B-8AE3-178861E067B4}" type="sibTrans" cxnId="{D7AC4B8D-051C-479A-8B6C-7F61CD967D41}">
      <dgm:prSet/>
      <dgm:spPr/>
      <dgm:t>
        <a:bodyPr/>
        <a:lstStyle/>
        <a:p>
          <a:endParaRPr lang="es-ES"/>
        </a:p>
      </dgm:t>
    </dgm:pt>
    <dgm:pt modelId="{20985E3F-E1B9-4266-B1DB-4B1284550954}" type="pres">
      <dgm:prSet presAssocID="{D87F7BA8-1607-4937-88F3-19942425EEF7}" presName="Name0" presStyleCnt="0">
        <dgm:presLayoutVars>
          <dgm:chMax val="4"/>
          <dgm:resizeHandles val="exact"/>
        </dgm:presLayoutVars>
      </dgm:prSet>
      <dgm:spPr/>
      <dgm:t>
        <a:bodyPr/>
        <a:lstStyle/>
        <a:p>
          <a:endParaRPr lang="es-ES"/>
        </a:p>
      </dgm:t>
    </dgm:pt>
    <dgm:pt modelId="{4C0CD679-F1D8-49A8-9463-91A99FC5E181}" type="pres">
      <dgm:prSet presAssocID="{D87F7BA8-1607-4937-88F3-19942425EEF7}" presName="ellipse" presStyleLbl="trBgShp" presStyleIdx="0" presStyleCnt="1"/>
      <dgm:spPr/>
    </dgm:pt>
    <dgm:pt modelId="{D3C7822C-4838-4098-9539-C8DA9E40BBCB}" type="pres">
      <dgm:prSet presAssocID="{D87F7BA8-1607-4937-88F3-19942425EEF7}" presName="arrow1" presStyleLbl="fgShp" presStyleIdx="0" presStyleCnt="1"/>
      <dgm:spPr/>
    </dgm:pt>
    <dgm:pt modelId="{B4B4845D-CEE9-46E7-8501-A1F46A010D65}" type="pres">
      <dgm:prSet presAssocID="{D87F7BA8-1607-4937-88F3-19942425EEF7}" presName="rectangle" presStyleLbl="revTx" presStyleIdx="0" presStyleCnt="1">
        <dgm:presLayoutVars>
          <dgm:bulletEnabled val="1"/>
        </dgm:presLayoutVars>
      </dgm:prSet>
      <dgm:spPr/>
      <dgm:t>
        <a:bodyPr/>
        <a:lstStyle/>
        <a:p>
          <a:endParaRPr lang="es-ES"/>
        </a:p>
      </dgm:t>
    </dgm:pt>
    <dgm:pt modelId="{E528B446-B7E9-4CDE-AF06-8739FE7A6CB6}" type="pres">
      <dgm:prSet presAssocID="{9F81ECBD-70C3-4D9C-8A73-9FE814165F10}" presName="item1" presStyleLbl="node1" presStyleIdx="0" presStyleCnt="3">
        <dgm:presLayoutVars>
          <dgm:bulletEnabled val="1"/>
        </dgm:presLayoutVars>
      </dgm:prSet>
      <dgm:spPr/>
      <dgm:t>
        <a:bodyPr/>
        <a:lstStyle/>
        <a:p>
          <a:endParaRPr lang="es-ES"/>
        </a:p>
      </dgm:t>
    </dgm:pt>
    <dgm:pt modelId="{69C5C2D8-BEE2-4325-A07D-E5BFE101C2B0}" type="pres">
      <dgm:prSet presAssocID="{FC1F009D-320A-49D9-B04A-A1F4991F1929}" presName="item2" presStyleLbl="node1" presStyleIdx="1" presStyleCnt="3">
        <dgm:presLayoutVars>
          <dgm:bulletEnabled val="1"/>
        </dgm:presLayoutVars>
      </dgm:prSet>
      <dgm:spPr/>
      <dgm:t>
        <a:bodyPr/>
        <a:lstStyle/>
        <a:p>
          <a:endParaRPr lang="es-ES"/>
        </a:p>
      </dgm:t>
    </dgm:pt>
    <dgm:pt modelId="{F548DC29-601F-4A65-BBB0-AA8B39089BBB}" type="pres">
      <dgm:prSet presAssocID="{580E9BA1-6F44-4150-A1B9-D7E0A0B0E574}" presName="item3" presStyleLbl="node1" presStyleIdx="2" presStyleCnt="3">
        <dgm:presLayoutVars>
          <dgm:bulletEnabled val="1"/>
        </dgm:presLayoutVars>
      </dgm:prSet>
      <dgm:spPr/>
      <dgm:t>
        <a:bodyPr/>
        <a:lstStyle/>
        <a:p>
          <a:endParaRPr lang="es-ES"/>
        </a:p>
      </dgm:t>
    </dgm:pt>
    <dgm:pt modelId="{CEDD8E4E-B853-404F-9548-9D28F25F8BFF}" type="pres">
      <dgm:prSet presAssocID="{D87F7BA8-1607-4937-88F3-19942425EEF7}" presName="funnel" presStyleLbl="trAlignAcc1" presStyleIdx="0" presStyleCnt="1"/>
      <dgm:spPr/>
    </dgm:pt>
  </dgm:ptLst>
  <dgm:cxnLst>
    <dgm:cxn modelId="{380E7A63-08B8-4914-B911-7BC4323081C7}" srcId="{D87F7BA8-1607-4937-88F3-19942425EEF7}" destId="{9F81ECBD-70C3-4D9C-8A73-9FE814165F10}" srcOrd="1" destOrd="0" parTransId="{18F6C30F-F599-4333-B784-7CB10FD0509A}" sibTransId="{A1EC0608-D940-44FF-A694-BA366A2071FE}"/>
    <dgm:cxn modelId="{E0DCCBB9-5A91-455E-8A4C-A76F9B202AD8}" type="presOf" srcId="{580E9BA1-6F44-4150-A1B9-D7E0A0B0E574}" destId="{B4B4845D-CEE9-46E7-8501-A1F46A010D65}" srcOrd="0" destOrd="0" presId="urn:microsoft.com/office/officeart/2005/8/layout/funnel1"/>
    <dgm:cxn modelId="{8AE0102A-063A-4A93-9FE2-2BC59A9B1E21}" type="presOf" srcId="{9F81ECBD-70C3-4D9C-8A73-9FE814165F10}" destId="{69C5C2D8-BEE2-4325-A07D-E5BFE101C2B0}" srcOrd="0" destOrd="0" presId="urn:microsoft.com/office/officeart/2005/8/layout/funnel1"/>
    <dgm:cxn modelId="{D7AC4B8D-051C-479A-8B6C-7F61CD967D41}" srcId="{D87F7BA8-1607-4937-88F3-19942425EEF7}" destId="{580E9BA1-6F44-4150-A1B9-D7E0A0B0E574}" srcOrd="3" destOrd="0" parTransId="{A82055DD-2240-423E-8C01-AF78CFDF97EA}" sibTransId="{55AC971E-455E-4D8B-8AE3-178861E067B4}"/>
    <dgm:cxn modelId="{1F8E3838-C83F-479A-8506-7DAAB070560F}" type="presOf" srcId="{D87F7BA8-1607-4937-88F3-19942425EEF7}" destId="{20985E3F-E1B9-4266-B1DB-4B1284550954}" srcOrd="0" destOrd="0" presId="urn:microsoft.com/office/officeart/2005/8/layout/funnel1"/>
    <dgm:cxn modelId="{924B6F24-0E67-4EC1-9FE6-C6A1A81E5AAD}" srcId="{D87F7BA8-1607-4937-88F3-19942425EEF7}" destId="{49487AE4-98C6-44BC-861E-2597E15A102A}" srcOrd="0" destOrd="0" parTransId="{4CE3FD83-4C8F-4FF9-B1AF-5D14D6E91935}" sibTransId="{6E0EC6E5-8DB4-4FA2-B644-46D4586CCB34}"/>
    <dgm:cxn modelId="{D13EA6C5-6FB1-49EE-BBDF-3FDF15068489}" srcId="{D87F7BA8-1607-4937-88F3-19942425EEF7}" destId="{FC1F009D-320A-49D9-B04A-A1F4991F1929}" srcOrd="2" destOrd="0" parTransId="{5EBF57BC-40DA-467F-9D44-938EABC47221}" sibTransId="{073544FD-5534-4345-8C0A-0E24474AB401}"/>
    <dgm:cxn modelId="{AFA09776-75C3-4100-AA48-C331C5C68F6C}" type="presOf" srcId="{FC1F009D-320A-49D9-B04A-A1F4991F1929}" destId="{E528B446-B7E9-4CDE-AF06-8739FE7A6CB6}" srcOrd="0" destOrd="0" presId="urn:microsoft.com/office/officeart/2005/8/layout/funnel1"/>
    <dgm:cxn modelId="{44C9499E-CF8B-4CCB-83CE-ED4B29BE9CF3}" type="presOf" srcId="{49487AE4-98C6-44BC-861E-2597E15A102A}" destId="{F548DC29-601F-4A65-BBB0-AA8B39089BBB}" srcOrd="0" destOrd="0" presId="urn:microsoft.com/office/officeart/2005/8/layout/funnel1"/>
    <dgm:cxn modelId="{5170F55F-4D38-4F1D-8158-3462C351B406}" type="presParOf" srcId="{20985E3F-E1B9-4266-B1DB-4B1284550954}" destId="{4C0CD679-F1D8-49A8-9463-91A99FC5E181}" srcOrd="0" destOrd="0" presId="urn:microsoft.com/office/officeart/2005/8/layout/funnel1"/>
    <dgm:cxn modelId="{689A9ED1-332B-47FF-875B-6B1C5E0A9197}" type="presParOf" srcId="{20985E3F-E1B9-4266-B1DB-4B1284550954}" destId="{D3C7822C-4838-4098-9539-C8DA9E40BBCB}" srcOrd="1" destOrd="0" presId="urn:microsoft.com/office/officeart/2005/8/layout/funnel1"/>
    <dgm:cxn modelId="{564B75A1-C503-42DF-88BA-8B40CB1C56C3}" type="presParOf" srcId="{20985E3F-E1B9-4266-B1DB-4B1284550954}" destId="{B4B4845D-CEE9-46E7-8501-A1F46A010D65}" srcOrd="2" destOrd="0" presId="urn:microsoft.com/office/officeart/2005/8/layout/funnel1"/>
    <dgm:cxn modelId="{7C5B13FA-956A-4C42-86CE-FF281D2ADF4C}" type="presParOf" srcId="{20985E3F-E1B9-4266-B1DB-4B1284550954}" destId="{E528B446-B7E9-4CDE-AF06-8739FE7A6CB6}" srcOrd="3" destOrd="0" presId="urn:microsoft.com/office/officeart/2005/8/layout/funnel1"/>
    <dgm:cxn modelId="{C8D852DD-D061-4AC1-9C31-83B64DFA5080}" type="presParOf" srcId="{20985E3F-E1B9-4266-B1DB-4B1284550954}" destId="{69C5C2D8-BEE2-4325-A07D-E5BFE101C2B0}" srcOrd="4" destOrd="0" presId="urn:microsoft.com/office/officeart/2005/8/layout/funnel1"/>
    <dgm:cxn modelId="{7B2D26D1-D1A8-4116-86EF-E37F10E6B097}" type="presParOf" srcId="{20985E3F-E1B9-4266-B1DB-4B1284550954}" destId="{F548DC29-601F-4A65-BBB0-AA8B39089BBB}" srcOrd="5" destOrd="0" presId="urn:microsoft.com/office/officeart/2005/8/layout/funnel1"/>
    <dgm:cxn modelId="{CC427B9E-4828-407F-9987-D5B7C56EB640}" type="presParOf" srcId="{20985E3F-E1B9-4266-B1DB-4B1284550954}" destId="{CEDD8E4E-B853-404F-9548-9D28F25F8BFF}" srcOrd="6" destOrd="0" presId="urn:microsoft.com/office/officeart/2005/8/layout/funne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7739ABC-0A4A-43AB-9120-C5C65C618913}" type="doc">
      <dgm:prSet loTypeId="urn:microsoft.com/office/officeart/2005/8/layout/gear1" loCatId="cycle" qsTypeId="urn:microsoft.com/office/officeart/2005/8/quickstyle/3d1" qsCatId="3D" csTypeId="urn:microsoft.com/office/officeart/2005/8/colors/colorful2" csCatId="colorful" phldr="1"/>
      <dgm:spPr/>
    </dgm:pt>
    <dgm:pt modelId="{41A7CDC6-339A-43E9-BBA7-E4C815D4DAD3}">
      <dgm:prSet phldrT="[Texto]"/>
      <dgm:spPr/>
      <dgm:t>
        <a:bodyPr/>
        <a:lstStyle/>
        <a:p>
          <a:r>
            <a:rPr lang="es-ES" b="1" dirty="0" smtClean="0"/>
            <a:t>Interacción: </a:t>
          </a:r>
        </a:p>
        <a:p>
          <a:r>
            <a:rPr lang="es-ES" b="1" dirty="0" smtClean="0"/>
            <a:t>Factores favorables  del medio para su desarrollo</a:t>
          </a:r>
          <a:endParaRPr lang="es-ES" b="1" dirty="0"/>
        </a:p>
      </dgm:t>
    </dgm:pt>
    <dgm:pt modelId="{D2D065E4-4A5A-4684-B4AA-ADDF73C815D0}" type="parTrans" cxnId="{60CCBDC2-F737-4D83-90AE-8DDB32CB051D}">
      <dgm:prSet/>
      <dgm:spPr/>
      <dgm:t>
        <a:bodyPr/>
        <a:lstStyle/>
        <a:p>
          <a:endParaRPr lang="es-ES"/>
        </a:p>
      </dgm:t>
    </dgm:pt>
    <dgm:pt modelId="{85A3A785-383B-4181-B0D9-175FCE434167}" type="sibTrans" cxnId="{60CCBDC2-F737-4D83-90AE-8DDB32CB051D}">
      <dgm:prSet/>
      <dgm:spPr/>
      <dgm:t>
        <a:bodyPr/>
        <a:lstStyle/>
        <a:p>
          <a:endParaRPr lang="es-ES" dirty="0"/>
        </a:p>
      </dgm:t>
    </dgm:pt>
    <dgm:pt modelId="{826C20DE-F591-40D0-BBF2-ADA0B6F75431}">
      <dgm:prSet phldrT="[Texto]"/>
      <dgm:spPr/>
      <dgm:t>
        <a:bodyPr/>
        <a:lstStyle/>
        <a:p>
          <a:r>
            <a:rPr lang="es-ES" b="1" dirty="0" smtClean="0"/>
            <a:t>Efecto:</a:t>
          </a:r>
        </a:p>
        <a:p>
          <a:r>
            <a:rPr lang="es-ES" b="1" dirty="0" smtClean="0"/>
            <a:t>Productos  creativos</a:t>
          </a:r>
          <a:endParaRPr lang="es-ES" b="1" dirty="0"/>
        </a:p>
      </dgm:t>
    </dgm:pt>
    <dgm:pt modelId="{6EB852D8-E2CE-4396-8ACA-FBD190B24FBC}" type="parTrans" cxnId="{928EA0BB-2F71-4FBD-97F6-6FF3F1395454}">
      <dgm:prSet/>
      <dgm:spPr/>
      <dgm:t>
        <a:bodyPr/>
        <a:lstStyle/>
        <a:p>
          <a:endParaRPr lang="es-ES"/>
        </a:p>
      </dgm:t>
    </dgm:pt>
    <dgm:pt modelId="{7FA642FF-6DD2-427F-9879-B8B1AE9F0AE8}" type="sibTrans" cxnId="{928EA0BB-2F71-4FBD-97F6-6FF3F1395454}">
      <dgm:prSet/>
      <dgm:spPr/>
      <dgm:t>
        <a:bodyPr/>
        <a:lstStyle/>
        <a:p>
          <a:endParaRPr lang="es-ES" dirty="0"/>
        </a:p>
      </dgm:t>
    </dgm:pt>
    <dgm:pt modelId="{EED65C79-912C-4846-8E37-A833DF96C984}">
      <dgm:prSet phldrT="[Texto]"/>
      <dgm:spPr/>
      <dgm:t>
        <a:bodyPr/>
        <a:lstStyle/>
        <a:p>
          <a:r>
            <a:rPr lang="es-ES" b="1" dirty="0" smtClean="0"/>
            <a:t>Causa: Personas creativas </a:t>
          </a:r>
          <a:endParaRPr lang="es-ES" b="1" dirty="0"/>
        </a:p>
      </dgm:t>
    </dgm:pt>
    <dgm:pt modelId="{13D34887-D300-429A-BC2D-DE70649142AA}" type="parTrans" cxnId="{3E8AA574-BBBF-4D41-8786-6376D4278795}">
      <dgm:prSet/>
      <dgm:spPr/>
      <dgm:t>
        <a:bodyPr/>
        <a:lstStyle/>
        <a:p>
          <a:endParaRPr lang="es-ES"/>
        </a:p>
      </dgm:t>
    </dgm:pt>
    <dgm:pt modelId="{90A7CBB9-D619-4D64-B84D-68CB5E8196CA}" type="sibTrans" cxnId="{3E8AA574-BBBF-4D41-8786-6376D4278795}">
      <dgm:prSet/>
      <dgm:spPr/>
      <dgm:t>
        <a:bodyPr/>
        <a:lstStyle/>
        <a:p>
          <a:endParaRPr lang="es-ES" dirty="0"/>
        </a:p>
      </dgm:t>
    </dgm:pt>
    <dgm:pt modelId="{9D5531BE-8CC2-4149-A505-4A2BBB90BDDC}" type="pres">
      <dgm:prSet presAssocID="{97739ABC-0A4A-43AB-9120-C5C65C618913}" presName="composite" presStyleCnt="0">
        <dgm:presLayoutVars>
          <dgm:chMax val="3"/>
          <dgm:animLvl val="lvl"/>
          <dgm:resizeHandles val="exact"/>
        </dgm:presLayoutVars>
      </dgm:prSet>
      <dgm:spPr/>
    </dgm:pt>
    <dgm:pt modelId="{A90D2C2C-1A24-4CA2-BE73-B3E1941241B1}" type="pres">
      <dgm:prSet presAssocID="{41A7CDC6-339A-43E9-BBA7-E4C815D4DAD3}" presName="gear1" presStyleLbl="node1" presStyleIdx="0" presStyleCnt="3">
        <dgm:presLayoutVars>
          <dgm:chMax val="1"/>
          <dgm:bulletEnabled val="1"/>
        </dgm:presLayoutVars>
      </dgm:prSet>
      <dgm:spPr/>
      <dgm:t>
        <a:bodyPr/>
        <a:lstStyle/>
        <a:p>
          <a:endParaRPr lang="es-ES"/>
        </a:p>
      </dgm:t>
    </dgm:pt>
    <dgm:pt modelId="{8C898342-E98A-4A75-9116-4B795600BB37}" type="pres">
      <dgm:prSet presAssocID="{41A7CDC6-339A-43E9-BBA7-E4C815D4DAD3}" presName="gear1srcNode" presStyleLbl="node1" presStyleIdx="0" presStyleCnt="3"/>
      <dgm:spPr/>
      <dgm:t>
        <a:bodyPr/>
        <a:lstStyle/>
        <a:p>
          <a:endParaRPr lang="es-ES"/>
        </a:p>
      </dgm:t>
    </dgm:pt>
    <dgm:pt modelId="{0D5FD65C-0BD3-420A-8880-2671B9219DE8}" type="pres">
      <dgm:prSet presAssocID="{41A7CDC6-339A-43E9-BBA7-E4C815D4DAD3}" presName="gear1dstNode" presStyleLbl="node1" presStyleIdx="0" presStyleCnt="3"/>
      <dgm:spPr/>
      <dgm:t>
        <a:bodyPr/>
        <a:lstStyle/>
        <a:p>
          <a:endParaRPr lang="es-ES"/>
        </a:p>
      </dgm:t>
    </dgm:pt>
    <dgm:pt modelId="{0382B502-A9F2-45EB-A4E6-4C37EFF15F8E}" type="pres">
      <dgm:prSet presAssocID="{826C20DE-F591-40D0-BBF2-ADA0B6F75431}" presName="gear2" presStyleLbl="node1" presStyleIdx="1" presStyleCnt="3">
        <dgm:presLayoutVars>
          <dgm:chMax val="1"/>
          <dgm:bulletEnabled val="1"/>
        </dgm:presLayoutVars>
      </dgm:prSet>
      <dgm:spPr/>
      <dgm:t>
        <a:bodyPr/>
        <a:lstStyle/>
        <a:p>
          <a:endParaRPr lang="es-ES"/>
        </a:p>
      </dgm:t>
    </dgm:pt>
    <dgm:pt modelId="{5474061D-D090-47D4-A034-60BBE78EFE17}" type="pres">
      <dgm:prSet presAssocID="{826C20DE-F591-40D0-BBF2-ADA0B6F75431}" presName="gear2srcNode" presStyleLbl="node1" presStyleIdx="1" presStyleCnt="3"/>
      <dgm:spPr/>
      <dgm:t>
        <a:bodyPr/>
        <a:lstStyle/>
        <a:p>
          <a:endParaRPr lang="es-ES"/>
        </a:p>
      </dgm:t>
    </dgm:pt>
    <dgm:pt modelId="{D2DE2752-FC7D-4F9F-A665-88DE26E9B83D}" type="pres">
      <dgm:prSet presAssocID="{826C20DE-F591-40D0-BBF2-ADA0B6F75431}" presName="gear2dstNode" presStyleLbl="node1" presStyleIdx="1" presStyleCnt="3"/>
      <dgm:spPr/>
      <dgm:t>
        <a:bodyPr/>
        <a:lstStyle/>
        <a:p>
          <a:endParaRPr lang="es-ES"/>
        </a:p>
      </dgm:t>
    </dgm:pt>
    <dgm:pt modelId="{22C51C15-D965-4628-A026-77C4676CFF29}" type="pres">
      <dgm:prSet presAssocID="{EED65C79-912C-4846-8E37-A833DF96C984}" presName="gear3" presStyleLbl="node1" presStyleIdx="2" presStyleCnt="3"/>
      <dgm:spPr/>
      <dgm:t>
        <a:bodyPr/>
        <a:lstStyle/>
        <a:p>
          <a:endParaRPr lang="es-ES"/>
        </a:p>
      </dgm:t>
    </dgm:pt>
    <dgm:pt modelId="{84D3182C-0754-475A-8EA6-4D974418E5AB}" type="pres">
      <dgm:prSet presAssocID="{EED65C79-912C-4846-8E37-A833DF96C984}" presName="gear3tx" presStyleLbl="node1" presStyleIdx="2" presStyleCnt="3">
        <dgm:presLayoutVars>
          <dgm:chMax val="1"/>
          <dgm:bulletEnabled val="1"/>
        </dgm:presLayoutVars>
      </dgm:prSet>
      <dgm:spPr/>
      <dgm:t>
        <a:bodyPr/>
        <a:lstStyle/>
        <a:p>
          <a:endParaRPr lang="es-ES"/>
        </a:p>
      </dgm:t>
    </dgm:pt>
    <dgm:pt modelId="{57ABABD0-901B-4A25-A397-DE6200FC49B8}" type="pres">
      <dgm:prSet presAssocID="{EED65C79-912C-4846-8E37-A833DF96C984}" presName="gear3srcNode" presStyleLbl="node1" presStyleIdx="2" presStyleCnt="3"/>
      <dgm:spPr/>
      <dgm:t>
        <a:bodyPr/>
        <a:lstStyle/>
        <a:p>
          <a:endParaRPr lang="es-ES"/>
        </a:p>
      </dgm:t>
    </dgm:pt>
    <dgm:pt modelId="{259995F6-BF6E-49D2-A919-A602627BFE31}" type="pres">
      <dgm:prSet presAssocID="{EED65C79-912C-4846-8E37-A833DF96C984}" presName="gear3dstNode" presStyleLbl="node1" presStyleIdx="2" presStyleCnt="3"/>
      <dgm:spPr/>
      <dgm:t>
        <a:bodyPr/>
        <a:lstStyle/>
        <a:p>
          <a:endParaRPr lang="es-ES"/>
        </a:p>
      </dgm:t>
    </dgm:pt>
    <dgm:pt modelId="{0C6B6EB3-42FC-44DB-ADD5-41CAA3C59C15}" type="pres">
      <dgm:prSet presAssocID="{85A3A785-383B-4181-B0D9-175FCE434167}" presName="connector1" presStyleLbl="sibTrans2D1" presStyleIdx="0" presStyleCnt="3"/>
      <dgm:spPr/>
      <dgm:t>
        <a:bodyPr/>
        <a:lstStyle/>
        <a:p>
          <a:endParaRPr lang="es-ES"/>
        </a:p>
      </dgm:t>
    </dgm:pt>
    <dgm:pt modelId="{4618304A-E3EA-4883-B7D1-106433133A82}" type="pres">
      <dgm:prSet presAssocID="{7FA642FF-6DD2-427F-9879-B8B1AE9F0AE8}" presName="connector2" presStyleLbl="sibTrans2D1" presStyleIdx="1" presStyleCnt="3"/>
      <dgm:spPr/>
      <dgm:t>
        <a:bodyPr/>
        <a:lstStyle/>
        <a:p>
          <a:endParaRPr lang="es-ES"/>
        </a:p>
      </dgm:t>
    </dgm:pt>
    <dgm:pt modelId="{9DC1682E-B622-42FC-A490-BB193DF27965}" type="pres">
      <dgm:prSet presAssocID="{90A7CBB9-D619-4D64-B84D-68CB5E8196CA}" presName="connector3" presStyleLbl="sibTrans2D1" presStyleIdx="2" presStyleCnt="3"/>
      <dgm:spPr/>
      <dgm:t>
        <a:bodyPr/>
        <a:lstStyle/>
        <a:p>
          <a:endParaRPr lang="es-ES"/>
        </a:p>
      </dgm:t>
    </dgm:pt>
  </dgm:ptLst>
  <dgm:cxnLst>
    <dgm:cxn modelId="{824BA223-2AAA-42D3-AC24-17D49F259532}" type="presOf" srcId="{826C20DE-F591-40D0-BBF2-ADA0B6F75431}" destId="{D2DE2752-FC7D-4F9F-A665-88DE26E9B83D}" srcOrd="2" destOrd="0" presId="urn:microsoft.com/office/officeart/2005/8/layout/gear1"/>
    <dgm:cxn modelId="{61A30A35-4ABB-4DE1-91B6-0EDEA30B39B4}" type="presOf" srcId="{826C20DE-F591-40D0-BBF2-ADA0B6F75431}" destId="{5474061D-D090-47D4-A034-60BBE78EFE17}" srcOrd="1" destOrd="0" presId="urn:microsoft.com/office/officeart/2005/8/layout/gear1"/>
    <dgm:cxn modelId="{8842B3B8-88B1-4D1B-BB62-93113D4E0748}" type="presOf" srcId="{41A7CDC6-339A-43E9-BBA7-E4C815D4DAD3}" destId="{A90D2C2C-1A24-4CA2-BE73-B3E1941241B1}" srcOrd="0" destOrd="0" presId="urn:microsoft.com/office/officeart/2005/8/layout/gear1"/>
    <dgm:cxn modelId="{CB0A3307-36FC-48D1-8359-3DE3AFE0E776}" type="presOf" srcId="{7FA642FF-6DD2-427F-9879-B8B1AE9F0AE8}" destId="{4618304A-E3EA-4883-B7D1-106433133A82}" srcOrd="0" destOrd="0" presId="urn:microsoft.com/office/officeart/2005/8/layout/gear1"/>
    <dgm:cxn modelId="{12B07914-A899-48D8-86D6-268B64B948FF}" type="presOf" srcId="{EED65C79-912C-4846-8E37-A833DF96C984}" destId="{57ABABD0-901B-4A25-A397-DE6200FC49B8}" srcOrd="2" destOrd="0" presId="urn:microsoft.com/office/officeart/2005/8/layout/gear1"/>
    <dgm:cxn modelId="{C902340E-6F8F-474B-8F6D-E7B675F3688E}" type="presOf" srcId="{EED65C79-912C-4846-8E37-A833DF96C984}" destId="{22C51C15-D965-4628-A026-77C4676CFF29}" srcOrd="0" destOrd="0" presId="urn:microsoft.com/office/officeart/2005/8/layout/gear1"/>
    <dgm:cxn modelId="{5AE314C1-8943-4836-ABFA-6CB38D989F63}" type="presOf" srcId="{90A7CBB9-D619-4D64-B84D-68CB5E8196CA}" destId="{9DC1682E-B622-42FC-A490-BB193DF27965}" srcOrd="0" destOrd="0" presId="urn:microsoft.com/office/officeart/2005/8/layout/gear1"/>
    <dgm:cxn modelId="{8C6A55E0-0922-4FCC-B2EA-C18AAA7F9A2C}" type="presOf" srcId="{41A7CDC6-339A-43E9-BBA7-E4C815D4DAD3}" destId="{8C898342-E98A-4A75-9116-4B795600BB37}" srcOrd="1" destOrd="0" presId="urn:microsoft.com/office/officeart/2005/8/layout/gear1"/>
    <dgm:cxn modelId="{05C0BCDB-E6CF-45EA-9EC9-3CB5107D9DD3}" type="presOf" srcId="{EED65C79-912C-4846-8E37-A833DF96C984}" destId="{259995F6-BF6E-49D2-A919-A602627BFE31}" srcOrd="3" destOrd="0" presId="urn:microsoft.com/office/officeart/2005/8/layout/gear1"/>
    <dgm:cxn modelId="{222DF647-561E-4779-B310-C2E69E293CE0}" type="presOf" srcId="{826C20DE-F591-40D0-BBF2-ADA0B6F75431}" destId="{0382B502-A9F2-45EB-A4E6-4C37EFF15F8E}" srcOrd="0" destOrd="0" presId="urn:microsoft.com/office/officeart/2005/8/layout/gear1"/>
    <dgm:cxn modelId="{FD29F3ED-B892-4824-8B6C-3A753F710D93}" type="presOf" srcId="{85A3A785-383B-4181-B0D9-175FCE434167}" destId="{0C6B6EB3-42FC-44DB-ADD5-41CAA3C59C15}" srcOrd="0" destOrd="0" presId="urn:microsoft.com/office/officeart/2005/8/layout/gear1"/>
    <dgm:cxn modelId="{423DE444-565B-474C-BA5F-4B564620C028}" type="presOf" srcId="{EED65C79-912C-4846-8E37-A833DF96C984}" destId="{84D3182C-0754-475A-8EA6-4D974418E5AB}" srcOrd="1" destOrd="0" presId="urn:microsoft.com/office/officeart/2005/8/layout/gear1"/>
    <dgm:cxn modelId="{9E5954E6-0285-496F-A723-EAC6D7D016EE}" type="presOf" srcId="{41A7CDC6-339A-43E9-BBA7-E4C815D4DAD3}" destId="{0D5FD65C-0BD3-420A-8880-2671B9219DE8}" srcOrd="2" destOrd="0" presId="urn:microsoft.com/office/officeart/2005/8/layout/gear1"/>
    <dgm:cxn modelId="{3E8AA574-BBBF-4D41-8786-6376D4278795}" srcId="{97739ABC-0A4A-43AB-9120-C5C65C618913}" destId="{EED65C79-912C-4846-8E37-A833DF96C984}" srcOrd="2" destOrd="0" parTransId="{13D34887-D300-429A-BC2D-DE70649142AA}" sibTransId="{90A7CBB9-D619-4D64-B84D-68CB5E8196CA}"/>
    <dgm:cxn modelId="{60CCBDC2-F737-4D83-90AE-8DDB32CB051D}" srcId="{97739ABC-0A4A-43AB-9120-C5C65C618913}" destId="{41A7CDC6-339A-43E9-BBA7-E4C815D4DAD3}" srcOrd="0" destOrd="0" parTransId="{D2D065E4-4A5A-4684-B4AA-ADDF73C815D0}" sibTransId="{85A3A785-383B-4181-B0D9-175FCE434167}"/>
    <dgm:cxn modelId="{928EA0BB-2F71-4FBD-97F6-6FF3F1395454}" srcId="{97739ABC-0A4A-43AB-9120-C5C65C618913}" destId="{826C20DE-F591-40D0-BBF2-ADA0B6F75431}" srcOrd="1" destOrd="0" parTransId="{6EB852D8-E2CE-4396-8ACA-FBD190B24FBC}" sibTransId="{7FA642FF-6DD2-427F-9879-B8B1AE9F0AE8}"/>
    <dgm:cxn modelId="{6444D839-7252-45FA-AC6E-CD2589EB65C6}" type="presOf" srcId="{97739ABC-0A4A-43AB-9120-C5C65C618913}" destId="{9D5531BE-8CC2-4149-A505-4A2BBB90BDDC}" srcOrd="0" destOrd="0" presId="urn:microsoft.com/office/officeart/2005/8/layout/gear1"/>
    <dgm:cxn modelId="{4A3E45E5-5E77-4C69-9D12-ABD59517373A}" type="presParOf" srcId="{9D5531BE-8CC2-4149-A505-4A2BBB90BDDC}" destId="{A90D2C2C-1A24-4CA2-BE73-B3E1941241B1}" srcOrd="0" destOrd="0" presId="urn:microsoft.com/office/officeart/2005/8/layout/gear1"/>
    <dgm:cxn modelId="{62E32D72-8F0C-4F8D-B9E9-E66155DCF114}" type="presParOf" srcId="{9D5531BE-8CC2-4149-A505-4A2BBB90BDDC}" destId="{8C898342-E98A-4A75-9116-4B795600BB37}" srcOrd="1" destOrd="0" presId="urn:microsoft.com/office/officeart/2005/8/layout/gear1"/>
    <dgm:cxn modelId="{601E8847-179A-48FB-B9FF-D5646B24625C}" type="presParOf" srcId="{9D5531BE-8CC2-4149-A505-4A2BBB90BDDC}" destId="{0D5FD65C-0BD3-420A-8880-2671B9219DE8}" srcOrd="2" destOrd="0" presId="urn:microsoft.com/office/officeart/2005/8/layout/gear1"/>
    <dgm:cxn modelId="{3FB96690-2E4D-4FDA-B2A4-3701EB9BE7C4}" type="presParOf" srcId="{9D5531BE-8CC2-4149-A505-4A2BBB90BDDC}" destId="{0382B502-A9F2-45EB-A4E6-4C37EFF15F8E}" srcOrd="3" destOrd="0" presId="urn:microsoft.com/office/officeart/2005/8/layout/gear1"/>
    <dgm:cxn modelId="{30F332E3-771D-48E2-97C8-DED56AC7034C}" type="presParOf" srcId="{9D5531BE-8CC2-4149-A505-4A2BBB90BDDC}" destId="{5474061D-D090-47D4-A034-60BBE78EFE17}" srcOrd="4" destOrd="0" presId="urn:microsoft.com/office/officeart/2005/8/layout/gear1"/>
    <dgm:cxn modelId="{C817F3B8-581D-4258-9232-3A7F5565F62A}" type="presParOf" srcId="{9D5531BE-8CC2-4149-A505-4A2BBB90BDDC}" destId="{D2DE2752-FC7D-4F9F-A665-88DE26E9B83D}" srcOrd="5" destOrd="0" presId="urn:microsoft.com/office/officeart/2005/8/layout/gear1"/>
    <dgm:cxn modelId="{804710F5-16FA-40BD-8EA8-B350ECF2D4AA}" type="presParOf" srcId="{9D5531BE-8CC2-4149-A505-4A2BBB90BDDC}" destId="{22C51C15-D965-4628-A026-77C4676CFF29}" srcOrd="6" destOrd="0" presId="urn:microsoft.com/office/officeart/2005/8/layout/gear1"/>
    <dgm:cxn modelId="{DB06C36F-4FF4-4B49-BD93-97DECCC39CFB}" type="presParOf" srcId="{9D5531BE-8CC2-4149-A505-4A2BBB90BDDC}" destId="{84D3182C-0754-475A-8EA6-4D974418E5AB}" srcOrd="7" destOrd="0" presId="urn:microsoft.com/office/officeart/2005/8/layout/gear1"/>
    <dgm:cxn modelId="{08EABE0B-9E75-4D3D-B25A-6BEDCB6B9040}" type="presParOf" srcId="{9D5531BE-8CC2-4149-A505-4A2BBB90BDDC}" destId="{57ABABD0-901B-4A25-A397-DE6200FC49B8}" srcOrd="8" destOrd="0" presId="urn:microsoft.com/office/officeart/2005/8/layout/gear1"/>
    <dgm:cxn modelId="{960C8976-FB6D-4918-92FC-93FB1DFDD9AC}" type="presParOf" srcId="{9D5531BE-8CC2-4149-A505-4A2BBB90BDDC}" destId="{259995F6-BF6E-49D2-A919-A602627BFE31}" srcOrd="9" destOrd="0" presId="urn:microsoft.com/office/officeart/2005/8/layout/gear1"/>
    <dgm:cxn modelId="{1F6EFD9D-E66A-447D-BA33-15FBAE92B021}" type="presParOf" srcId="{9D5531BE-8CC2-4149-A505-4A2BBB90BDDC}" destId="{0C6B6EB3-42FC-44DB-ADD5-41CAA3C59C15}" srcOrd="10" destOrd="0" presId="urn:microsoft.com/office/officeart/2005/8/layout/gear1"/>
    <dgm:cxn modelId="{C8195F6D-FE88-4CA5-8E09-7814CA50F9AA}" type="presParOf" srcId="{9D5531BE-8CC2-4149-A505-4A2BBB90BDDC}" destId="{4618304A-E3EA-4883-B7D1-106433133A82}" srcOrd="11" destOrd="0" presId="urn:microsoft.com/office/officeart/2005/8/layout/gear1"/>
    <dgm:cxn modelId="{BB92F646-3AAE-44DA-AADA-62693284622D}" type="presParOf" srcId="{9D5531BE-8CC2-4149-A505-4A2BBB90BDDC}" destId="{9DC1682E-B622-42FC-A490-BB193DF27965}"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230DB1-CFFD-4ADE-9F7B-AE32E2CB0678}" type="doc">
      <dgm:prSet loTypeId="urn:microsoft.com/office/officeart/2005/8/layout/arrow3" loCatId="relationship" qsTypeId="urn:microsoft.com/office/officeart/2005/8/quickstyle/3d1" qsCatId="3D" csTypeId="urn:microsoft.com/office/officeart/2005/8/colors/colorful3" csCatId="colorful" phldr="1"/>
      <dgm:spPr/>
      <dgm:t>
        <a:bodyPr/>
        <a:lstStyle/>
        <a:p>
          <a:endParaRPr lang="es-ES"/>
        </a:p>
      </dgm:t>
    </dgm:pt>
    <dgm:pt modelId="{45CAC275-9F85-4923-9690-98EC7A38697D}">
      <dgm:prSet phldrT="[Texto]"/>
      <dgm:spPr/>
      <dgm:t>
        <a:bodyPr/>
        <a:lstStyle/>
        <a:p>
          <a:r>
            <a:rPr lang="es-ES" dirty="0" smtClean="0"/>
            <a:t>Inteligencia</a:t>
          </a:r>
          <a:endParaRPr lang="es-ES" dirty="0"/>
        </a:p>
      </dgm:t>
    </dgm:pt>
    <dgm:pt modelId="{9D53D007-5CBA-4735-BE05-313213F40C27}" type="parTrans" cxnId="{C078FF35-7F24-4D56-A2FD-5956CC04804A}">
      <dgm:prSet/>
      <dgm:spPr/>
      <dgm:t>
        <a:bodyPr/>
        <a:lstStyle/>
        <a:p>
          <a:endParaRPr lang="es-ES"/>
        </a:p>
      </dgm:t>
    </dgm:pt>
    <dgm:pt modelId="{20F39D2F-F0EA-4BD8-98F2-473BD73267AF}" type="sibTrans" cxnId="{C078FF35-7F24-4D56-A2FD-5956CC04804A}">
      <dgm:prSet/>
      <dgm:spPr/>
      <dgm:t>
        <a:bodyPr/>
        <a:lstStyle/>
        <a:p>
          <a:endParaRPr lang="es-ES"/>
        </a:p>
      </dgm:t>
    </dgm:pt>
    <dgm:pt modelId="{679E06C3-935B-4082-8325-FB2A9CD94139}">
      <dgm:prSet phldrT="[Texto]"/>
      <dgm:spPr/>
      <dgm:t>
        <a:bodyPr/>
        <a:lstStyle/>
        <a:p>
          <a:r>
            <a:rPr lang="es-ES" dirty="0" smtClean="0"/>
            <a:t>Creatividad</a:t>
          </a:r>
          <a:endParaRPr lang="es-ES" dirty="0"/>
        </a:p>
      </dgm:t>
    </dgm:pt>
    <dgm:pt modelId="{BD56DDB9-A63B-497E-AF51-C443AB831071}" type="parTrans" cxnId="{014FF2D1-F3E5-4894-8BC1-322A6F56324B}">
      <dgm:prSet/>
      <dgm:spPr/>
      <dgm:t>
        <a:bodyPr/>
        <a:lstStyle/>
        <a:p>
          <a:endParaRPr lang="es-ES"/>
        </a:p>
      </dgm:t>
    </dgm:pt>
    <dgm:pt modelId="{313002E6-A13D-404E-A6EB-0CB3029ECFB6}" type="sibTrans" cxnId="{014FF2D1-F3E5-4894-8BC1-322A6F56324B}">
      <dgm:prSet/>
      <dgm:spPr/>
      <dgm:t>
        <a:bodyPr/>
        <a:lstStyle/>
        <a:p>
          <a:endParaRPr lang="es-ES"/>
        </a:p>
      </dgm:t>
    </dgm:pt>
    <dgm:pt modelId="{F39F9F1D-04E3-43DC-A6D9-EF84AB7F5FAE}" type="pres">
      <dgm:prSet presAssocID="{98230DB1-CFFD-4ADE-9F7B-AE32E2CB0678}" presName="compositeShape" presStyleCnt="0">
        <dgm:presLayoutVars>
          <dgm:chMax val="2"/>
          <dgm:dir/>
          <dgm:resizeHandles val="exact"/>
        </dgm:presLayoutVars>
      </dgm:prSet>
      <dgm:spPr/>
      <dgm:t>
        <a:bodyPr/>
        <a:lstStyle/>
        <a:p>
          <a:endParaRPr lang="es-ES"/>
        </a:p>
      </dgm:t>
    </dgm:pt>
    <dgm:pt modelId="{AB9FFCB3-E6C3-49B3-967B-3165A70CE77E}" type="pres">
      <dgm:prSet presAssocID="{98230DB1-CFFD-4ADE-9F7B-AE32E2CB0678}" presName="divider" presStyleLbl="fgShp" presStyleIdx="0" presStyleCnt="1"/>
      <dgm:spPr/>
    </dgm:pt>
    <dgm:pt modelId="{5AE98D77-EFD9-48FF-B2A6-4DD85AC108C8}" type="pres">
      <dgm:prSet presAssocID="{45CAC275-9F85-4923-9690-98EC7A38697D}" presName="downArrow" presStyleLbl="node1" presStyleIdx="0" presStyleCnt="2"/>
      <dgm:spPr/>
    </dgm:pt>
    <dgm:pt modelId="{01E0031D-1BFB-4143-A562-8D799A753174}" type="pres">
      <dgm:prSet presAssocID="{45CAC275-9F85-4923-9690-98EC7A38697D}" presName="downArrowText" presStyleLbl="revTx" presStyleIdx="0" presStyleCnt="2">
        <dgm:presLayoutVars>
          <dgm:bulletEnabled val="1"/>
        </dgm:presLayoutVars>
      </dgm:prSet>
      <dgm:spPr/>
      <dgm:t>
        <a:bodyPr/>
        <a:lstStyle/>
        <a:p>
          <a:endParaRPr lang="es-ES"/>
        </a:p>
      </dgm:t>
    </dgm:pt>
    <dgm:pt modelId="{1DFD0F1A-012F-430B-BEE9-76E8F630C868}" type="pres">
      <dgm:prSet presAssocID="{679E06C3-935B-4082-8325-FB2A9CD94139}" presName="upArrow" presStyleLbl="node1" presStyleIdx="1" presStyleCnt="2"/>
      <dgm:spPr/>
    </dgm:pt>
    <dgm:pt modelId="{6590C852-F43E-477D-8197-F18741CEA52A}" type="pres">
      <dgm:prSet presAssocID="{679E06C3-935B-4082-8325-FB2A9CD94139}" presName="upArrowText" presStyleLbl="revTx" presStyleIdx="1" presStyleCnt="2">
        <dgm:presLayoutVars>
          <dgm:bulletEnabled val="1"/>
        </dgm:presLayoutVars>
      </dgm:prSet>
      <dgm:spPr/>
      <dgm:t>
        <a:bodyPr/>
        <a:lstStyle/>
        <a:p>
          <a:endParaRPr lang="es-ES"/>
        </a:p>
      </dgm:t>
    </dgm:pt>
  </dgm:ptLst>
  <dgm:cxnLst>
    <dgm:cxn modelId="{56D70AF7-4EFA-4C88-BCF3-21D6B1039FA7}" type="presOf" srcId="{45CAC275-9F85-4923-9690-98EC7A38697D}" destId="{01E0031D-1BFB-4143-A562-8D799A753174}" srcOrd="0" destOrd="0" presId="urn:microsoft.com/office/officeart/2005/8/layout/arrow3"/>
    <dgm:cxn modelId="{34E45BD3-7937-4D20-A5E7-A5AC5036375D}" type="presOf" srcId="{679E06C3-935B-4082-8325-FB2A9CD94139}" destId="{6590C852-F43E-477D-8197-F18741CEA52A}" srcOrd="0" destOrd="0" presId="urn:microsoft.com/office/officeart/2005/8/layout/arrow3"/>
    <dgm:cxn modelId="{014FF2D1-F3E5-4894-8BC1-322A6F56324B}" srcId="{98230DB1-CFFD-4ADE-9F7B-AE32E2CB0678}" destId="{679E06C3-935B-4082-8325-FB2A9CD94139}" srcOrd="1" destOrd="0" parTransId="{BD56DDB9-A63B-497E-AF51-C443AB831071}" sibTransId="{313002E6-A13D-404E-A6EB-0CB3029ECFB6}"/>
    <dgm:cxn modelId="{CD1455D6-4CAB-4F50-BF8F-15315CA056AE}" type="presOf" srcId="{98230DB1-CFFD-4ADE-9F7B-AE32E2CB0678}" destId="{F39F9F1D-04E3-43DC-A6D9-EF84AB7F5FAE}" srcOrd="0" destOrd="0" presId="urn:microsoft.com/office/officeart/2005/8/layout/arrow3"/>
    <dgm:cxn modelId="{C078FF35-7F24-4D56-A2FD-5956CC04804A}" srcId="{98230DB1-CFFD-4ADE-9F7B-AE32E2CB0678}" destId="{45CAC275-9F85-4923-9690-98EC7A38697D}" srcOrd="0" destOrd="0" parTransId="{9D53D007-5CBA-4735-BE05-313213F40C27}" sibTransId="{20F39D2F-F0EA-4BD8-98F2-473BD73267AF}"/>
    <dgm:cxn modelId="{FAB20BEB-2762-4278-8523-305BC165692C}" type="presParOf" srcId="{F39F9F1D-04E3-43DC-A6D9-EF84AB7F5FAE}" destId="{AB9FFCB3-E6C3-49B3-967B-3165A70CE77E}" srcOrd="0" destOrd="0" presId="urn:microsoft.com/office/officeart/2005/8/layout/arrow3"/>
    <dgm:cxn modelId="{756263B9-7128-4B3C-81DB-DA24761881B5}" type="presParOf" srcId="{F39F9F1D-04E3-43DC-A6D9-EF84AB7F5FAE}" destId="{5AE98D77-EFD9-48FF-B2A6-4DD85AC108C8}" srcOrd="1" destOrd="0" presId="urn:microsoft.com/office/officeart/2005/8/layout/arrow3"/>
    <dgm:cxn modelId="{A05F98EE-BBE1-490C-B485-0F28D08D6610}" type="presParOf" srcId="{F39F9F1D-04E3-43DC-A6D9-EF84AB7F5FAE}" destId="{01E0031D-1BFB-4143-A562-8D799A753174}" srcOrd="2" destOrd="0" presId="urn:microsoft.com/office/officeart/2005/8/layout/arrow3"/>
    <dgm:cxn modelId="{C737417B-4880-4A76-AF0D-FA813027BE16}" type="presParOf" srcId="{F39F9F1D-04E3-43DC-A6D9-EF84AB7F5FAE}" destId="{1DFD0F1A-012F-430B-BEE9-76E8F630C868}" srcOrd="3" destOrd="0" presId="urn:microsoft.com/office/officeart/2005/8/layout/arrow3"/>
    <dgm:cxn modelId="{5A2DE6BA-A9A2-42EE-B42E-96C7A7B85826}" type="presParOf" srcId="{F39F9F1D-04E3-43DC-A6D9-EF84AB7F5FAE}" destId="{6590C852-F43E-477D-8197-F18741CEA52A}" srcOrd="4" destOrd="0" presId="urn:microsoft.com/office/officeart/2005/8/layout/arrow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28B1F3-F5A7-4A92-8128-6E027D02D796}" type="doc">
      <dgm:prSet loTypeId="urn:microsoft.com/office/officeart/2005/8/layout/radial6" loCatId="relationship" qsTypeId="urn:microsoft.com/office/officeart/2005/8/quickstyle/simple1#2" qsCatId="simple" csTypeId="urn:microsoft.com/office/officeart/2005/8/colors/colorful2" csCatId="colorful" phldr="1"/>
      <dgm:spPr/>
      <dgm:t>
        <a:bodyPr/>
        <a:lstStyle/>
        <a:p>
          <a:endParaRPr lang="es-ES"/>
        </a:p>
      </dgm:t>
    </dgm:pt>
    <dgm:pt modelId="{7F137E15-30AB-487E-9CC8-5E77C65AA0F4}">
      <dgm:prSet phldrT="[Texto]"/>
      <dgm:spPr/>
      <dgm:t>
        <a:bodyPr/>
        <a:lstStyle/>
        <a:p>
          <a:r>
            <a:rPr lang="es-ES" dirty="0" smtClean="0"/>
            <a:t>Personalidad Creativa</a:t>
          </a:r>
          <a:endParaRPr lang="es-ES" dirty="0"/>
        </a:p>
      </dgm:t>
    </dgm:pt>
    <dgm:pt modelId="{D2855FE6-6D3D-4B4D-9A81-60CFEAE357F7}" type="parTrans" cxnId="{5B710BAD-CCA4-4391-AE8B-683CF4C5345E}">
      <dgm:prSet/>
      <dgm:spPr/>
      <dgm:t>
        <a:bodyPr/>
        <a:lstStyle/>
        <a:p>
          <a:endParaRPr lang="es-ES"/>
        </a:p>
      </dgm:t>
    </dgm:pt>
    <dgm:pt modelId="{2B092DD7-9681-48D7-97AD-2858B893BE79}" type="sibTrans" cxnId="{5B710BAD-CCA4-4391-AE8B-683CF4C5345E}">
      <dgm:prSet/>
      <dgm:spPr/>
      <dgm:t>
        <a:bodyPr/>
        <a:lstStyle/>
        <a:p>
          <a:endParaRPr lang="es-ES"/>
        </a:p>
      </dgm:t>
    </dgm:pt>
    <dgm:pt modelId="{3D3AAD6E-A944-4363-BD51-AF153C11EBF2}">
      <dgm:prSet phldrT="[Texto]" custT="1"/>
      <dgm:spPr/>
      <dgm:t>
        <a:bodyPr/>
        <a:lstStyle/>
        <a:p>
          <a:r>
            <a:rPr lang="es-ES" sz="900" dirty="0" smtClean="0"/>
            <a:t>Independencia</a:t>
          </a:r>
          <a:endParaRPr lang="es-ES" sz="900" dirty="0"/>
        </a:p>
      </dgm:t>
    </dgm:pt>
    <dgm:pt modelId="{8CE35B5F-542F-43FF-9291-894EEE311251}" type="parTrans" cxnId="{9CE23591-2449-420B-B997-6D6301ED39E9}">
      <dgm:prSet/>
      <dgm:spPr/>
      <dgm:t>
        <a:bodyPr/>
        <a:lstStyle/>
        <a:p>
          <a:endParaRPr lang="es-ES"/>
        </a:p>
      </dgm:t>
    </dgm:pt>
    <dgm:pt modelId="{563870C7-F65C-41F2-A3F1-B372491EFCE2}" type="sibTrans" cxnId="{9CE23591-2449-420B-B997-6D6301ED39E9}">
      <dgm:prSet/>
      <dgm:spPr/>
      <dgm:t>
        <a:bodyPr/>
        <a:lstStyle/>
        <a:p>
          <a:endParaRPr lang="es-ES" dirty="0"/>
        </a:p>
      </dgm:t>
    </dgm:pt>
    <dgm:pt modelId="{41B74C92-8316-4607-B51E-4A53A574C150}">
      <dgm:prSet phldrT="[Texto]" custT="1"/>
      <dgm:spPr/>
      <dgm:t>
        <a:bodyPr/>
        <a:lstStyle/>
        <a:p>
          <a:r>
            <a:rPr lang="es-ES" sz="1000" dirty="0" smtClean="0"/>
            <a:t>Tendencia</a:t>
          </a:r>
          <a:r>
            <a:rPr lang="es-ES" sz="900" dirty="0" smtClean="0"/>
            <a:t> a complejidad</a:t>
          </a:r>
          <a:endParaRPr lang="es-ES" sz="900" dirty="0"/>
        </a:p>
      </dgm:t>
    </dgm:pt>
    <dgm:pt modelId="{0BBD00A6-C528-465A-A3C8-F2F72AFFC0BC}" type="parTrans" cxnId="{1CD9410C-4213-40CE-95AA-EE401C48DAF2}">
      <dgm:prSet/>
      <dgm:spPr/>
      <dgm:t>
        <a:bodyPr/>
        <a:lstStyle/>
        <a:p>
          <a:endParaRPr lang="es-ES"/>
        </a:p>
      </dgm:t>
    </dgm:pt>
    <dgm:pt modelId="{2BC08479-9B89-4CA1-9AEA-7D19F231A0CC}" type="sibTrans" cxnId="{1CD9410C-4213-40CE-95AA-EE401C48DAF2}">
      <dgm:prSet/>
      <dgm:spPr/>
      <dgm:t>
        <a:bodyPr/>
        <a:lstStyle/>
        <a:p>
          <a:endParaRPr lang="es-ES" dirty="0"/>
        </a:p>
      </dgm:t>
    </dgm:pt>
    <dgm:pt modelId="{DCA8C5DF-0451-4BF4-BC2E-9C35E2897EBF}">
      <dgm:prSet phldrT="[Texto]" custT="1"/>
      <dgm:spPr/>
      <dgm:t>
        <a:bodyPr/>
        <a:lstStyle/>
        <a:p>
          <a:r>
            <a:rPr lang="es-ES" sz="1000" dirty="0" smtClean="0"/>
            <a:t>Intuición</a:t>
          </a:r>
          <a:endParaRPr lang="es-ES" sz="1000" dirty="0"/>
        </a:p>
      </dgm:t>
    </dgm:pt>
    <dgm:pt modelId="{147F2B3C-1081-4E27-A3EE-355B74767AC1}" type="parTrans" cxnId="{A361BBE6-4F84-40C8-9E58-7D5AEBF460F1}">
      <dgm:prSet/>
      <dgm:spPr/>
      <dgm:t>
        <a:bodyPr/>
        <a:lstStyle/>
        <a:p>
          <a:endParaRPr lang="es-ES"/>
        </a:p>
      </dgm:t>
    </dgm:pt>
    <dgm:pt modelId="{666E72E7-1CFB-4E91-8BF5-226454EF297B}" type="sibTrans" cxnId="{A361BBE6-4F84-40C8-9E58-7D5AEBF460F1}">
      <dgm:prSet/>
      <dgm:spPr/>
      <dgm:t>
        <a:bodyPr/>
        <a:lstStyle/>
        <a:p>
          <a:endParaRPr lang="es-ES" dirty="0"/>
        </a:p>
      </dgm:t>
    </dgm:pt>
    <dgm:pt modelId="{772033D2-B7A1-49AE-9492-4996A6BEE202}">
      <dgm:prSet phldrT="[Texto]" custT="1"/>
      <dgm:spPr/>
      <dgm:t>
        <a:bodyPr/>
        <a:lstStyle/>
        <a:p>
          <a:r>
            <a:rPr lang="es-ES" sz="1000" dirty="0" smtClean="0"/>
            <a:t>Auto-aceptación</a:t>
          </a:r>
          <a:endParaRPr lang="es-ES" sz="1000" dirty="0"/>
        </a:p>
      </dgm:t>
    </dgm:pt>
    <dgm:pt modelId="{15D60F94-3E61-46D7-B54A-70C1001374AC}" type="parTrans" cxnId="{06873DFC-4031-43FE-8C5B-E2EC3E49420C}">
      <dgm:prSet/>
      <dgm:spPr/>
      <dgm:t>
        <a:bodyPr/>
        <a:lstStyle/>
        <a:p>
          <a:endParaRPr lang="es-ES"/>
        </a:p>
      </dgm:t>
    </dgm:pt>
    <dgm:pt modelId="{4FF56F50-D99A-479D-8EA5-DC0FD078EB93}" type="sibTrans" cxnId="{06873DFC-4031-43FE-8C5B-E2EC3E49420C}">
      <dgm:prSet/>
      <dgm:spPr/>
      <dgm:t>
        <a:bodyPr/>
        <a:lstStyle/>
        <a:p>
          <a:endParaRPr lang="es-ES" dirty="0"/>
        </a:p>
      </dgm:t>
    </dgm:pt>
    <dgm:pt modelId="{D717C3EE-D4D3-4397-B283-716B49C88EA2}">
      <dgm:prSet phldrT="[Texto]" phldr="1"/>
      <dgm:spPr/>
      <dgm:t>
        <a:bodyPr/>
        <a:lstStyle/>
        <a:p>
          <a:endParaRPr lang="es-ES" dirty="0"/>
        </a:p>
      </dgm:t>
    </dgm:pt>
    <dgm:pt modelId="{788FB92D-2ECE-4149-A4AC-F8C6246E3E82}" type="parTrans" cxnId="{6EB343CB-DD01-481A-914C-0E67C43D414D}">
      <dgm:prSet/>
      <dgm:spPr/>
      <dgm:t>
        <a:bodyPr/>
        <a:lstStyle/>
        <a:p>
          <a:endParaRPr lang="es-ES"/>
        </a:p>
      </dgm:t>
    </dgm:pt>
    <dgm:pt modelId="{0CB946C1-AA5A-4917-A69A-08AB9441E0B2}" type="sibTrans" cxnId="{6EB343CB-DD01-481A-914C-0E67C43D414D}">
      <dgm:prSet/>
      <dgm:spPr/>
      <dgm:t>
        <a:bodyPr/>
        <a:lstStyle/>
        <a:p>
          <a:endParaRPr lang="es-ES"/>
        </a:p>
      </dgm:t>
    </dgm:pt>
    <dgm:pt modelId="{300F7BFE-EF7E-43A4-B285-B5A8C643273D}">
      <dgm:prSet phldrT="[Texto]" phldr="1"/>
      <dgm:spPr/>
      <dgm:t>
        <a:bodyPr/>
        <a:lstStyle/>
        <a:p>
          <a:endParaRPr lang="es-ES" dirty="0"/>
        </a:p>
      </dgm:t>
    </dgm:pt>
    <dgm:pt modelId="{3622FA26-CDBF-40BE-AE8B-B24473387724}" type="parTrans" cxnId="{E08F199A-CCB0-4DE2-B248-AD05CDD74F3E}">
      <dgm:prSet/>
      <dgm:spPr/>
      <dgm:t>
        <a:bodyPr/>
        <a:lstStyle/>
        <a:p>
          <a:endParaRPr lang="es-ES"/>
        </a:p>
      </dgm:t>
    </dgm:pt>
    <dgm:pt modelId="{1EA7F775-40C2-479D-A198-D42A5A1D2F5C}" type="sibTrans" cxnId="{E08F199A-CCB0-4DE2-B248-AD05CDD74F3E}">
      <dgm:prSet/>
      <dgm:spPr/>
      <dgm:t>
        <a:bodyPr/>
        <a:lstStyle/>
        <a:p>
          <a:endParaRPr lang="es-ES"/>
        </a:p>
      </dgm:t>
    </dgm:pt>
    <dgm:pt modelId="{84BC4F67-3BA9-4B2F-BFE5-F526CAD85067}">
      <dgm:prSet phldrT="[Texto]" phldr="1"/>
      <dgm:spPr/>
      <dgm:t>
        <a:bodyPr/>
        <a:lstStyle/>
        <a:p>
          <a:endParaRPr lang="es-ES" dirty="0"/>
        </a:p>
      </dgm:t>
    </dgm:pt>
    <dgm:pt modelId="{0CB5877D-582B-43DA-B217-75ABAB8F05D9}" type="parTrans" cxnId="{F2465F7C-725C-4FAF-9286-7A25CECBA445}">
      <dgm:prSet/>
      <dgm:spPr/>
      <dgm:t>
        <a:bodyPr/>
        <a:lstStyle/>
        <a:p>
          <a:endParaRPr lang="es-ES"/>
        </a:p>
      </dgm:t>
    </dgm:pt>
    <dgm:pt modelId="{C033171A-9A15-42FA-8B0D-4E9B1785781D}" type="sibTrans" cxnId="{F2465F7C-725C-4FAF-9286-7A25CECBA445}">
      <dgm:prSet/>
      <dgm:spPr/>
      <dgm:t>
        <a:bodyPr/>
        <a:lstStyle/>
        <a:p>
          <a:endParaRPr lang="es-ES"/>
        </a:p>
      </dgm:t>
    </dgm:pt>
    <dgm:pt modelId="{42463DE9-C60B-4DE9-94F3-A6F393E6ACDA}">
      <dgm:prSet custT="1"/>
      <dgm:spPr/>
      <dgm:t>
        <a:bodyPr/>
        <a:lstStyle/>
        <a:p>
          <a:r>
            <a:rPr lang="es-ES" sz="1000" dirty="0" smtClean="0"/>
            <a:t>Dominancia</a:t>
          </a:r>
          <a:endParaRPr lang="es-ES" sz="1000" dirty="0"/>
        </a:p>
      </dgm:t>
    </dgm:pt>
    <dgm:pt modelId="{18A87599-95A0-4259-90C2-BB5A9FB3B736}" type="parTrans" cxnId="{5E278A3C-98B5-4079-B272-5060CE474305}">
      <dgm:prSet/>
      <dgm:spPr/>
      <dgm:t>
        <a:bodyPr/>
        <a:lstStyle/>
        <a:p>
          <a:endParaRPr lang="es-ES"/>
        </a:p>
      </dgm:t>
    </dgm:pt>
    <dgm:pt modelId="{DED8D15E-ACE6-4918-AC2E-4D20EAFBD9A5}" type="sibTrans" cxnId="{5E278A3C-98B5-4079-B272-5060CE474305}">
      <dgm:prSet/>
      <dgm:spPr/>
      <dgm:t>
        <a:bodyPr/>
        <a:lstStyle/>
        <a:p>
          <a:endParaRPr lang="es-ES" dirty="0"/>
        </a:p>
      </dgm:t>
    </dgm:pt>
    <dgm:pt modelId="{E1055717-E6F2-4C14-8EC9-F7245CC4D2DD}">
      <dgm:prSet custT="1"/>
      <dgm:spPr/>
      <dgm:t>
        <a:bodyPr/>
        <a:lstStyle/>
        <a:p>
          <a:r>
            <a:rPr lang="es-ES" sz="1000" dirty="0" smtClean="0"/>
            <a:t>Sentido social</a:t>
          </a:r>
          <a:endParaRPr lang="es-ES" sz="1000" dirty="0"/>
        </a:p>
      </dgm:t>
    </dgm:pt>
    <dgm:pt modelId="{4856EF2F-B004-404F-82F7-6CA05AD15FD8}" type="parTrans" cxnId="{34FF36F1-CEFC-4EC8-8FAA-237E9100F9C3}">
      <dgm:prSet/>
      <dgm:spPr/>
      <dgm:t>
        <a:bodyPr/>
        <a:lstStyle/>
        <a:p>
          <a:endParaRPr lang="es-ES"/>
        </a:p>
      </dgm:t>
    </dgm:pt>
    <dgm:pt modelId="{D57D1C37-C106-4CD5-B29D-9494E752AFAD}" type="sibTrans" cxnId="{34FF36F1-CEFC-4EC8-8FAA-237E9100F9C3}">
      <dgm:prSet/>
      <dgm:spPr/>
      <dgm:t>
        <a:bodyPr/>
        <a:lstStyle/>
        <a:p>
          <a:endParaRPr lang="es-ES" dirty="0"/>
        </a:p>
      </dgm:t>
    </dgm:pt>
    <dgm:pt modelId="{6AF3CA53-AC66-4DF0-AEEE-E694386B0021}">
      <dgm:prSet custT="1"/>
      <dgm:spPr/>
      <dgm:t>
        <a:bodyPr/>
        <a:lstStyle/>
        <a:p>
          <a:r>
            <a:rPr lang="es-ES" sz="1000" dirty="0" smtClean="0"/>
            <a:t>flexibilidad</a:t>
          </a:r>
          <a:endParaRPr lang="es-ES" sz="1000" dirty="0"/>
        </a:p>
      </dgm:t>
    </dgm:pt>
    <dgm:pt modelId="{F86CC680-845E-4BB9-A13F-8DB8087BEBDC}" type="parTrans" cxnId="{EF6A227E-99A4-4D26-96F1-44FB67166CB2}">
      <dgm:prSet/>
      <dgm:spPr/>
      <dgm:t>
        <a:bodyPr/>
        <a:lstStyle/>
        <a:p>
          <a:endParaRPr lang="es-ES"/>
        </a:p>
      </dgm:t>
    </dgm:pt>
    <dgm:pt modelId="{A1FB217F-9194-446A-B594-2DAFD1C8F057}" type="sibTrans" cxnId="{EF6A227E-99A4-4D26-96F1-44FB67166CB2}">
      <dgm:prSet/>
      <dgm:spPr/>
      <dgm:t>
        <a:bodyPr/>
        <a:lstStyle/>
        <a:p>
          <a:endParaRPr lang="es-ES" dirty="0"/>
        </a:p>
      </dgm:t>
    </dgm:pt>
    <dgm:pt modelId="{5AE74563-417A-49B9-84F2-38D69DA9C273}">
      <dgm:prSet custT="1"/>
      <dgm:spPr/>
      <dgm:t>
        <a:bodyPr/>
        <a:lstStyle/>
        <a:p>
          <a:r>
            <a:rPr lang="es-ES" sz="1000" dirty="0" smtClean="0"/>
            <a:t>introversión</a:t>
          </a:r>
          <a:endParaRPr lang="es-ES" sz="1000" dirty="0"/>
        </a:p>
      </dgm:t>
    </dgm:pt>
    <dgm:pt modelId="{7278A1FB-0AC7-4B4A-805E-F789EEDD89BD}" type="parTrans" cxnId="{81921B26-DEF1-4CE5-8D38-9E6E28EE274C}">
      <dgm:prSet/>
      <dgm:spPr/>
      <dgm:t>
        <a:bodyPr/>
        <a:lstStyle/>
        <a:p>
          <a:endParaRPr lang="es-ES"/>
        </a:p>
      </dgm:t>
    </dgm:pt>
    <dgm:pt modelId="{FDEA1F09-D48E-4A3A-984E-ABA1091FF29A}" type="sibTrans" cxnId="{81921B26-DEF1-4CE5-8D38-9E6E28EE274C}">
      <dgm:prSet/>
      <dgm:spPr/>
      <dgm:t>
        <a:bodyPr/>
        <a:lstStyle/>
        <a:p>
          <a:endParaRPr lang="es-ES" dirty="0"/>
        </a:p>
      </dgm:t>
    </dgm:pt>
    <dgm:pt modelId="{13E161D3-1522-4D0C-AB5F-71C2B12FD6E0}">
      <dgm:prSet custT="1"/>
      <dgm:spPr/>
      <dgm:t>
        <a:bodyPr/>
        <a:lstStyle/>
        <a:p>
          <a:r>
            <a:rPr lang="es-ES" sz="1000" dirty="0" smtClean="0"/>
            <a:t>apertura</a:t>
          </a:r>
          <a:endParaRPr lang="es-ES" sz="1000" dirty="0"/>
        </a:p>
      </dgm:t>
    </dgm:pt>
    <dgm:pt modelId="{299DC4D2-7FCA-47E4-ABFA-9CCDC34C1EE0}" type="parTrans" cxnId="{3DA40600-D92A-4279-88E0-A1F9B17011B5}">
      <dgm:prSet/>
      <dgm:spPr/>
      <dgm:t>
        <a:bodyPr/>
        <a:lstStyle/>
        <a:p>
          <a:endParaRPr lang="es-ES"/>
        </a:p>
      </dgm:t>
    </dgm:pt>
    <dgm:pt modelId="{FBFCC282-2BEA-4098-95D8-46C95DB03BDC}" type="sibTrans" cxnId="{3DA40600-D92A-4279-88E0-A1F9B17011B5}">
      <dgm:prSet/>
      <dgm:spPr/>
      <dgm:t>
        <a:bodyPr/>
        <a:lstStyle/>
        <a:p>
          <a:endParaRPr lang="es-ES" dirty="0"/>
        </a:p>
      </dgm:t>
    </dgm:pt>
    <dgm:pt modelId="{77FC2FC6-F2D2-4D78-B327-09722BCF42C5}" type="pres">
      <dgm:prSet presAssocID="{CC28B1F3-F5A7-4A92-8128-6E027D02D796}" presName="Name0" presStyleCnt="0">
        <dgm:presLayoutVars>
          <dgm:chMax val="1"/>
          <dgm:dir/>
          <dgm:animLvl val="ctr"/>
          <dgm:resizeHandles val="exact"/>
        </dgm:presLayoutVars>
      </dgm:prSet>
      <dgm:spPr/>
      <dgm:t>
        <a:bodyPr/>
        <a:lstStyle/>
        <a:p>
          <a:endParaRPr lang="es-CO"/>
        </a:p>
      </dgm:t>
    </dgm:pt>
    <dgm:pt modelId="{B110715B-5A8B-4931-AF0C-6047F434734F}" type="pres">
      <dgm:prSet presAssocID="{7F137E15-30AB-487E-9CC8-5E77C65AA0F4}" presName="centerShape" presStyleLbl="node0" presStyleIdx="0" presStyleCnt="1" custScaleX="151756" custScaleY="138206"/>
      <dgm:spPr/>
      <dgm:t>
        <a:bodyPr/>
        <a:lstStyle/>
        <a:p>
          <a:endParaRPr lang="es-ES"/>
        </a:p>
      </dgm:t>
    </dgm:pt>
    <dgm:pt modelId="{8C8AF3C4-8987-4D82-BFC5-535430408109}" type="pres">
      <dgm:prSet presAssocID="{3D3AAD6E-A944-4363-BD51-AF153C11EBF2}" presName="node" presStyleLbl="node1" presStyleIdx="0" presStyleCnt="9" custScaleX="124639" custScaleY="82252">
        <dgm:presLayoutVars>
          <dgm:bulletEnabled val="1"/>
        </dgm:presLayoutVars>
      </dgm:prSet>
      <dgm:spPr/>
      <dgm:t>
        <a:bodyPr/>
        <a:lstStyle/>
        <a:p>
          <a:endParaRPr lang="es-CO"/>
        </a:p>
      </dgm:t>
    </dgm:pt>
    <dgm:pt modelId="{3F076689-5352-4725-937A-AC2C1DE26409}" type="pres">
      <dgm:prSet presAssocID="{3D3AAD6E-A944-4363-BD51-AF153C11EBF2}" presName="dummy" presStyleCnt="0"/>
      <dgm:spPr/>
    </dgm:pt>
    <dgm:pt modelId="{67AAD019-6338-48F0-BAA1-5B78A41C1AF5}" type="pres">
      <dgm:prSet presAssocID="{563870C7-F65C-41F2-A3F1-B372491EFCE2}" presName="sibTrans" presStyleLbl="sibTrans2D1" presStyleIdx="0" presStyleCnt="9"/>
      <dgm:spPr/>
      <dgm:t>
        <a:bodyPr/>
        <a:lstStyle/>
        <a:p>
          <a:endParaRPr lang="es-CO"/>
        </a:p>
      </dgm:t>
    </dgm:pt>
    <dgm:pt modelId="{44440F81-B409-4595-86AE-143CD7D7E3FA}" type="pres">
      <dgm:prSet presAssocID="{42463DE9-C60B-4DE9-94F3-A6F393E6ACDA}" presName="node" presStyleLbl="node1" presStyleIdx="1" presStyleCnt="9" custScaleX="131081">
        <dgm:presLayoutVars>
          <dgm:bulletEnabled val="1"/>
        </dgm:presLayoutVars>
      </dgm:prSet>
      <dgm:spPr/>
      <dgm:t>
        <a:bodyPr/>
        <a:lstStyle/>
        <a:p>
          <a:endParaRPr lang="es-ES"/>
        </a:p>
      </dgm:t>
    </dgm:pt>
    <dgm:pt modelId="{6FEE9AE6-31E4-4444-AA5B-BDB88E99E4C7}" type="pres">
      <dgm:prSet presAssocID="{42463DE9-C60B-4DE9-94F3-A6F393E6ACDA}" presName="dummy" presStyleCnt="0"/>
      <dgm:spPr/>
    </dgm:pt>
    <dgm:pt modelId="{C68BFF24-9105-4BED-A5B1-D0148C7B0E74}" type="pres">
      <dgm:prSet presAssocID="{DED8D15E-ACE6-4918-AC2E-4D20EAFBD9A5}" presName="sibTrans" presStyleLbl="sibTrans2D1" presStyleIdx="1" presStyleCnt="9"/>
      <dgm:spPr/>
      <dgm:t>
        <a:bodyPr/>
        <a:lstStyle/>
        <a:p>
          <a:endParaRPr lang="es-CO"/>
        </a:p>
      </dgm:t>
    </dgm:pt>
    <dgm:pt modelId="{B595EC06-5C02-44E5-BD31-D3BABFE7D777}" type="pres">
      <dgm:prSet presAssocID="{5AE74563-417A-49B9-84F2-38D69DA9C273}" presName="node" presStyleLbl="node1" presStyleIdx="2" presStyleCnt="9" custScaleX="129357">
        <dgm:presLayoutVars>
          <dgm:bulletEnabled val="1"/>
        </dgm:presLayoutVars>
      </dgm:prSet>
      <dgm:spPr/>
      <dgm:t>
        <a:bodyPr/>
        <a:lstStyle/>
        <a:p>
          <a:endParaRPr lang="es-CO"/>
        </a:p>
      </dgm:t>
    </dgm:pt>
    <dgm:pt modelId="{8794B2D9-C1BB-4DB5-B9E9-D015CA04AF51}" type="pres">
      <dgm:prSet presAssocID="{5AE74563-417A-49B9-84F2-38D69DA9C273}" presName="dummy" presStyleCnt="0"/>
      <dgm:spPr/>
    </dgm:pt>
    <dgm:pt modelId="{A512384D-5DF2-4DA2-9952-E93DDFDA3D0E}" type="pres">
      <dgm:prSet presAssocID="{FDEA1F09-D48E-4A3A-984E-ABA1091FF29A}" presName="sibTrans" presStyleLbl="sibTrans2D1" presStyleIdx="2" presStyleCnt="9"/>
      <dgm:spPr/>
      <dgm:t>
        <a:bodyPr/>
        <a:lstStyle/>
        <a:p>
          <a:endParaRPr lang="es-CO"/>
        </a:p>
      </dgm:t>
    </dgm:pt>
    <dgm:pt modelId="{4C30A556-0A7B-408D-9B3A-EFDA0FAEC004}" type="pres">
      <dgm:prSet presAssocID="{13E161D3-1522-4D0C-AB5F-71C2B12FD6E0}" presName="node" presStyleLbl="node1" presStyleIdx="3" presStyleCnt="9" custScaleX="120762">
        <dgm:presLayoutVars>
          <dgm:bulletEnabled val="1"/>
        </dgm:presLayoutVars>
      </dgm:prSet>
      <dgm:spPr/>
      <dgm:t>
        <a:bodyPr/>
        <a:lstStyle/>
        <a:p>
          <a:endParaRPr lang="es-ES"/>
        </a:p>
      </dgm:t>
    </dgm:pt>
    <dgm:pt modelId="{41D52DCF-D5F6-4C4E-9A3D-A3083B463D94}" type="pres">
      <dgm:prSet presAssocID="{13E161D3-1522-4D0C-AB5F-71C2B12FD6E0}" presName="dummy" presStyleCnt="0"/>
      <dgm:spPr/>
    </dgm:pt>
    <dgm:pt modelId="{BB30FAA8-49F2-4E69-BD1D-64FBD7CA039F}" type="pres">
      <dgm:prSet presAssocID="{FBFCC282-2BEA-4098-95D8-46C95DB03BDC}" presName="sibTrans" presStyleLbl="sibTrans2D1" presStyleIdx="3" presStyleCnt="9"/>
      <dgm:spPr/>
      <dgm:t>
        <a:bodyPr/>
        <a:lstStyle/>
        <a:p>
          <a:endParaRPr lang="es-CO"/>
        </a:p>
      </dgm:t>
    </dgm:pt>
    <dgm:pt modelId="{A865A85D-8ACA-482F-B6B7-47C49D7C31A9}" type="pres">
      <dgm:prSet presAssocID="{6AF3CA53-AC66-4DF0-AEEE-E694386B0021}" presName="node" presStyleLbl="node1" presStyleIdx="4" presStyleCnt="9" custScaleX="131276">
        <dgm:presLayoutVars>
          <dgm:bulletEnabled val="1"/>
        </dgm:presLayoutVars>
      </dgm:prSet>
      <dgm:spPr/>
      <dgm:t>
        <a:bodyPr/>
        <a:lstStyle/>
        <a:p>
          <a:endParaRPr lang="es-ES"/>
        </a:p>
      </dgm:t>
    </dgm:pt>
    <dgm:pt modelId="{E3CF19B2-3DD0-4EF3-9FC0-01569897A038}" type="pres">
      <dgm:prSet presAssocID="{6AF3CA53-AC66-4DF0-AEEE-E694386B0021}" presName="dummy" presStyleCnt="0"/>
      <dgm:spPr/>
    </dgm:pt>
    <dgm:pt modelId="{1DDB02A2-A799-45C2-B651-33A521830583}" type="pres">
      <dgm:prSet presAssocID="{A1FB217F-9194-446A-B594-2DAFD1C8F057}" presName="sibTrans" presStyleLbl="sibTrans2D1" presStyleIdx="4" presStyleCnt="9"/>
      <dgm:spPr/>
      <dgm:t>
        <a:bodyPr/>
        <a:lstStyle/>
        <a:p>
          <a:endParaRPr lang="es-CO"/>
        </a:p>
      </dgm:t>
    </dgm:pt>
    <dgm:pt modelId="{AD80F211-41D3-41CF-9D6D-4209EA1EC65B}" type="pres">
      <dgm:prSet presAssocID="{E1055717-E6F2-4C14-8EC9-F7245CC4D2DD}" presName="node" presStyleLbl="node1" presStyleIdx="5" presStyleCnt="9" custScaleX="133926">
        <dgm:presLayoutVars>
          <dgm:bulletEnabled val="1"/>
        </dgm:presLayoutVars>
      </dgm:prSet>
      <dgm:spPr/>
      <dgm:t>
        <a:bodyPr/>
        <a:lstStyle/>
        <a:p>
          <a:endParaRPr lang="es-ES"/>
        </a:p>
      </dgm:t>
    </dgm:pt>
    <dgm:pt modelId="{3A896237-4887-4985-BDB4-FA8C653BD5D1}" type="pres">
      <dgm:prSet presAssocID="{E1055717-E6F2-4C14-8EC9-F7245CC4D2DD}" presName="dummy" presStyleCnt="0"/>
      <dgm:spPr/>
    </dgm:pt>
    <dgm:pt modelId="{2864D057-295B-472E-9827-BF206DB8A624}" type="pres">
      <dgm:prSet presAssocID="{D57D1C37-C106-4CD5-B29D-9494E752AFAD}" presName="sibTrans" presStyleLbl="sibTrans2D1" presStyleIdx="5" presStyleCnt="9"/>
      <dgm:spPr/>
      <dgm:t>
        <a:bodyPr/>
        <a:lstStyle/>
        <a:p>
          <a:endParaRPr lang="es-CO"/>
        </a:p>
      </dgm:t>
    </dgm:pt>
    <dgm:pt modelId="{1A5AB151-B3CF-4BBB-A38A-2089F005CB66}" type="pres">
      <dgm:prSet presAssocID="{41B74C92-8316-4607-B51E-4A53A574C150}" presName="node" presStyleLbl="node1" presStyleIdx="6" presStyleCnt="9" custScaleX="123161">
        <dgm:presLayoutVars>
          <dgm:bulletEnabled val="1"/>
        </dgm:presLayoutVars>
      </dgm:prSet>
      <dgm:spPr/>
      <dgm:t>
        <a:bodyPr/>
        <a:lstStyle/>
        <a:p>
          <a:endParaRPr lang="es-ES"/>
        </a:p>
      </dgm:t>
    </dgm:pt>
    <dgm:pt modelId="{F3C4C333-96EE-4619-AFAB-F0FDBDB63F6D}" type="pres">
      <dgm:prSet presAssocID="{41B74C92-8316-4607-B51E-4A53A574C150}" presName="dummy" presStyleCnt="0"/>
      <dgm:spPr/>
    </dgm:pt>
    <dgm:pt modelId="{BDF3B8CF-E7B4-4F05-8652-0348AB3BD1FD}" type="pres">
      <dgm:prSet presAssocID="{2BC08479-9B89-4CA1-9AEA-7D19F231A0CC}" presName="sibTrans" presStyleLbl="sibTrans2D1" presStyleIdx="6" presStyleCnt="9"/>
      <dgm:spPr/>
      <dgm:t>
        <a:bodyPr/>
        <a:lstStyle/>
        <a:p>
          <a:endParaRPr lang="es-CO"/>
        </a:p>
      </dgm:t>
    </dgm:pt>
    <dgm:pt modelId="{7BB55FE8-E895-4238-84EA-6E202EED73D2}" type="pres">
      <dgm:prSet presAssocID="{DCA8C5DF-0451-4BF4-BC2E-9C35E2897EBF}" presName="node" presStyleLbl="node1" presStyleIdx="7" presStyleCnt="9" custScaleX="121167">
        <dgm:presLayoutVars>
          <dgm:bulletEnabled val="1"/>
        </dgm:presLayoutVars>
      </dgm:prSet>
      <dgm:spPr/>
      <dgm:t>
        <a:bodyPr/>
        <a:lstStyle/>
        <a:p>
          <a:endParaRPr lang="es-ES"/>
        </a:p>
      </dgm:t>
    </dgm:pt>
    <dgm:pt modelId="{DE51C16F-E380-485E-B148-EE8EFB82E6C8}" type="pres">
      <dgm:prSet presAssocID="{DCA8C5DF-0451-4BF4-BC2E-9C35E2897EBF}" presName="dummy" presStyleCnt="0"/>
      <dgm:spPr/>
    </dgm:pt>
    <dgm:pt modelId="{27E68901-950A-4076-92EF-1FE0504F2787}" type="pres">
      <dgm:prSet presAssocID="{666E72E7-1CFB-4E91-8BF5-226454EF297B}" presName="sibTrans" presStyleLbl="sibTrans2D1" presStyleIdx="7" presStyleCnt="9"/>
      <dgm:spPr/>
      <dgm:t>
        <a:bodyPr/>
        <a:lstStyle/>
        <a:p>
          <a:endParaRPr lang="es-CO"/>
        </a:p>
      </dgm:t>
    </dgm:pt>
    <dgm:pt modelId="{4E351DB8-B017-406C-A23F-4E2D9A0BA66C}" type="pres">
      <dgm:prSet presAssocID="{772033D2-B7A1-49AE-9492-4996A6BEE202}" presName="node" presStyleLbl="node1" presStyleIdx="8" presStyleCnt="9" custScaleX="126730">
        <dgm:presLayoutVars>
          <dgm:bulletEnabled val="1"/>
        </dgm:presLayoutVars>
      </dgm:prSet>
      <dgm:spPr/>
      <dgm:t>
        <a:bodyPr/>
        <a:lstStyle/>
        <a:p>
          <a:endParaRPr lang="es-CO"/>
        </a:p>
      </dgm:t>
    </dgm:pt>
    <dgm:pt modelId="{420B2591-E4D2-472E-8AD7-99DB9BCB5441}" type="pres">
      <dgm:prSet presAssocID="{772033D2-B7A1-49AE-9492-4996A6BEE202}" presName="dummy" presStyleCnt="0"/>
      <dgm:spPr/>
    </dgm:pt>
    <dgm:pt modelId="{86AA245C-B0C2-4DF5-A8A1-38020A15B036}" type="pres">
      <dgm:prSet presAssocID="{4FF56F50-D99A-479D-8EA5-DC0FD078EB93}" presName="sibTrans" presStyleLbl="sibTrans2D1" presStyleIdx="8" presStyleCnt="9"/>
      <dgm:spPr/>
      <dgm:t>
        <a:bodyPr/>
        <a:lstStyle/>
        <a:p>
          <a:endParaRPr lang="es-CO"/>
        </a:p>
      </dgm:t>
    </dgm:pt>
  </dgm:ptLst>
  <dgm:cxnLst>
    <dgm:cxn modelId="{5E1198CC-B79C-44A7-B95A-202ADC870ADF}" type="presOf" srcId="{42463DE9-C60B-4DE9-94F3-A6F393E6ACDA}" destId="{44440F81-B409-4595-86AE-143CD7D7E3FA}" srcOrd="0" destOrd="0" presId="urn:microsoft.com/office/officeart/2005/8/layout/radial6"/>
    <dgm:cxn modelId="{1CD9410C-4213-40CE-95AA-EE401C48DAF2}" srcId="{7F137E15-30AB-487E-9CC8-5E77C65AA0F4}" destId="{41B74C92-8316-4607-B51E-4A53A574C150}" srcOrd="6" destOrd="0" parTransId="{0BBD00A6-C528-465A-A3C8-F2F72AFFC0BC}" sibTransId="{2BC08479-9B89-4CA1-9AEA-7D19F231A0CC}"/>
    <dgm:cxn modelId="{34FF36F1-CEFC-4EC8-8FAA-237E9100F9C3}" srcId="{7F137E15-30AB-487E-9CC8-5E77C65AA0F4}" destId="{E1055717-E6F2-4C14-8EC9-F7245CC4D2DD}" srcOrd="5" destOrd="0" parTransId="{4856EF2F-B004-404F-82F7-6CA05AD15FD8}" sibTransId="{D57D1C37-C106-4CD5-B29D-9494E752AFAD}"/>
    <dgm:cxn modelId="{EF6A227E-99A4-4D26-96F1-44FB67166CB2}" srcId="{7F137E15-30AB-487E-9CC8-5E77C65AA0F4}" destId="{6AF3CA53-AC66-4DF0-AEEE-E694386B0021}" srcOrd="4" destOrd="0" parTransId="{F86CC680-845E-4BB9-A13F-8DB8087BEBDC}" sibTransId="{A1FB217F-9194-446A-B594-2DAFD1C8F057}"/>
    <dgm:cxn modelId="{3DA40600-D92A-4279-88E0-A1F9B17011B5}" srcId="{7F137E15-30AB-487E-9CC8-5E77C65AA0F4}" destId="{13E161D3-1522-4D0C-AB5F-71C2B12FD6E0}" srcOrd="3" destOrd="0" parTransId="{299DC4D2-7FCA-47E4-ABFA-9CCDC34C1EE0}" sibTransId="{FBFCC282-2BEA-4098-95D8-46C95DB03BDC}"/>
    <dgm:cxn modelId="{81921B26-DEF1-4CE5-8D38-9E6E28EE274C}" srcId="{7F137E15-30AB-487E-9CC8-5E77C65AA0F4}" destId="{5AE74563-417A-49B9-84F2-38D69DA9C273}" srcOrd="2" destOrd="0" parTransId="{7278A1FB-0AC7-4B4A-805E-F789EEDD89BD}" sibTransId="{FDEA1F09-D48E-4A3A-984E-ABA1091FF29A}"/>
    <dgm:cxn modelId="{9CE23591-2449-420B-B997-6D6301ED39E9}" srcId="{7F137E15-30AB-487E-9CC8-5E77C65AA0F4}" destId="{3D3AAD6E-A944-4363-BD51-AF153C11EBF2}" srcOrd="0" destOrd="0" parTransId="{8CE35B5F-542F-43FF-9291-894EEE311251}" sibTransId="{563870C7-F65C-41F2-A3F1-B372491EFCE2}"/>
    <dgm:cxn modelId="{1D359C2D-F1E8-4B47-90A5-767C453A4C48}" type="presOf" srcId="{FDEA1F09-D48E-4A3A-984E-ABA1091FF29A}" destId="{A512384D-5DF2-4DA2-9952-E93DDFDA3D0E}" srcOrd="0" destOrd="0" presId="urn:microsoft.com/office/officeart/2005/8/layout/radial6"/>
    <dgm:cxn modelId="{C167BC9F-4286-473C-A11D-86684E6925C5}" type="presOf" srcId="{7F137E15-30AB-487E-9CC8-5E77C65AA0F4}" destId="{B110715B-5A8B-4931-AF0C-6047F434734F}" srcOrd="0" destOrd="0" presId="urn:microsoft.com/office/officeart/2005/8/layout/radial6"/>
    <dgm:cxn modelId="{A604070F-0CFC-489B-B813-F66511FE6EA9}" type="presOf" srcId="{CC28B1F3-F5A7-4A92-8128-6E027D02D796}" destId="{77FC2FC6-F2D2-4D78-B327-09722BCF42C5}" srcOrd="0" destOrd="0" presId="urn:microsoft.com/office/officeart/2005/8/layout/radial6"/>
    <dgm:cxn modelId="{6D580D97-040B-402C-940D-E6186C1B5D28}" type="presOf" srcId="{772033D2-B7A1-49AE-9492-4996A6BEE202}" destId="{4E351DB8-B017-406C-A23F-4E2D9A0BA66C}" srcOrd="0" destOrd="0" presId="urn:microsoft.com/office/officeart/2005/8/layout/radial6"/>
    <dgm:cxn modelId="{F9537BFE-2671-4258-B352-DBF2F5B41A6A}" type="presOf" srcId="{3D3AAD6E-A944-4363-BD51-AF153C11EBF2}" destId="{8C8AF3C4-8987-4D82-BFC5-535430408109}" srcOrd="0" destOrd="0" presId="urn:microsoft.com/office/officeart/2005/8/layout/radial6"/>
    <dgm:cxn modelId="{F2465F7C-725C-4FAF-9286-7A25CECBA445}" srcId="{CC28B1F3-F5A7-4A92-8128-6E027D02D796}" destId="{84BC4F67-3BA9-4B2F-BFE5-F526CAD85067}" srcOrd="3" destOrd="0" parTransId="{0CB5877D-582B-43DA-B217-75ABAB8F05D9}" sibTransId="{C033171A-9A15-42FA-8B0D-4E9B1785781D}"/>
    <dgm:cxn modelId="{FF1B1576-47C3-4922-B618-EAAADAD7E1AA}" type="presOf" srcId="{2BC08479-9B89-4CA1-9AEA-7D19F231A0CC}" destId="{BDF3B8CF-E7B4-4F05-8652-0348AB3BD1FD}" srcOrd="0" destOrd="0" presId="urn:microsoft.com/office/officeart/2005/8/layout/radial6"/>
    <dgm:cxn modelId="{E08F199A-CCB0-4DE2-B248-AD05CDD74F3E}" srcId="{CC28B1F3-F5A7-4A92-8128-6E027D02D796}" destId="{300F7BFE-EF7E-43A4-B285-B5A8C643273D}" srcOrd="2" destOrd="0" parTransId="{3622FA26-CDBF-40BE-AE8B-B24473387724}" sibTransId="{1EA7F775-40C2-479D-A198-D42A5A1D2F5C}"/>
    <dgm:cxn modelId="{9B0E85D1-D637-4C92-9010-68C9B8CF82C8}" type="presOf" srcId="{41B74C92-8316-4607-B51E-4A53A574C150}" destId="{1A5AB151-B3CF-4BBB-A38A-2089F005CB66}" srcOrd="0" destOrd="0" presId="urn:microsoft.com/office/officeart/2005/8/layout/radial6"/>
    <dgm:cxn modelId="{2DC9AB08-44C3-4E27-960C-C2A1096D2981}" type="presOf" srcId="{A1FB217F-9194-446A-B594-2DAFD1C8F057}" destId="{1DDB02A2-A799-45C2-B651-33A521830583}" srcOrd="0" destOrd="0" presId="urn:microsoft.com/office/officeart/2005/8/layout/radial6"/>
    <dgm:cxn modelId="{BFDA7825-AB0F-4E2B-8D10-369EAC506F28}" type="presOf" srcId="{FBFCC282-2BEA-4098-95D8-46C95DB03BDC}" destId="{BB30FAA8-49F2-4E69-BD1D-64FBD7CA039F}" srcOrd="0" destOrd="0" presId="urn:microsoft.com/office/officeart/2005/8/layout/radial6"/>
    <dgm:cxn modelId="{F3487100-605C-47FC-8CD3-C5CB9E5CD162}" type="presOf" srcId="{E1055717-E6F2-4C14-8EC9-F7245CC4D2DD}" destId="{AD80F211-41D3-41CF-9D6D-4209EA1EC65B}" srcOrd="0" destOrd="0" presId="urn:microsoft.com/office/officeart/2005/8/layout/radial6"/>
    <dgm:cxn modelId="{A361BBE6-4F84-40C8-9E58-7D5AEBF460F1}" srcId="{7F137E15-30AB-487E-9CC8-5E77C65AA0F4}" destId="{DCA8C5DF-0451-4BF4-BC2E-9C35E2897EBF}" srcOrd="7" destOrd="0" parTransId="{147F2B3C-1081-4E27-A3EE-355B74767AC1}" sibTransId="{666E72E7-1CFB-4E91-8BF5-226454EF297B}"/>
    <dgm:cxn modelId="{D2160848-65C2-48CF-8277-2F80BC9CF80F}" type="presOf" srcId="{13E161D3-1522-4D0C-AB5F-71C2B12FD6E0}" destId="{4C30A556-0A7B-408D-9B3A-EFDA0FAEC004}" srcOrd="0" destOrd="0" presId="urn:microsoft.com/office/officeart/2005/8/layout/radial6"/>
    <dgm:cxn modelId="{021EF417-AC83-42B6-B549-378094B0149B}" type="presOf" srcId="{DED8D15E-ACE6-4918-AC2E-4D20EAFBD9A5}" destId="{C68BFF24-9105-4BED-A5B1-D0148C7B0E74}" srcOrd="0" destOrd="0" presId="urn:microsoft.com/office/officeart/2005/8/layout/radial6"/>
    <dgm:cxn modelId="{5B710BAD-CCA4-4391-AE8B-683CF4C5345E}" srcId="{CC28B1F3-F5A7-4A92-8128-6E027D02D796}" destId="{7F137E15-30AB-487E-9CC8-5E77C65AA0F4}" srcOrd="0" destOrd="0" parTransId="{D2855FE6-6D3D-4B4D-9A81-60CFEAE357F7}" sibTransId="{2B092DD7-9681-48D7-97AD-2858B893BE79}"/>
    <dgm:cxn modelId="{06873DFC-4031-43FE-8C5B-E2EC3E49420C}" srcId="{7F137E15-30AB-487E-9CC8-5E77C65AA0F4}" destId="{772033D2-B7A1-49AE-9492-4996A6BEE202}" srcOrd="8" destOrd="0" parTransId="{15D60F94-3E61-46D7-B54A-70C1001374AC}" sibTransId="{4FF56F50-D99A-479D-8EA5-DC0FD078EB93}"/>
    <dgm:cxn modelId="{3B778025-A7D4-4F05-A1B0-CBF86BC36D02}" type="presOf" srcId="{666E72E7-1CFB-4E91-8BF5-226454EF297B}" destId="{27E68901-950A-4076-92EF-1FE0504F2787}" srcOrd="0" destOrd="0" presId="urn:microsoft.com/office/officeart/2005/8/layout/radial6"/>
    <dgm:cxn modelId="{FC8D636C-7E99-4F37-B376-49E56BC98AC7}" type="presOf" srcId="{D57D1C37-C106-4CD5-B29D-9494E752AFAD}" destId="{2864D057-295B-472E-9827-BF206DB8A624}" srcOrd="0" destOrd="0" presId="urn:microsoft.com/office/officeart/2005/8/layout/radial6"/>
    <dgm:cxn modelId="{94F797FB-00A2-40B7-BA81-5D8BC127669D}" type="presOf" srcId="{563870C7-F65C-41F2-A3F1-B372491EFCE2}" destId="{67AAD019-6338-48F0-BAA1-5B78A41C1AF5}" srcOrd="0" destOrd="0" presId="urn:microsoft.com/office/officeart/2005/8/layout/radial6"/>
    <dgm:cxn modelId="{0DBCBD59-D2FA-4183-A046-5E0E3FD597F1}" type="presOf" srcId="{DCA8C5DF-0451-4BF4-BC2E-9C35E2897EBF}" destId="{7BB55FE8-E895-4238-84EA-6E202EED73D2}" srcOrd="0" destOrd="0" presId="urn:microsoft.com/office/officeart/2005/8/layout/radial6"/>
    <dgm:cxn modelId="{A08ED4C8-86AA-4C2B-B5DC-28F7640051CB}" type="presOf" srcId="{5AE74563-417A-49B9-84F2-38D69DA9C273}" destId="{B595EC06-5C02-44E5-BD31-D3BABFE7D777}" srcOrd="0" destOrd="0" presId="urn:microsoft.com/office/officeart/2005/8/layout/radial6"/>
    <dgm:cxn modelId="{C90BC075-1AFC-4657-BC48-E3F24BD93220}" type="presOf" srcId="{4FF56F50-D99A-479D-8EA5-DC0FD078EB93}" destId="{86AA245C-B0C2-4DF5-A8A1-38020A15B036}" srcOrd="0" destOrd="0" presId="urn:microsoft.com/office/officeart/2005/8/layout/radial6"/>
    <dgm:cxn modelId="{6E4D723A-A534-44E3-902D-FAEDCD4FFE82}" type="presOf" srcId="{6AF3CA53-AC66-4DF0-AEEE-E694386B0021}" destId="{A865A85D-8ACA-482F-B6B7-47C49D7C31A9}" srcOrd="0" destOrd="0" presId="urn:microsoft.com/office/officeart/2005/8/layout/radial6"/>
    <dgm:cxn modelId="{6EB343CB-DD01-481A-914C-0E67C43D414D}" srcId="{CC28B1F3-F5A7-4A92-8128-6E027D02D796}" destId="{D717C3EE-D4D3-4397-B283-716B49C88EA2}" srcOrd="1" destOrd="0" parTransId="{788FB92D-2ECE-4149-A4AC-F8C6246E3E82}" sibTransId="{0CB946C1-AA5A-4917-A69A-08AB9441E0B2}"/>
    <dgm:cxn modelId="{5E278A3C-98B5-4079-B272-5060CE474305}" srcId="{7F137E15-30AB-487E-9CC8-5E77C65AA0F4}" destId="{42463DE9-C60B-4DE9-94F3-A6F393E6ACDA}" srcOrd="1" destOrd="0" parTransId="{18A87599-95A0-4259-90C2-BB5A9FB3B736}" sibTransId="{DED8D15E-ACE6-4918-AC2E-4D20EAFBD9A5}"/>
    <dgm:cxn modelId="{D366AC88-EABE-40A5-97C1-28629000ED13}" type="presParOf" srcId="{77FC2FC6-F2D2-4D78-B327-09722BCF42C5}" destId="{B110715B-5A8B-4931-AF0C-6047F434734F}" srcOrd="0" destOrd="0" presId="urn:microsoft.com/office/officeart/2005/8/layout/radial6"/>
    <dgm:cxn modelId="{BBA3B28C-AE44-4029-A9AD-725B1450E1B7}" type="presParOf" srcId="{77FC2FC6-F2D2-4D78-B327-09722BCF42C5}" destId="{8C8AF3C4-8987-4D82-BFC5-535430408109}" srcOrd="1" destOrd="0" presId="urn:microsoft.com/office/officeart/2005/8/layout/radial6"/>
    <dgm:cxn modelId="{C28B2690-D966-42F4-B5FB-9BF911569C61}" type="presParOf" srcId="{77FC2FC6-F2D2-4D78-B327-09722BCF42C5}" destId="{3F076689-5352-4725-937A-AC2C1DE26409}" srcOrd="2" destOrd="0" presId="urn:microsoft.com/office/officeart/2005/8/layout/radial6"/>
    <dgm:cxn modelId="{5DDEED8D-5524-4B84-9026-1A440BCB44EC}" type="presParOf" srcId="{77FC2FC6-F2D2-4D78-B327-09722BCF42C5}" destId="{67AAD019-6338-48F0-BAA1-5B78A41C1AF5}" srcOrd="3" destOrd="0" presId="urn:microsoft.com/office/officeart/2005/8/layout/radial6"/>
    <dgm:cxn modelId="{99CDCE18-6858-402A-992A-18CC4F22EB11}" type="presParOf" srcId="{77FC2FC6-F2D2-4D78-B327-09722BCF42C5}" destId="{44440F81-B409-4595-86AE-143CD7D7E3FA}" srcOrd="4" destOrd="0" presId="urn:microsoft.com/office/officeart/2005/8/layout/radial6"/>
    <dgm:cxn modelId="{26A3367C-CC8A-4782-A5C8-72577947B59F}" type="presParOf" srcId="{77FC2FC6-F2D2-4D78-B327-09722BCF42C5}" destId="{6FEE9AE6-31E4-4444-AA5B-BDB88E99E4C7}" srcOrd="5" destOrd="0" presId="urn:microsoft.com/office/officeart/2005/8/layout/radial6"/>
    <dgm:cxn modelId="{07C4C291-A02E-4033-A332-5550DA795803}" type="presParOf" srcId="{77FC2FC6-F2D2-4D78-B327-09722BCF42C5}" destId="{C68BFF24-9105-4BED-A5B1-D0148C7B0E74}" srcOrd="6" destOrd="0" presId="urn:microsoft.com/office/officeart/2005/8/layout/radial6"/>
    <dgm:cxn modelId="{B701D114-73A7-41B7-96CD-193FF45B8076}" type="presParOf" srcId="{77FC2FC6-F2D2-4D78-B327-09722BCF42C5}" destId="{B595EC06-5C02-44E5-BD31-D3BABFE7D777}" srcOrd="7" destOrd="0" presId="urn:microsoft.com/office/officeart/2005/8/layout/radial6"/>
    <dgm:cxn modelId="{FCB1BCC9-A0E0-4E40-BA9E-7894EE7BE97B}" type="presParOf" srcId="{77FC2FC6-F2D2-4D78-B327-09722BCF42C5}" destId="{8794B2D9-C1BB-4DB5-B9E9-D015CA04AF51}" srcOrd="8" destOrd="0" presId="urn:microsoft.com/office/officeart/2005/8/layout/radial6"/>
    <dgm:cxn modelId="{03FA104E-7311-419E-94FD-54624C3B2B1A}" type="presParOf" srcId="{77FC2FC6-F2D2-4D78-B327-09722BCF42C5}" destId="{A512384D-5DF2-4DA2-9952-E93DDFDA3D0E}" srcOrd="9" destOrd="0" presId="urn:microsoft.com/office/officeart/2005/8/layout/radial6"/>
    <dgm:cxn modelId="{46E572F4-47C1-437B-9A5C-C9A1CF6C9091}" type="presParOf" srcId="{77FC2FC6-F2D2-4D78-B327-09722BCF42C5}" destId="{4C30A556-0A7B-408D-9B3A-EFDA0FAEC004}" srcOrd="10" destOrd="0" presId="urn:microsoft.com/office/officeart/2005/8/layout/radial6"/>
    <dgm:cxn modelId="{D993E0DC-DF78-4C73-8CA6-5D8B30A6376C}" type="presParOf" srcId="{77FC2FC6-F2D2-4D78-B327-09722BCF42C5}" destId="{41D52DCF-D5F6-4C4E-9A3D-A3083B463D94}" srcOrd="11" destOrd="0" presId="urn:microsoft.com/office/officeart/2005/8/layout/radial6"/>
    <dgm:cxn modelId="{12E1FBE6-14C5-4A46-A2F4-E97D64BF1C4D}" type="presParOf" srcId="{77FC2FC6-F2D2-4D78-B327-09722BCF42C5}" destId="{BB30FAA8-49F2-4E69-BD1D-64FBD7CA039F}" srcOrd="12" destOrd="0" presId="urn:microsoft.com/office/officeart/2005/8/layout/radial6"/>
    <dgm:cxn modelId="{32F63429-8583-4558-9F31-E1597CE2F4B5}" type="presParOf" srcId="{77FC2FC6-F2D2-4D78-B327-09722BCF42C5}" destId="{A865A85D-8ACA-482F-B6B7-47C49D7C31A9}" srcOrd="13" destOrd="0" presId="urn:microsoft.com/office/officeart/2005/8/layout/radial6"/>
    <dgm:cxn modelId="{4FAFC404-92C2-41DF-87A6-6414DCD096B4}" type="presParOf" srcId="{77FC2FC6-F2D2-4D78-B327-09722BCF42C5}" destId="{E3CF19B2-3DD0-4EF3-9FC0-01569897A038}" srcOrd="14" destOrd="0" presId="urn:microsoft.com/office/officeart/2005/8/layout/radial6"/>
    <dgm:cxn modelId="{98EBC46C-A59D-413C-A44C-6538A233D84E}" type="presParOf" srcId="{77FC2FC6-F2D2-4D78-B327-09722BCF42C5}" destId="{1DDB02A2-A799-45C2-B651-33A521830583}" srcOrd="15" destOrd="0" presId="urn:microsoft.com/office/officeart/2005/8/layout/radial6"/>
    <dgm:cxn modelId="{16860B41-2A2B-40DC-B1A4-43425B2F3F66}" type="presParOf" srcId="{77FC2FC6-F2D2-4D78-B327-09722BCF42C5}" destId="{AD80F211-41D3-41CF-9D6D-4209EA1EC65B}" srcOrd="16" destOrd="0" presId="urn:microsoft.com/office/officeart/2005/8/layout/radial6"/>
    <dgm:cxn modelId="{9D16CB99-0CE0-4EFF-A4DE-CBBFFC1F3BDB}" type="presParOf" srcId="{77FC2FC6-F2D2-4D78-B327-09722BCF42C5}" destId="{3A896237-4887-4985-BDB4-FA8C653BD5D1}" srcOrd="17" destOrd="0" presId="urn:microsoft.com/office/officeart/2005/8/layout/radial6"/>
    <dgm:cxn modelId="{30036690-BC4D-4A5A-8568-56BADD215867}" type="presParOf" srcId="{77FC2FC6-F2D2-4D78-B327-09722BCF42C5}" destId="{2864D057-295B-472E-9827-BF206DB8A624}" srcOrd="18" destOrd="0" presId="urn:microsoft.com/office/officeart/2005/8/layout/radial6"/>
    <dgm:cxn modelId="{31507450-C267-4DCE-BBBB-E39AEB26ED3A}" type="presParOf" srcId="{77FC2FC6-F2D2-4D78-B327-09722BCF42C5}" destId="{1A5AB151-B3CF-4BBB-A38A-2089F005CB66}" srcOrd="19" destOrd="0" presId="urn:microsoft.com/office/officeart/2005/8/layout/radial6"/>
    <dgm:cxn modelId="{21851DD6-E024-4BA4-A97A-B55A8B712637}" type="presParOf" srcId="{77FC2FC6-F2D2-4D78-B327-09722BCF42C5}" destId="{F3C4C333-96EE-4619-AFAB-F0FDBDB63F6D}" srcOrd="20" destOrd="0" presId="urn:microsoft.com/office/officeart/2005/8/layout/radial6"/>
    <dgm:cxn modelId="{A2CD9F81-36E1-4B44-8D40-E8FBE2647FBD}" type="presParOf" srcId="{77FC2FC6-F2D2-4D78-B327-09722BCF42C5}" destId="{BDF3B8CF-E7B4-4F05-8652-0348AB3BD1FD}" srcOrd="21" destOrd="0" presId="urn:microsoft.com/office/officeart/2005/8/layout/radial6"/>
    <dgm:cxn modelId="{8119927B-0167-4C62-BCA7-7C870D9EA257}" type="presParOf" srcId="{77FC2FC6-F2D2-4D78-B327-09722BCF42C5}" destId="{7BB55FE8-E895-4238-84EA-6E202EED73D2}" srcOrd="22" destOrd="0" presId="urn:microsoft.com/office/officeart/2005/8/layout/radial6"/>
    <dgm:cxn modelId="{7E114790-C251-4EFD-9C61-675167304EBF}" type="presParOf" srcId="{77FC2FC6-F2D2-4D78-B327-09722BCF42C5}" destId="{DE51C16F-E380-485E-B148-EE8EFB82E6C8}" srcOrd="23" destOrd="0" presId="urn:microsoft.com/office/officeart/2005/8/layout/radial6"/>
    <dgm:cxn modelId="{F6EB718C-5283-46B6-A2F9-DE7596D8A7EA}" type="presParOf" srcId="{77FC2FC6-F2D2-4D78-B327-09722BCF42C5}" destId="{27E68901-950A-4076-92EF-1FE0504F2787}" srcOrd="24" destOrd="0" presId="urn:microsoft.com/office/officeart/2005/8/layout/radial6"/>
    <dgm:cxn modelId="{01C639D5-F66D-40F1-870B-2010F4A3E8EC}" type="presParOf" srcId="{77FC2FC6-F2D2-4D78-B327-09722BCF42C5}" destId="{4E351DB8-B017-406C-A23F-4E2D9A0BA66C}" srcOrd="25" destOrd="0" presId="urn:microsoft.com/office/officeart/2005/8/layout/radial6"/>
    <dgm:cxn modelId="{F2994D72-B338-4BB9-8D35-D27DD54266DD}" type="presParOf" srcId="{77FC2FC6-F2D2-4D78-B327-09722BCF42C5}" destId="{420B2591-E4D2-472E-8AD7-99DB9BCB5441}" srcOrd="26" destOrd="0" presId="urn:microsoft.com/office/officeart/2005/8/layout/radial6"/>
    <dgm:cxn modelId="{CF51EB25-0574-4210-9DCA-454A2D706EDD}" type="presParOf" srcId="{77FC2FC6-F2D2-4D78-B327-09722BCF42C5}" destId="{86AA245C-B0C2-4DF5-A8A1-38020A15B036}" srcOrd="27"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E1EFD70-E407-409A-8A14-FC03AE1EA063}" type="doc">
      <dgm:prSet loTypeId="urn:microsoft.com/office/officeart/2005/8/layout/matrix3" loCatId="matrix" qsTypeId="urn:microsoft.com/office/officeart/2005/8/quickstyle/simple1#3" qsCatId="simple" csTypeId="urn:microsoft.com/office/officeart/2005/8/colors/colorful2" csCatId="colorful" phldr="1"/>
      <dgm:spPr/>
      <dgm:t>
        <a:bodyPr/>
        <a:lstStyle/>
        <a:p>
          <a:endParaRPr lang="es-ES"/>
        </a:p>
      </dgm:t>
    </dgm:pt>
    <dgm:pt modelId="{F7922C6E-EA18-4166-BBFA-5A5C0F2CFCE2}">
      <dgm:prSet phldrT="[Texto]"/>
      <dgm:spPr/>
      <dgm:t>
        <a:bodyPr/>
        <a:lstStyle/>
        <a:p>
          <a:r>
            <a:rPr lang="es-ES" dirty="0" smtClean="0"/>
            <a:t>Orientación a crear orden en el casos</a:t>
          </a:r>
          <a:endParaRPr lang="es-ES" dirty="0"/>
        </a:p>
      </dgm:t>
    </dgm:pt>
    <dgm:pt modelId="{D4435D60-8A67-430F-A1A4-FFA2BEAB7AB1}" type="parTrans" cxnId="{9A4D5C2F-7FF9-464D-BBE3-F435B355E875}">
      <dgm:prSet/>
      <dgm:spPr/>
      <dgm:t>
        <a:bodyPr/>
        <a:lstStyle/>
        <a:p>
          <a:endParaRPr lang="es-ES"/>
        </a:p>
      </dgm:t>
    </dgm:pt>
    <dgm:pt modelId="{A346E9AA-854A-41B4-803A-BE0A541E01E8}" type="sibTrans" cxnId="{9A4D5C2F-7FF9-464D-BBE3-F435B355E875}">
      <dgm:prSet/>
      <dgm:spPr/>
      <dgm:t>
        <a:bodyPr/>
        <a:lstStyle/>
        <a:p>
          <a:endParaRPr lang="es-ES"/>
        </a:p>
      </dgm:t>
    </dgm:pt>
    <dgm:pt modelId="{02655D8F-20D6-480C-9943-421F871B5593}">
      <dgm:prSet phldrT="[Texto]"/>
      <dgm:spPr/>
      <dgm:t>
        <a:bodyPr/>
        <a:lstStyle/>
        <a:p>
          <a:r>
            <a:rPr lang="es-ES" dirty="0" smtClean="0"/>
            <a:t>Discernimiento para la toma de riesgos</a:t>
          </a:r>
          <a:endParaRPr lang="es-ES" dirty="0"/>
        </a:p>
      </dgm:t>
    </dgm:pt>
    <dgm:pt modelId="{07E99EC7-D059-44E3-B550-008A3EF4FD97}" type="parTrans" cxnId="{1A5D5C9A-B4BB-4C31-A4BA-58E1289B32F8}">
      <dgm:prSet/>
      <dgm:spPr/>
      <dgm:t>
        <a:bodyPr/>
        <a:lstStyle/>
        <a:p>
          <a:endParaRPr lang="es-ES"/>
        </a:p>
      </dgm:t>
    </dgm:pt>
    <dgm:pt modelId="{02DEF94E-C832-4B03-9953-5DEDEFBE4431}" type="sibTrans" cxnId="{1A5D5C9A-B4BB-4C31-A4BA-58E1289B32F8}">
      <dgm:prSet/>
      <dgm:spPr/>
      <dgm:t>
        <a:bodyPr/>
        <a:lstStyle/>
        <a:p>
          <a:endParaRPr lang="es-ES"/>
        </a:p>
      </dgm:t>
    </dgm:pt>
    <dgm:pt modelId="{A79B8D59-E95D-455F-BCD8-D603C81BF0CA}">
      <dgm:prSet phldrT="[Texto]"/>
      <dgm:spPr/>
      <dgm:t>
        <a:bodyPr/>
        <a:lstStyle/>
        <a:p>
          <a:r>
            <a:rPr lang="es-ES" dirty="0" smtClean="0"/>
            <a:t>Sabiduría  para la respuesta a preguntas inesperadas</a:t>
          </a:r>
          <a:endParaRPr lang="es-ES" dirty="0"/>
        </a:p>
      </dgm:t>
    </dgm:pt>
    <dgm:pt modelId="{BA3A0F79-DCDA-4AD7-A306-08350746D37F}" type="parTrans" cxnId="{BDC64339-1644-47BB-BDE8-6F2EBAAA8A60}">
      <dgm:prSet/>
      <dgm:spPr/>
      <dgm:t>
        <a:bodyPr/>
        <a:lstStyle/>
        <a:p>
          <a:endParaRPr lang="es-ES"/>
        </a:p>
      </dgm:t>
    </dgm:pt>
    <dgm:pt modelId="{46AE4F25-C346-4D84-9BED-042A6D01DF8D}" type="sibTrans" cxnId="{BDC64339-1644-47BB-BDE8-6F2EBAAA8A60}">
      <dgm:prSet/>
      <dgm:spPr/>
      <dgm:t>
        <a:bodyPr/>
        <a:lstStyle/>
        <a:p>
          <a:endParaRPr lang="es-ES"/>
        </a:p>
      </dgm:t>
    </dgm:pt>
    <dgm:pt modelId="{4381452D-12A1-45D1-9EC6-4B43934129F0}">
      <dgm:prSet phldrT="[Texto]"/>
      <dgm:spPr/>
      <dgm:t>
        <a:bodyPr/>
        <a:lstStyle/>
        <a:p>
          <a:r>
            <a:rPr lang="es-ES" dirty="0" smtClean="0"/>
            <a:t>Sentimiento de reto propio</a:t>
          </a:r>
          <a:endParaRPr lang="es-ES" dirty="0"/>
        </a:p>
      </dgm:t>
    </dgm:pt>
    <dgm:pt modelId="{7398E22B-99C1-462B-9395-2B6F26DC45F8}" type="parTrans" cxnId="{23BADEAB-4AA8-4E2B-A8D8-77D3EBD29B21}">
      <dgm:prSet/>
      <dgm:spPr/>
      <dgm:t>
        <a:bodyPr/>
        <a:lstStyle/>
        <a:p>
          <a:endParaRPr lang="es-ES"/>
        </a:p>
      </dgm:t>
    </dgm:pt>
    <dgm:pt modelId="{B5A9595A-105B-4B62-8CF2-8E29F90FE040}" type="sibTrans" cxnId="{23BADEAB-4AA8-4E2B-A8D8-77D3EBD29B21}">
      <dgm:prSet/>
      <dgm:spPr/>
      <dgm:t>
        <a:bodyPr/>
        <a:lstStyle/>
        <a:p>
          <a:endParaRPr lang="es-ES"/>
        </a:p>
      </dgm:t>
    </dgm:pt>
    <dgm:pt modelId="{8B6ECAB1-E27A-4814-87AC-E5A2FD706B05}" type="pres">
      <dgm:prSet presAssocID="{6E1EFD70-E407-409A-8A14-FC03AE1EA063}" presName="matrix" presStyleCnt="0">
        <dgm:presLayoutVars>
          <dgm:chMax val="1"/>
          <dgm:dir/>
          <dgm:resizeHandles val="exact"/>
        </dgm:presLayoutVars>
      </dgm:prSet>
      <dgm:spPr/>
      <dgm:t>
        <a:bodyPr/>
        <a:lstStyle/>
        <a:p>
          <a:endParaRPr lang="es-CO"/>
        </a:p>
      </dgm:t>
    </dgm:pt>
    <dgm:pt modelId="{5B5FB5C7-0A43-47C5-A070-9C0A344D0EBD}" type="pres">
      <dgm:prSet presAssocID="{6E1EFD70-E407-409A-8A14-FC03AE1EA063}" presName="diamond" presStyleLbl="bgShp" presStyleIdx="0" presStyleCnt="1"/>
      <dgm:spPr/>
    </dgm:pt>
    <dgm:pt modelId="{F9381AFF-756B-47B5-8888-33CCFB3194FC}" type="pres">
      <dgm:prSet presAssocID="{6E1EFD70-E407-409A-8A14-FC03AE1EA063}" presName="quad1" presStyleLbl="node1" presStyleIdx="0" presStyleCnt="4">
        <dgm:presLayoutVars>
          <dgm:chMax val="0"/>
          <dgm:chPref val="0"/>
          <dgm:bulletEnabled val="1"/>
        </dgm:presLayoutVars>
      </dgm:prSet>
      <dgm:spPr/>
      <dgm:t>
        <a:bodyPr/>
        <a:lstStyle/>
        <a:p>
          <a:endParaRPr lang="es-ES"/>
        </a:p>
      </dgm:t>
    </dgm:pt>
    <dgm:pt modelId="{DF24A69B-3570-48C8-A303-BCA20A14AF72}" type="pres">
      <dgm:prSet presAssocID="{6E1EFD70-E407-409A-8A14-FC03AE1EA063}" presName="quad2" presStyleLbl="node1" presStyleIdx="1" presStyleCnt="4">
        <dgm:presLayoutVars>
          <dgm:chMax val="0"/>
          <dgm:chPref val="0"/>
          <dgm:bulletEnabled val="1"/>
        </dgm:presLayoutVars>
      </dgm:prSet>
      <dgm:spPr/>
      <dgm:t>
        <a:bodyPr/>
        <a:lstStyle/>
        <a:p>
          <a:endParaRPr lang="es-ES"/>
        </a:p>
      </dgm:t>
    </dgm:pt>
    <dgm:pt modelId="{81C8DF88-8160-468C-958B-BD8CAD752D08}" type="pres">
      <dgm:prSet presAssocID="{6E1EFD70-E407-409A-8A14-FC03AE1EA063}" presName="quad3" presStyleLbl="node1" presStyleIdx="2" presStyleCnt="4">
        <dgm:presLayoutVars>
          <dgm:chMax val="0"/>
          <dgm:chPref val="0"/>
          <dgm:bulletEnabled val="1"/>
        </dgm:presLayoutVars>
      </dgm:prSet>
      <dgm:spPr/>
      <dgm:t>
        <a:bodyPr/>
        <a:lstStyle/>
        <a:p>
          <a:endParaRPr lang="es-ES"/>
        </a:p>
      </dgm:t>
    </dgm:pt>
    <dgm:pt modelId="{C1E9DEE5-954A-425E-A3F5-B51F07DB2B81}" type="pres">
      <dgm:prSet presAssocID="{6E1EFD70-E407-409A-8A14-FC03AE1EA063}" presName="quad4" presStyleLbl="node1" presStyleIdx="3" presStyleCnt="4">
        <dgm:presLayoutVars>
          <dgm:chMax val="0"/>
          <dgm:chPref val="0"/>
          <dgm:bulletEnabled val="1"/>
        </dgm:presLayoutVars>
      </dgm:prSet>
      <dgm:spPr/>
      <dgm:t>
        <a:bodyPr/>
        <a:lstStyle/>
        <a:p>
          <a:endParaRPr lang="es-ES"/>
        </a:p>
      </dgm:t>
    </dgm:pt>
  </dgm:ptLst>
  <dgm:cxnLst>
    <dgm:cxn modelId="{C260DD17-1FC5-46E3-8C24-4FD7DBA3FB92}" type="presOf" srcId="{4381452D-12A1-45D1-9EC6-4B43934129F0}" destId="{C1E9DEE5-954A-425E-A3F5-B51F07DB2B81}" srcOrd="0" destOrd="0" presId="urn:microsoft.com/office/officeart/2005/8/layout/matrix3"/>
    <dgm:cxn modelId="{23BADEAB-4AA8-4E2B-A8D8-77D3EBD29B21}" srcId="{6E1EFD70-E407-409A-8A14-FC03AE1EA063}" destId="{4381452D-12A1-45D1-9EC6-4B43934129F0}" srcOrd="3" destOrd="0" parTransId="{7398E22B-99C1-462B-9395-2B6F26DC45F8}" sibTransId="{B5A9595A-105B-4B62-8CF2-8E29F90FE040}"/>
    <dgm:cxn modelId="{BDC64339-1644-47BB-BDE8-6F2EBAAA8A60}" srcId="{6E1EFD70-E407-409A-8A14-FC03AE1EA063}" destId="{A79B8D59-E95D-455F-BCD8-D603C81BF0CA}" srcOrd="2" destOrd="0" parTransId="{BA3A0F79-DCDA-4AD7-A306-08350746D37F}" sibTransId="{46AE4F25-C346-4D84-9BED-042A6D01DF8D}"/>
    <dgm:cxn modelId="{1A5D5C9A-B4BB-4C31-A4BA-58E1289B32F8}" srcId="{6E1EFD70-E407-409A-8A14-FC03AE1EA063}" destId="{02655D8F-20D6-480C-9943-421F871B5593}" srcOrd="1" destOrd="0" parTransId="{07E99EC7-D059-44E3-B550-008A3EF4FD97}" sibTransId="{02DEF94E-C832-4B03-9953-5DEDEFBE4431}"/>
    <dgm:cxn modelId="{4820A409-160F-482F-950F-523F29F7676C}" type="presOf" srcId="{6E1EFD70-E407-409A-8A14-FC03AE1EA063}" destId="{8B6ECAB1-E27A-4814-87AC-E5A2FD706B05}" srcOrd="0" destOrd="0" presId="urn:microsoft.com/office/officeart/2005/8/layout/matrix3"/>
    <dgm:cxn modelId="{1BC1ED10-DAB9-4B78-9041-773466DE19CB}" type="presOf" srcId="{F7922C6E-EA18-4166-BBFA-5A5C0F2CFCE2}" destId="{F9381AFF-756B-47B5-8888-33CCFB3194FC}" srcOrd="0" destOrd="0" presId="urn:microsoft.com/office/officeart/2005/8/layout/matrix3"/>
    <dgm:cxn modelId="{F66767BF-48FB-4877-8A22-9A3475692B0D}" type="presOf" srcId="{A79B8D59-E95D-455F-BCD8-D603C81BF0CA}" destId="{81C8DF88-8160-468C-958B-BD8CAD752D08}" srcOrd="0" destOrd="0" presId="urn:microsoft.com/office/officeart/2005/8/layout/matrix3"/>
    <dgm:cxn modelId="{6F36F2FB-247D-4E32-ADA9-BFFD4FC8D5F6}" type="presOf" srcId="{02655D8F-20D6-480C-9943-421F871B5593}" destId="{DF24A69B-3570-48C8-A303-BCA20A14AF72}" srcOrd="0" destOrd="0" presId="urn:microsoft.com/office/officeart/2005/8/layout/matrix3"/>
    <dgm:cxn modelId="{9A4D5C2F-7FF9-464D-BBE3-F435B355E875}" srcId="{6E1EFD70-E407-409A-8A14-FC03AE1EA063}" destId="{F7922C6E-EA18-4166-BBFA-5A5C0F2CFCE2}" srcOrd="0" destOrd="0" parTransId="{D4435D60-8A67-430F-A1A4-FFA2BEAB7AB1}" sibTransId="{A346E9AA-854A-41B4-803A-BE0A541E01E8}"/>
    <dgm:cxn modelId="{275BFAE5-07D3-413B-86ED-D2E475F221E2}" type="presParOf" srcId="{8B6ECAB1-E27A-4814-87AC-E5A2FD706B05}" destId="{5B5FB5C7-0A43-47C5-A070-9C0A344D0EBD}" srcOrd="0" destOrd="0" presId="urn:microsoft.com/office/officeart/2005/8/layout/matrix3"/>
    <dgm:cxn modelId="{A9A4FDD1-26E7-433D-8546-024CBDE61B67}" type="presParOf" srcId="{8B6ECAB1-E27A-4814-87AC-E5A2FD706B05}" destId="{F9381AFF-756B-47B5-8888-33CCFB3194FC}" srcOrd="1" destOrd="0" presId="urn:microsoft.com/office/officeart/2005/8/layout/matrix3"/>
    <dgm:cxn modelId="{11CC348B-410B-40E9-B32C-DA6245AA5784}" type="presParOf" srcId="{8B6ECAB1-E27A-4814-87AC-E5A2FD706B05}" destId="{DF24A69B-3570-48C8-A303-BCA20A14AF72}" srcOrd="2" destOrd="0" presId="urn:microsoft.com/office/officeart/2005/8/layout/matrix3"/>
    <dgm:cxn modelId="{B3CCED78-3F1C-4755-9B43-6B02C3DF9506}" type="presParOf" srcId="{8B6ECAB1-E27A-4814-87AC-E5A2FD706B05}" destId="{81C8DF88-8160-468C-958B-BD8CAD752D08}" srcOrd="3" destOrd="0" presId="urn:microsoft.com/office/officeart/2005/8/layout/matrix3"/>
    <dgm:cxn modelId="{9D3B4031-DE89-4A43-B785-6AE88650F94F}" type="presParOf" srcId="{8B6ECAB1-E27A-4814-87AC-E5A2FD706B05}" destId="{C1E9DEE5-954A-425E-A3F5-B51F07DB2B81}"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228309-4705-4E4B-92D2-879A95F82A57}" type="doc">
      <dgm:prSet loTypeId="urn:microsoft.com/office/officeart/2005/8/layout/cycle2" loCatId="cycle" qsTypeId="urn:microsoft.com/office/officeart/2005/8/quickstyle/simple1#4" qsCatId="simple" csTypeId="urn:microsoft.com/office/officeart/2005/8/colors/colorful1" csCatId="colorful" phldr="1"/>
      <dgm:spPr/>
      <dgm:t>
        <a:bodyPr/>
        <a:lstStyle/>
        <a:p>
          <a:endParaRPr lang="es-ES"/>
        </a:p>
      </dgm:t>
    </dgm:pt>
    <dgm:pt modelId="{2D2D6759-050C-4647-8270-04B6398B9596}">
      <dgm:prSet phldrT="[Texto]" custT="1"/>
      <dgm:spPr/>
      <dgm:t>
        <a:bodyPr/>
        <a:lstStyle/>
        <a:p>
          <a:r>
            <a:rPr lang="es-ES" sz="900" b="1" dirty="0" smtClean="0">
              <a:solidFill>
                <a:schemeClr val="tx1"/>
              </a:solidFill>
            </a:rPr>
            <a:t>Relevancia</a:t>
          </a:r>
          <a:endParaRPr lang="es-ES" sz="900" b="1" dirty="0">
            <a:solidFill>
              <a:schemeClr val="tx1"/>
            </a:solidFill>
          </a:endParaRPr>
        </a:p>
      </dgm:t>
    </dgm:pt>
    <dgm:pt modelId="{D1AF79B4-4B1C-4B4D-9537-676643CB603B}" type="parTrans" cxnId="{A31C1032-4FEB-4EE9-B4AA-C2430828D01C}">
      <dgm:prSet/>
      <dgm:spPr/>
      <dgm:t>
        <a:bodyPr/>
        <a:lstStyle/>
        <a:p>
          <a:endParaRPr lang="es-ES" b="1">
            <a:solidFill>
              <a:schemeClr val="tx1"/>
            </a:solidFill>
          </a:endParaRPr>
        </a:p>
      </dgm:t>
    </dgm:pt>
    <dgm:pt modelId="{E4264D89-F77A-4818-A14F-AC972568082B}" type="sibTrans" cxnId="{A31C1032-4FEB-4EE9-B4AA-C2430828D01C}">
      <dgm:prSet/>
      <dgm:spPr/>
      <dgm:t>
        <a:bodyPr/>
        <a:lstStyle/>
        <a:p>
          <a:endParaRPr lang="es-ES" b="1">
            <a:solidFill>
              <a:schemeClr val="tx1"/>
            </a:solidFill>
          </a:endParaRPr>
        </a:p>
      </dgm:t>
    </dgm:pt>
    <dgm:pt modelId="{830C9E3D-A321-42CC-97D8-B40A356EF913}">
      <dgm:prSet phldrT="[Texto]" custT="1"/>
      <dgm:spPr/>
      <dgm:t>
        <a:bodyPr/>
        <a:lstStyle/>
        <a:p>
          <a:r>
            <a:rPr lang="es-ES" sz="900" b="1" dirty="0" smtClean="0">
              <a:solidFill>
                <a:schemeClr val="tx1"/>
              </a:solidFill>
            </a:rPr>
            <a:t>Transformador</a:t>
          </a:r>
          <a:endParaRPr lang="es-ES" sz="900" b="1" dirty="0">
            <a:solidFill>
              <a:schemeClr val="tx1"/>
            </a:solidFill>
          </a:endParaRPr>
        </a:p>
      </dgm:t>
    </dgm:pt>
    <dgm:pt modelId="{1705E993-A5ED-4634-842C-61CC7D59035F}" type="parTrans" cxnId="{22534DBE-9A1B-4984-9AD3-2214B4184FBF}">
      <dgm:prSet/>
      <dgm:spPr/>
      <dgm:t>
        <a:bodyPr/>
        <a:lstStyle/>
        <a:p>
          <a:endParaRPr lang="es-ES" b="1">
            <a:solidFill>
              <a:schemeClr val="tx1"/>
            </a:solidFill>
          </a:endParaRPr>
        </a:p>
      </dgm:t>
    </dgm:pt>
    <dgm:pt modelId="{DBE933B4-E376-413D-A098-2CC5B92DD839}" type="sibTrans" cxnId="{22534DBE-9A1B-4984-9AD3-2214B4184FBF}">
      <dgm:prSet/>
      <dgm:spPr/>
      <dgm:t>
        <a:bodyPr/>
        <a:lstStyle/>
        <a:p>
          <a:endParaRPr lang="es-ES" b="1">
            <a:solidFill>
              <a:schemeClr val="tx1"/>
            </a:solidFill>
          </a:endParaRPr>
        </a:p>
      </dgm:t>
    </dgm:pt>
    <dgm:pt modelId="{8644CCC8-3AD6-42C3-BD8A-B820F58E6431}">
      <dgm:prSet phldrT="[Texto]" custT="1"/>
      <dgm:spPr/>
      <dgm:t>
        <a:bodyPr/>
        <a:lstStyle/>
        <a:p>
          <a:r>
            <a:rPr lang="es-ES" sz="900" b="1" dirty="0" smtClean="0">
              <a:solidFill>
                <a:schemeClr val="tx1"/>
              </a:solidFill>
            </a:rPr>
            <a:t>Originalidad</a:t>
          </a:r>
        </a:p>
        <a:p>
          <a:r>
            <a:rPr lang="es-ES" sz="900" b="1" dirty="0" smtClean="0">
              <a:solidFill>
                <a:schemeClr val="tx1"/>
              </a:solidFill>
            </a:rPr>
            <a:t>elegancia</a:t>
          </a:r>
          <a:endParaRPr lang="es-ES" sz="900" b="1" dirty="0">
            <a:solidFill>
              <a:schemeClr val="tx1"/>
            </a:solidFill>
          </a:endParaRPr>
        </a:p>
      </dgm:t>
    </dgm:pt>
    <dgm:pt modelId="{95F9B518-2290-42AB-B8F1-1246A4C73B75}" type="parTrans" cxnId="{E0832EE2-3F5F-4751-8E7F-413DEA3CFE20}">
      <dgm:prSet/>
      <dgm:spPr/>
      <dgm:t>
        <a:bodyPr/>
        <a:lstStyle/>
        <a:p>
          <a:endParaRPr lang="es-ES" b="1">
            <a:solidFill>
              <a:schemeClr val="tx1"/>
            </a:solidFill>
          </a:endParaRPr>
        </a:p>
      </dgm:t>
    </dgm:pt>
    <dgm:pt modelId="{C92B890C-42D8-444A-A0F9-1E4319A0B314}" type="sibTrans" cxnId="{E0832EE2-3F5F-4751-8E7F-413DEA3CFE20}">
      <dgm:prSet/>
      <dgm:spPr/>
      <dgm:t>
        <a:bodyPr/>
        <a:lstStyle/>
        <a:p>
          <a:endParaRPr lang="es-ES" b="1">
            <a:solidFill>
              <a:schemeClr val="tx1"/>
            </a:solidFill>
          </a:endParaRPr>
        </a:p>
      </dgm:t>
    </dgm:pt>
    <dgm:pt modelId="{63FC538C-B758-443A-8F6E-020F60E54AE2}">
      <dgm:prSet phldrT="[Texto]"/>
      <dgm:spPr/>
      <dgm:t>
        <a:bodyPr/>
        <a:lstStyle/>
        <a:p>
          <a:r>
            <a:rPr lang="es-ES" b="1" dirty="0" smtClean="0">
              <a:solidFill>
                <a:schemeClr val="tx1"/>
              </a:solidFill>
            </a:rPr>
            <a:t>Capacidad de asombro</a:t>
          </a:r>
          <a:endParaRPr lang="es-ES" b="1" dirty="0">
            <a:solidFill>
              <a:schemeClr val="tx1"/>
            </a:solidFill>
          </a:endParaRPr>
        </a:p>
      </dgm:t>
    </dgm:pt>
    <dgm:pt modelId="{0DCAFE2B-8E79-4C4C-B490-7C4DBFF698D1}" type="parTrans" cxnId="{E1A2DAA3-2F92-442A-A7EF-2E270B84498A}">
      <dgm:prSet/>
      <dgm:spPr/>
      <dgm:t>
        <a:bodyPr/>
        <a:lstStyle/>
        <a:p>
          <a:endParaRPr lang="es-ES" b="1">
            <a:solidFill>
              <a:schemeClr val="tx1"/>
            </a:solidFill>
          </a:endParaRPr>
        </a:p>
      </dgm:t>
    </dgm:pt>
    <dgm:pt modelId="{56C82698-E8AC-46B4-9FF9-646A94ED276B}" type="sibTrans" cxnId="{E1A2DAA3-2F92-442A-A7EF-2E270B84498A}">
      <dgm:prSet/>
      <dgm:spPr/>
      <dgm:t>
        <a:bodyPr/>
        <a:lstStyle/>
        <a:p>
          <a:endParaRPr lang="es-ES" b="1">
            <a:solidFill>
              <a:schemeClr val="tx1"/>
            </a:solidFill>
          </a:endParaRPr>
        </a:p>
      </dgm:t>
    </dgm:pt>
    <dgm:pt modelId="{861AEDE2-CA3F-4F9B-B669-4D9EB6CBDAC0}">
      <dgm:prSet phldrT="[Texto]" custT="1"/>
      <dgm:spPr/>
      <dgm:t>
        <a:bodyPr/>
        <a:lstStyle/>
        <a:p>
          <a:r>
            <a:rPr lang="es-ES" sz="1000" b="1" dirty="0" smtClean="0">
              <a:solidFill>
                <a:schemeClr val="tx1"/>
              </a:solidFill>
            </a:rPr>
            <a:t>Complejidad</a:t>
          </a:r>
          <a:endParaRPr lang="es-ES" sz="1000" b="1" dirty="0">
            <a:solidFill>
              <a:schemeClr val="tx1"/>
            </a:solidFill>
          </a:endParaRPr>
        </a:p>
      </dgm:t>
    </dgm:pt>
    <dgm:pt modelId="{2C6701BA-9E97-4D76-ADC9-C61ACBAA2847}" type="parTrans" cxnId="{B84014E5-C795-480D-96CE-FBFF7F9A1AEC}">
      <dgm:prSet/>
      <dgm:spPr/>
      <dgm:t>
        <a:bodyPr/>
        <a:lstStyle/>
        <a:p>
          <a:endParaRPr lang="es-ES" b="1">
            <a:solidFill>
              <a:schemeClr val="tx1"/>
            </a:solidFill>
          </a:endParaRPr>
        </a:p>
      </dgm:t>
    </dgm:pt>
    <dgm:pt modelId="{943A33E8-2AB4-4FD8-8F16-A2740B6D9CC1}" type="sibTrans" cxnId="{B84014E5-C795-480D-96CE-FBFF7F9A1AEC}">
      <dgm:prSet/>
      <dgm:spPr/>
      <dgm:t>
        <a:bodyPr/>
        <a:lstStyle/>
        <a:p>
          <a:endParaRPr lang="es-ES" b="1">
            <a:solidFill>
              <a:schemeClr val="tx1"/>
            </a:solidFill>
          </a:endParaRPr>
        </a:p>
      </dgm:t>
    </dgm:pt>
    <dgm:pt modelId="{D5AB55E9-0788-4058-B22A-F6BEFF81BBF7}">
      <dgm:prSet custT="1"/>
      <dgm:spPr/>
      <dgm:t>
        <a:bodyPr/>
        <a:lstStyle/>
        <a:p>
          <a:r>
            <a:rPr lang="es-ES" sz="900" b="1" dirty="0" smtClean="0">
              <a:solidFill>
                <a:schemeClr val="tx1"/>
              </a:solidFill>
            </a:rPr>
            <a:t>Originalidad</a:t>
          </a:r>
          <a:endParaRPr lang="es-ES" sz="900" b="1" dirty="0">
            <a:solidFill>
              <a:schemeClr val="tx1"/>
            </a:solidFill>
          </a:endParaRPr>
        </a:p>
      </dgm:t>
    </dgm:pt>
    <dgm:pt modelId="{1CD79D2C-B3CF-45B5-8A6E-3AE236B84AB4}" type="parTrans" cxnId="{C511A94A-B171-4622-8214-0A728CA91E17}">
      <dgm:prSet/>
      <dgm:spPr/>
      <dgm:t>
        <a:bodyPr/>
        <a:lstStyle/>
        <a:p>
          <a:endParaRPr lang="es-ES" b="1">
            <a:solidFill>
              <a:schemeClr val="tx1"/>
            </a:solidFill>
          </a:endParaRPr>
        </a:p>
      </dgm:t>
    </dgm:pt>
    <dgm:pt modelId="{6C9EB83B-AC13-4D9A-B262-CA06F959B36C}" type="sibTrans" cxnId="{C511A94A-B171-4622-8214-0A728CA91E17}">
      <dgm:prSet/>
      <dgm:spPr/>
      <dgm:t>
        <a:bodyPr/>
        <a:lstStyle/>
        <a:p>
          <a:endParaRPr lang="es-ES" b="1">
            <a:solidFill>
              <a:schemeClr val="tx1"/>
            </a:solidFill>
          </a:endParaRPr>
        </a:p>
      </dgm:t>
    </dgm:pt>
    <dgm:pt modelId="{239E74AB-6A55-4407-9A3E-1ED4A3699766}">
      <dgm:prSet/>
      <dgm:spPr/>
      <dgm:t>
        <a:bodyPr/>
        <a:lstStyle/>
        <a:p>
          <a:r>
            <a:rPr lang="es-ES" b="1" dirty="0" smtClean="0">
              <a:solidFill>
                <a:schemeClr val="tx1"/>
              </a:solidFill>
            </a:rPr>
            <a:t>Comprensibilidad</a:t>
          </a:r>
          <a:endParaRPr lang="es-ES" b="1" dirty="0">
            <a:solidFill>
              <a:schemeClr val="tx1"/>
            </a:solidFill>
          </a:endParaRPr>
        </a:p>
      </dgm:t>
    </dgm:pt>
    <dgm:pt modelId="{DDDF7016-FE7F-4471-B24D-4B7DEA888D9C}" type="parTrans" cxnId="{466D10D6-C368-4A1C-8C99-43449C718FB9}">
      <dgm:prSet/>
      <dgm:spPr/>
      <dgm:t>
        <a:bodyPr/>
        <a:lstStyle/>
        <a:p>
          <a:endParaRPr lang="es-ES" b="1">
            <a:solidFill>
              <a:schemeClr val="tx1"/>
            </a:solidFill>
          </a:endParaRPr>
        </a:p>
      </dgm:t>
    </dgm:pt>
    <dgm:pt modelId="{21C28404-E33E-4B1F-9799-B62BDBAAB45C}" type="sibTrans" cxnId="{466D10D6-C368-4A1C-8C99-43449C718FB9}">
      <dgm:prSet/>
      <dgm:spPr/>
      <dgm:t>
        <a:bodyPr/>
        <a:lstStyle/>
        <a:p>
          <a:endParaRPr lang="es-ES" b="1">
            <a:solidFill>
              <a:schemeClr val="tx1"/>
            </a:solidFill>
          </a:endParaRPr>
        </a:p>
      </dgm:t>
    </dgm:pt>
    <dgm:pt modelId="{713599CC-35FB-4FCE-A5FD-CFD4A3106C09}" type="pres">
      <dgm:prSet presAssocID="{DF228309-4705-4E4B-92D2-879A95F82A57}" presName="cycle" presStyleCnt="0">
        <dgm:presLayoutVars>
          <dgm:dir/>
          <dgm:resizeHandles val="exact"/>
        </dgm:presLayoutVars>
      </dgm:prSet>
      <dgm:spPr/>
      <dgm:t>
        <a:bodyPr/>
        <a:lstStyle/>
        <a:p>
          <a:endParaRPr lang="es-CO"/>
        </a:p>
      </dgm:t>
    </dgm:pt>
    <dgm:pt modelId="{F605BAB6-DA01-4056-835A-C20F3788273D}" type="pres">
      <dgm:prSet presAssocID="{2D2D6759-050C-4647-8270-04B6398B9596}" presName="node" presStyleLbl="node1" presStyleIdx="0" presStyleCnt="7" custScaleX="127082" custScaleY="107734">
        <dgm:presLayoutVars>
          <dgm:bulletEnabled val="1"/>
        </dgm:presLayoutVars>
      </dgm:prSet>
      <dgm:spPr/>
      <dgm:t>
        <a:bodyPr/>
        <a:lstStyle/>
        <a:p>
          <a:endParaRPr lang="es-CO"/>
        </a:p>
      </dgm:t>
    </dgm:pt>
    <dgm:pt modelId="{3E57C5CD-4421-446F-BE94-24A889E15FC0}" type="pres">
      <dgm:prSet presAssocID="{E4264D89-F77A-4818-A14F-AC972568082B}" presName="sibTrans" presStyleLbl="sibTrans2D1" presStyleIdx="0" presStyleCnt="7"/>
      <dgm:spPr/>
      <dgm:t>
        <a:bodyPr/>
        <a:lstStyle/>
        <a:p>
          <a:endParaRPr lang="es-CO"/>
        </a:p>
      </dgm:t>
    </dgm:pt>
    <dgm:pt modelId="{D2E2211C-8CC7-4DAD-827B-0671EA26146A}" type="pres">
      <dgm:prSet presAssocID="{E4264D89-F77A-4818-A14F-AC972568082B}" presName="connectorText" presStyleLbl="sibTrans2D1" presStyleIdx="0" presStyleCnt="7"/>
      <dgm:spPr/>
      <dgm:t>
        <a:bodyPr/>
        <a:lstStyle/>
        <a:p>
          <a:endParaRPr lang="es-CO"/>
        </a:p>
      </dgm:t>
    </dgm:pt>
    <dgm:pt modelId="{4EE0F830-D573-41F3-B536-A49F5D4227A5}" type="pres">
      <dgm:prSet presAssocID="{D5AB55E9-0788-4058-B22A-F6BEFF81BBF7}" presName="node" presStyleLbl="node1" presStyleIdx="1" presStyleCnt="7" custScaleX="143142" custScaleY="110151">
        <dgm:presLayoutVars>
          <dgm:bulletEnabled val="1"/>
        </dgm:presLayoutVars>
      </dgm:prSet>
      <dgm:spPr/>
      <dgm:t>
        <a:bodyPr/>
        <a:lstStyle/>
        <a:p>
          <a:endParaRPr lang="es-ES"/>
        </a:p>
      </dgm:t>
    </dgm:pt>
    <dgm:pt modelId="{0C2DFC8B-2F56-4CDE-840C-92742A991CE4}" type="pres">
      <dgm:prSet presAssocID="{6C9EB83B-AC13-4D9A-B262-CA06F959B36C}" presName="sibTrans" presStyleLbl="sibTrans2D1" presStyleIdx="1" presStyleCnt="7"/>
      <dgm:spPr/>
      <dgm:t>
        <a:bodyPr/>
        <a:lstStyle/>
        <a:p>
          <a:endParaRPr lang="es-CO"/>
        </a:p>
      </dgm:t>
    </dgm:pt>
    <dgm:pt modelId="{47B769DE-4CFC-407D-8682-77A4CD4588E3}" type="pres">
      <dgm:prSet presAssocID="{6C9EB83B-AC13-4D9A-B262-CA06F959B36C}" presName="connectorText" presStyleLbl="sibTrans2D1" presStyleIdx="1" presStyleCnt="7"/>
      <dgm:spPr/>
      <dgm:t>
        <a:bodyPr/>
        <a:lstStyle/>
        <a:p>
          <a:endParaRPr lang="es-CO"/>
        </a:p>
      </dgm:t>
    </dgm:pt>
    <dgm:pt modelId="{EEA4E2E8-2963-4409-8A1F-E9291DF6BA94}" type="pres">
      <dgm:prSet presAssocID="{239E74AB-6A55-4407-9A3E-1ED4A3699766}" presName="node" presStyleLbl="node1" presStyleIdx="2" presStyleCnt="7" custScaleX="132951" custScaleY="109736">
        <dgm:presLayoutVars>
          <dgm:bulletEnabled val="1"/>
        </dgm:presLayoutVars>
      </dgm:prSet>
      <dgm:spPr/>
      <dgm:t>
        <a:bodyPr/>
        <a:lstStyle/>
        <a:p>
          <a:endParaRPr lang="es-ES"/>
        </a:p>
      </dgm:t>
    </dgm:pt>
    <dgm:pt modelId="{12052177-15A2-4163-8C5F-35BA5A1998F6}" type="pres">
      <dgm:prSet presAssocID="{21C28404-E33E-4B1F-9799-B62BDBAAB45C}" presName="sibTrans" presStyleLbl="sibTrans2D1" presStyleIdx="2" presStyleCnt="7"/>
      <dgm:spPr/>
      <dgm:t>
        <a:bodyPr/>
        <a:lstStyle/>
        <a:p>
          <a:endParaRPr lang="es-CO"/>
        </a:p>
      </dgm:t>
    </dgm:pt>
    <dgm:pt modelId="{7FBCBB43-626E-4BA6-B73C-A0D94B4AC7EB}" type="pres">
      <dgm:prSet presAssocID="{21C28404-E33E-4B1F-9799-B62BDBAAB45C}" presName="connectorText" presStyleLbl="sibTrans2D1" presStyleIdx="2" presStyleCnt="7"/>
      <dgm:spPr/>
      <dgm:t>
        <a:bodyPr/>
        <a:lstStyle/>
        <a:p>
          <a:endParaRPr lang="es-CO"/>
        </a:p>
      </dgm:t>
    </dgm:pt>
    <dgm:pt modelId="{A6E75B90-42BB-4C1B-B228-263002065121}" type="pres">
      <dgm:prSet presAssocID="{830C9E3D-A321-42CC-97D8-B40A356EF913}" presName="node" presStyleLbl="node1" presStyleIdx="3" presStyleCnt="7" custScaleX="132066" custScaleY="104723">
        <dgm:presLayoutVars>
          <dgm:bulletEnabled val="1"/>
        </dgm:presLayoutVars>
      </dgm:prSet>
      <dgm:spPr/>
      <dgm:t>
        <a:bodyPr/>
        <a:lstStyle/>
        <a:p>
          <a:endParaRPr lang="es-ES"/>
        </a:p>
      </dgm:t>
    </dgm:pt>
    <dgm:pt modelId="{ADA512CB-17AE-419A-B620-2676E8683713}" type="pres">
      <dgm:prSet presAssocID="{DBE933B4-E376-413D-A098-2CC5B92DD839}" presName="sibTrans" presStyleLbl="sibTrans2D1" presStyleIdx="3" presStyleCnt="7"/>
      <dgm:spPr/>
      <dgm:t>
        <a:bodyPr/>
        <a:lstStyle/>
        <a:p>
          <a:endParaRPr lang="es-CO"/>
        </a:p>
      </dgm:t>
    </dgm:pt>
    <dgm:pt modelId="{2CAFD193-7748-4D94-BE0D-A5A2AE2BD62F}" type="pres">
      <dgm:prSet presAssocID="{DBE933B4-E376-413D-A098-2CC5B92DD839}" presName="connectorText" presStyleLbl="sibTrans2D1" presStyleIdx="3" presStyleCnt="7"/>
      <dgm:spPr/>
      <dgm:t>
        <a:bodyPr/>
        <a:lstStyle/>
        <a:p>
          <a:endParaRPr lang="es-CO"/>
        </a:p>
      </dgm:t>
    </dgm:pt>
    <dgm:pt modelId="{D643C520-F72C-4292-9B35-3B6C39953C7E}" type="pres">
      <dgm:prSet presAssocID="{8644CCC8-3AD6-42C3-BD8A-B820F58E6431}" presName="node" presStyleLbl="node1" presStyleIdx="4" presStyleCnt="7" custScaleX="120883" custScaleY="109446">
        <dgm:presLayoutVars>
          <dgm:bulletEnabled val="1"/>
        </dgm:presLayoutVars>
      </dgm:prSet>
      <dgm:spPr/>
      <dgm:t>
        <a:bodyPr/>
        <a:lstStyle/>
        <a:p>
          <a:endParaRPr lang="es-CO"/>
        </a:p>
      </dgm:t>
    </dgm:pt>
    <dgm:pt modelId="{1DC22C36-2480-4EFD-84D6-49D5A99CACB4}" type="pres">
      <dgm:prSet presAssocID="{C92B890C-42D8-444A-A0F9-1E4319A0B314}" presName="sibTrans" presStyleLbl="sibTrans2D1" presStyleIdx="4" presStyleCnt="7"/>
      <dgm:spPr/>
      <dgm:t>
        <a:bodyPr/>
        <a:lstStyle/>
        <a:p>
          <a:endParaRPr lang="es-CO"/>
        </a:p>
      </dgm:t>
    </dgm:pt>
    <dgm:pt modelId="{2B3ADEFE-1BFE-4B29-BF62-9A08C0FBB909}" type="pres">
      <dgm:prSet presAssocID="{C92B890C-42D8-444A-A0F9-1E4319A0B314}" presName="connectorText" presStyleLbl="sibTrans2D1" presStyleIdx="4" presStyleCnt="7"/>
      <dgm:spPr/>
      <dgm:t>
        <a:bodyPr/>
        <a:lstStyle/>
        <a:p>
          <a:endParaRPr lang="es-CO"/>
        </a:p>
      </dgm:t>
    </dgm:pt>
    <dgm:pt modelId="{AFB13316-ADE1-4F05-A329-F0EB2D069DB3}" type="pres">
      <dgm:prSet presAssocID="{63FC538C-B758-443A-8F6E-020F60E54AE2}" presName="node" presStyleLbl="node1" presStyleIdx="5" presStyleCnt="7" custScaleX="136790" custScaleY="122089">
        <dgm:presLayoutVars>
          <dgm:bulletEnabled val="1"/>
        </dgm:presLayoutVars>
      </dgm:prSet>
      <dgm:spPr/>
      <dgm:t>
        <a:bodyPr/>
        <a:lstStyle/>
        <a:p>
          <a:endParaRPr lang="es-ES"/>
        </a:p>
      </dgm:t>
    </dgm:pt>
    <dgm:pt modelId="{5FF39CDB-F81E-4876-AEA0-871FF67EC5C3}" type="pres">
      <dgm:prSet presAssocID="{56C82698-E8AC-46B4-9FF9-646A94ED276B}" presName="sibTrans" presStyleLbl="sibTrans2D1" presStyleIdx="5" presStyleCnt="7"/>
      <dgm:spPr/>
      <dgm:t>
        <a:bodyPr/>
        <a:lstStyle/>
        <a:p>
          <a:endParaRPr lang="es-CO"/>
        </a:p>
      </dgm:t>
    </dgm:pt>
    <dgm:pt modelId="{E01664E1-C18E-4741-A1D7-51A733C3110B}" type="pres">
      <dgm:prSet presAssocID="{56C82698-E8AC-46B4-9FF9-646A94ED276B}" presName="connectorText" presStyleLbl="sibTrans2D1" presStyleIdx="5" presStyleCnt="7"/>
      <dgm:spPr/>
      <dgm:t>
        <a:bodyPr/>
        <a:lstStyle/>
        <a:p>
          <a:endParaRPr lang="es-CO"/>
        </a:p>
      </dgm:t>
    </dgm:pt>
    <dgm:pt modelId="{1F41F7DF-1072-4A40-BCE2-FE4C3B0405FD}" type="pres">
      <dgm:prSet presAssocID="{861AEDE2-CA3F-4F9B-B669-4D9EB6CBDAC0}" presName="node" presStyleLbl="node1" presStyleIdx="6" presStyleCnt="7" custScaleX="132295" custScaleY="121416">
        <dgm:presLayoutVars>
          <dgm:bulletEnabled val="1"/>
        </dgm:presLayoutVars>
      </dgm:prSet>
      <dgm:spPr/>
      <dgm:t>
        <a:bodyPr/>
        <a:lstStyle/>
        <a:p>
          <a:endParaRPr lang="es-ES"/>
        </a:p>
      </dgm:t>
    </dgm:pt>
    <dgm:pt modelId="{0747382E-CA1B-4911-B4E9-5B7E62B1B4C8}" type="pres">
      <dgm:prSet presAssocID="{943A33E8-2AB4-4FD8-8F16-A2740B6D9CC1}" presName="sibTrans" presStyleLbl="sibTrans2D1" presStyleIdx="6" presStyleCnt="7"/>
      <dgm:spPr/>
      <dgm:t>
        <a:bodyPr/>
        <a:lstStyle/>
        <a:p>
          <a:endParaRPr lang="es-CO"/>
        </a:p>
      </dgm:t>
    </dgm:pt>
    <dgm:pt modelId="{45A4C7E2-7318-4BD3-AA95-A5782C51D90A}" type="pres">
      <dgm:prSet presAssocID="{943A33E8-2AB4-4FD8-8F16-A2740B6D9CC1}" presName="connectorText" presStyleLbl="sibTrans2D1" presStyleIdx="6" presStyleCnt="7"/>
      <dgm:spPr/>
      <dgm:t>
        <a:bodyPr/>
        <a:lstStyle/>
        <a:p>
          <a:endParaRPr lang="es-CO"/>
        </a:p>
      </dgm:t>
    </dgm:pt>
  </dgm:ptLst>
  <dgm:cxnLst>
    <dgm:cxn modelId="{F17E2B48-D2EF-4710-90A5-0B1C4B2473E8}" type="presOf" srcId="{DBE933B4-E376-413D-A098-2CC5B92DD839}" destId="{ADA512CB-17AE-419A-B620-2676E8683713}" srcOrd="0" destOrd="0" presId="urn:microsoft.com/office/officeart/2005/8/layout/cycle2"/>
    <dgm:cxn modelId="{67F88B1A-E48B-4703-A85D-6E43005FC207}" type="presOf" srcId="{21C28404-E33E-4B1F-9799-B62BDBAAB45C}" destId="{7FBCBB43-626E-4BA6-B73C-A0D94B4AC7EB}" srcOrd="1" destOrd="0" presId="urn:microsoft.com/office/officeart/2005/8/layout/cycle2"/>
    <dgm:cxn modelId="{8D5CD3F4-B5BE-48D0-B02B-68B888CC42B1}" type="presOf" srcId="{943A33E8-2AB4-4FD8-8F16-A2740B6D9CC1}" destId="{0747382E-CA1B-4911-B4E9-5B7E62B1B4C8}" srcOrd="0" destOrd="0" presId="urn:microsoft.com/office/officeart/2005/8/layout/cycle2"/>
    <dgm:cxn modelId="{BC1F92E9-E83E-4F60-A2DD-D5CED068F897}" type="presOf" srcId="{D5AB55E9-0788-4058-B22A-F6BEFF81BBF7}" destId="{4EE0F830-D573-41F3-B536-A49F5D4227A5}" srcOrd="0" destOrd="0" presId="urn:microsoft.com/office/officeart/2005/8/layout/cycle2"/>
    <dgm:cxn modelId="{1BD1C603-A561-439B-A92C-015F4C00A2D7}" type="presOf" srcId="{DBE933B4-E376-413D-A098-2CC5B92DD839}" destId="{2CAFD193-7748-4D94-BE0D-A5A2AE2BD62F}" srcOrd="1" destOrd="0" presId="urn:microsoft.com/office/officeart/2005/8/layout/cycle2"/>
    <dgm:cxn modelId="{22534DBE-9A1B-4984-9AD3-2214B4184FBF}" srcId="{DF228309-4705-4E4B-92D2-879A95F82A57}" destId="{830C9E3D-A321-42CC-97D8-B40A356EF913}" srcOrd="3" destOrd="0" parTransId="{1705E993-A5ED-4634-842C-61CC7D59035F}" sibTransId="{DBE933B4-E376-413D-A098-2CC5B92DD839}"/>
    <dgm:cxn modelId="{930ACD68-1E9E-45E2-996A-E48D06A1543A}" type="presOf" srcId="{861AEDE2-CA3F-4F9B-B669-4D9EB6CBDAC0}" destId="{1F41F7DF-1072-4A40-BCE2-FE4C3B0405FD}" srcOrd="0" destOrd="0" presId="urn:microsoft.com/office/officeart/2005/8/layout/cycle2"/>
    <dgm:cxn modelId="{9F66E656-025F-43FF-A637-0D7364312392}" type="presOf" srcId="{239E74AB-6A55-4407-9A3E-1ED4A3699766}" destId="{EEA4E2E8-2963-4409-8A1F-E9291DF6BA94}" srcOrd="0" destOrd="0" presId="urn:microsoft.com/office/officeart/2005/8/layout/cycle2"/>
    <dgm:cxn modelId="{0D3CDDAA-D939-49B9-B04F-228783230624}" type="presOf" srcId="{C92B890C-42D8-444A-A0F9-1E4319A0B314}" destId="{1DC22C36-2480-4EFD-84D6-49D5A99CACB4}" srcOrd="0" destOrd="0" presId="urn:microsoft.com/office/officeart/2005/8/layout/cycle2"/>
    <dgm:cxn modelId="{14BDC9B1-6C7E-45EB-A978-13CDD9CF9B6B}" type="presOf" srcId="{2D2D6759-050C-4647-8270-04B6398B9596}" destId="{F605BAB6-DA01-4056-835A-C20F3788273D}" srcOrd="0" destOrd="0" presId="urn:microsoft.com/office/officeart/2005/8/layout/cycle2"/>
    <dgm:cxn modelId="{21152EA7-D9A9-4995-82D9-FCD0913E2AB6}" type="presOf" srcId="{6C9EB83B-AC13-4D9A-B262-CA06F959B36C}" destId="{0C2DFC8B-2F56-4CDE-840C-92742A991CE4}" srcOrd="0" destOrd="0" presId="urn:microsoft.com/office/officeart/2005/8/layout/cycle2"/>
    <dgm:cxn modelId="{A5011087-65D1-43AD-ACCA-EE5614DB4660}" type="presOf" srcId="{943A33E8-2AB4-4FD8-8F16-A2740B6D9CC1}" destId="{45A4C7E2-7318-4BD3-AA95-A5782C51D90A}" srcOrd="1" destOrd="0" presId="urn:microsoft.com/office/officeart/2005/8/layout/cycle2"/>
    <dgm:cxn modelId="{6EAB8BDC-E9D8-4719-80A7-555F6445401C}" type="presOf" srcId="{C92B890C-42D8-444A-A0F9-1E4319A0B314}" destId="{2B3ADEFE-1BFE-4B29-BF62-9A08C0FBB909}" srcOrd="1" destOrd="0" presId="urn:microsoft.com/office/officeart/2005/8/layout/cycle2"/>
    <dgm:cxn modelId="{E1A2DAA3-2F92-442A-A7EF-2E270B84498A}" srcId="{DF228309-4705-4E4B-92D2-879A95F82A57}" destId="{63FC538C-B758-443A-8F6E-020F60E54AE2}" srcOrd="5" destOrd="0" parTransId="{0DCAFE2B-8E79-4C4C-B490-7C4DBFF698D1}" sibTransId="{56C82698-E8AC-46B4-9FF9-646A94ED276B}"/>
    <dgm:cxn modelId="{E0832EE2-3F5F-4751-8E7F-413DEA3CFE20}" srcId="{DF228309-4705-4E4B-92D2-879A95F82A57}" destId="{8644CCC8-3AD6-42C3-BD8A-B820F58E6431}" srcOrd="4" destOrd="0" parTransId="{95F9B518-2290-42AB-B8F1-1246A4C73B75}" sibTransId="{C92B890C-42D8-444A-A0F9-1E4319A0B314}"/>
    <dgm:cxn modelId="{81643E3D-6CD6-479C-96FA-A7BB96E35C63}" type="presOf" srcId="{830C9E3D-A321-42CC-97D8-B40A356EF913}" destId="{A6E75B90-42BB-4C1B-B228-263002065121}" srcOrd="0" destOrd="0" presId="urn:microsoft.com/office/officeart/2005/8/layout/cycle2"/>
    <dgm:cxn modelId="{466D10D6-C368-4A1C-8C99-43449C718FB9}" srcId="{DF228309-4705-4E4B-92D2-879A95F82A57}" destId="{239E74AB-6A55-4407-9A3E-1ED4A3699766}" srcOrd="2" destOrd="0" parTransId="{DDDF7016-FE7F-4471-B24D-4B7DEA888D9C}" sibTransId="{21C28404-E33E-4B1F-9799-B62BDBAAB45C}"/>
    <dgm:cxn modelId="{6D738DCC-22CB-4A43-A246-625F464F1ACD}" type="presOf" srcId="{8644CCC8-3AD6-42C3-BD8A-B820F58E6431}" destId="{D643C520-F72C-4292-9B35-3B6C39953C7E}" srcOrd="0" destOrd="0" presId="urn:microsoft.com/office/officeart/2005/8/layout/cycle2"/>
    <dgm:cxn modelId="{AA369794-4BA5-46BC-886B-CC69015FE679}" type="presOf" srcId="{63FC538C-B758-443A-8F6E-020F60E54AE2}" destId="{AFB13316-ADE1-4F05-A329-F0EB2D069DB3}" srcOrd="0" destOrd="0" presId="urn:microsoft.com/office/officeart/2005/8/layout/cycle2"/>
    <dgm:cxn modelId="{5A6A2A51-00CA-46CF-A1F1-BA9A3610EDE6}" type="presOf" srcId="{56C82698-E8AC-46B4-9FF9-646A94ED276B}" destId="{E01664E1-C18E-4741-A1D7-51A733C3110B}" srcOrd="1" destOrd="0" presId="urn:microsoft.com/office/officeart/2005/8/layout/cycle2"/>
    <dgm:cxn modelId="{C511A94A-B171-4622-8214-0A728CA91E17}" srcId="{DF228309-4705-4E4B-92D2-879A95F82A57}" destId="{D5AB55E9-0788-4058-B22A-F6BEFF81BBF7}" srcOrd="1" destOrd="0" parTransId="{1CD79D2C-B3CF-45B5-8A6E-3AE236B84AB4}" sibTransId="{6C9EB83B-AC13-4D9A-B262-CA06F959B36C}"/>
    <dgm:cxn modelId="{EBF5DA17-4F6E-4E5A-B420-D7D49F2C2536}" type="presOf" srcId="{6C9EB83B-AC13-4D9A-B262-CA06F959B36C}" destId="{47B769DE-4CFC-407D-8682-77A4CD4588E3}" srcOrd="1" destOrd="0" presId="urn:microsoft.com/office/officeart/2005/8/layout/cycle2"/>
    <dgm:cxn modelId="{B84014E5-C795-480D-96CE-FBFF7F9A1AEC}" srcId="{DF228309-4705-4E4B-92D2-879A95F82A57}" destId="{861AEDE2-CA3F-4F9B-B669-4D9EB6CBDAC0}" srcOrd="6" destOrd="0" parTransId="{2C6701BA-9E97-4D76-ADC9-C61ACBAA2847}" sibTransId="{943A33E8-2AB4-4FD8-8F16-A2740B6D9CC1}"/>
    <dgm:cxn modelId="{55170A75-62E7-4A77-B974-D913722CD930}" type="presOf" srcId="{E4264D89-F77A-4818-A14F-AC972568082B}" destId="{3E57C5CD-4421-446F-BE94-24A889E15FC0}" srcOrd="0" destOrd="0" presId="urn:microsoft.com/office/officeart/2005/8/layout/cycle2"/>
    <dgm:cxn modelId="{C1A10BB2-3EBF-47FD-98AD-C7C146026DE0}" type="presOf" srcId="{DF228309-4705-4E4B-92D2-879A95F82A57}" destId="{713599CC-35FB-4FCE-A5FD-CFD4A3106C09}" srcOrd="0" destOrd="0" presId="urn:microsoft.com/office/officeart/2005/8/layout/cycle2"/>
    <dgm:cxn modelId="{A31C1032-4FEB-4EE9-B4AA-C2430828D01C}" srcId="{DF228309-4705-4E4B-92D2-879A95F82A57}" destId="{2D2D6759-050C-4647-8270-04B6398B9596}" srcOrd="0" destOrd="0" parTransId="{D1AF79B4-4B1C-4B4D-9537-676643CB603B}" sibTransId="{E4264D89-F77A-4818-A14F-AC972568082B}"/>
    <dgm:cxn modelId="{C1C7CAD9-0FE1-4AE8-99AB-CABE42FDF2B8}" type="presOf" srcId="{56C82698-E8AC-46B4-9FF9-646A94ED276B}" destId="{5FF39CDB-F81E-4876-AEA0-871FF67EC5C3}" srcOrd="0" destOrd="0" presId="urn:microsoft.com/office/officeart/2005/8/layout/cycle2"/>
    <dgm:cxn modelId="{4DBF252A-2447-4AB4-828D-22C523E21634}" type="presOf" srcId="{21C28404-E33E-4B1F-9799-B62BDBAAB45C}" destId="{12052177-15A2-4163-8C5F-35BA5A1998F6}" srcOrd="0" destOrd="0" presId="urn:microsoft.com/office/officeart/2005/8/layout/cycle2"/>
    <dgm:cxn modelId="{B5046492-9560-4500-B1BA-AB0267C0633E}" type="presOf" srcId="{E4264D89-F77A-4818-A14F-AC972568082B}" destId="{D2E2211C-8CC7-4DAD-827B-0671EA26146A}" srcOrd="1" destOrd="0" presId="urn:microsoft.com/office/officeart/2005/8/layout/cycle2"/>
    <dgm:cxn modelId="{269BC23B-B1A5-49DE-A3EF-9D39F247939F}" type="presParOf" srcId="{713599CC-35FB-4FCE-A5FD-CFD4A3106C09}" destId="{F605BAB6-DA01-4056-835A-C20F3788273D}" srcOrd="0" destOrd="0" presId="urn:microsoft.com/office/officeart/2005/8/layout/cycle2"/>
    <dgm:cxn modelId="{DF6F3CBD-3748-426D-88D6-F0E5BC6A49F5}" type="presParOf" srcId="{713599CC-35FB-4FCE-A5FD-CFD4A3106C09}" destId="{3E57C5CD-4421-446F-BE94-24A889E15FC0}" srcOrd="1" destOrd="0" presId="urn:microsoft.com/office/officeart/2005/8/layout/cycle2"/>
    <dgm:cxn modelId="{1426E6E8-2246-463B-B4B7-A1522C390347}" type="presParOf" srcId="{3E57C5CD-4421-446F-BE94-24A889E15FC0}" destId="{D2E2211C-8CC7-4DAD-827B-0671EA26146A}" srcOrd="0" destOrd="0" presId="urn:microsoft.com/office/officeart/2005/8/layout/cycle2"/>
    <dgm:cxn modelId="{A8B24CD8-2639-4D38-9553-C4CF1FD14A9D}" type="presParOf" srcId="{713599CC-35FB-4FCE-A5FD-CFD4A3106C09}" destId="{4EE0F830-D573-41F3-B536-A49F5D4227A5}" srcOrd="2" destOrd="0" presId="urn:microsoft.com/office/officeart/2005/8/layout/cycle2"/>
    <dgm:cxn modelId="{1DB044FA-1269-4DEE-8B0B-6202A61503E8}" type="presParOf" srcId="{713599CC-35FB-4FCE-A5FD-CFD4A3106C09}" destId="{0C2DFC8B-2F56-4CDE-840C-92742A991CE4}" srcOrd="3" destOrd="0" presId="urn:microsoft.com/office/officeart/2005/8/layout/cycle2"/>
    <dgm:cxn modelId="{FED0A191-0EB8-4B3B-97BF-5D134F9AF78F}" type="presParOf" srcId="{0C2DFC8B-2F56-4CDE-840C-92742A991CE4}" destId="{47B769DE-4CFC-407D-8682-77A4CD4588E3}" srcOrd="0" destOrd="0" presId="urn:microsoft.com/office/officeart/2005/8/layout/cycle2"/>
    <dgm:cxn modelId="{1AF8B8A6-9BC5-4141-85B0-CCFCDED10F5C}" type="presParOf" srcId="{713599CC-35FB-4FCE-A5FD-CFD4A3106C09}" destId="{EEA4E2E8-2963-4409-8A1F-E9291DF6BA94}" srcOrd="4" destOrd="0" presId="urn:microsoft.com/office/officeart/2005/8/layout/cycle2"/>
    <dgm:cxn modelId="{F2B973E0-63F9-4882-9CDE-82F325E42032}" type="presParOf" srcId="{713599CC-35FB-4FCE-A5FD-CFD4A3106C09}" destId="{12052177-15A2-4163-8C5F-35BA5A1998F6}" srcOrd="5" destOrd="0" presId="urn:microsoft.com/office/officeart/2005/8/layout/cycle2"/>
    <dgm:cxn modelId="{BDDA364F-93EF-4744-963E-134EA46EDBEF}" type="presParOf" srcId="{12052177-15A2-4163-8C5F-35BA5A1998F6}" destId="{7FBCBB43-626E-4BA6-B73C-A0D94B4AC7EB}" srcOrd="0" destOrd="0" presId="urn:microsoft.com/office/officeart/2005/8/layout/cycle2"/>
    <dgm:cxn modelId="{9339C40D-9204-4C5B-BC6C-5D83815D7725}" type="presParOf" srcId="{713599CC-35FB-4FCE-A5FD-CFD4A3106C09}" destId="{A6E75B90-42BB-4C1B-B228-263002065121}" srcOrd="6" destOrd="0" presId="urn:microsoft.com/office/officeart/2005/8/layout/cycle2"/>
    <dgm:cxn modelId="{161388BA-EAD6-4161-9429-44A0C06E7C32}" type="presParOf" srcId="{713599CC-35FB-4FCE-A5FD-CFD4A3106C09}" destId="{ADA512CB-17AE-419A-B620-2676E8683713}" srcOrd="7" destOrd="0" presId="urn:microsoft.com/office/officeart/2005/8/layout/cycle2"/>
    <dgm:cxn modelId="{9C522EFF-8A32-47A6-BDDF-0C249D98D218}" type="presParOf" srcId="{ADA512CB-17AE-419A-B620-2676E8683713}" destId="{2CAFD193-7748-4D94-BE0D-A5A2AE2BD62F}" srcOrd="0" destOrd="0" presId="urn:microsoft.com/office/officeart/2005/8/layout/cycle2"/>
    <dgm:cxn modelId="{F456C516-44B1-4055-BFB6-5034E72690E9}" type="presParOf" srcId="{713599CC-35FB-4FCE-A5FD-CFD4A3106C09}" destId="{D643C520-F72C-4292-9B35-3B6C39953C7E}" srcOrd="8" destOrd="0" presId="urn:microsoft.com/office/officeart/2005/8/layout/cycle2"/>
    <dgm:cxn modelId="{0E904B24-9603-41A0-A903-9BD881262653}" type="presParOf" srcId="{713599CC-35FB-4FCE-A5FD-CFD4A3106C09}" destId="{1DC22C36-2480-4EFD-84D6-49D5A99CACB4}" srcOrd="9" destOrd="0" presId="urn:microsoft.com/office/officeart/2005/8/layout/cycle2"/>
    <dgm:cxn modelId="{7CF27DB4-2B9A-4C90-89D0-4BE9AEE628FC}" type="presParOf" srcId="{1DC22C36-2480-4EFD-84D6-49D5A99CACB4}" destId="{2B3ADEFE-1BFE-4B29-BF62-9A08C0FBB909}" srcOrd="0" destOrd="0" presId="urn:microsoft.com/office/officeart/2005/8/layout/cycle2"/>
    <dgm:cxn modelId="{B6AE66A9-40CA-4565-B367-6283684742E0}" type="presParOf" srcId="{713599CC-35FB-4FCE-A5FD-CFD4A3106C09}" destId="{AFB13316-ADE1-4F05-A329-F0EB2D069DB3}" srcOrd="10" destOrd="0" presId="urn:microsoft.com/office/officeart/2005/8/layout/cycle2"/>
    <dgm:cxn modelId="{EEE79108-A137-4699-8B19-A8CEBA113E2C}" type="presParOf" srcId="{713599CC-35FB-4FCE-A5FD-CFD4A3106C09}" destId="{5FF39CDB-F81E-4876-AEA0-871FF67EC5C3}" srcOrd="11" destOrd="0" presId="urn:microsoft.com/office/officeart/2005/8/layout/cycle2"/>
    <dgm:cxn modelId="{5D9CEE81-A496-406E-8116-E451EE23F118}" type="presParOf" srcId="{5FF39CDB-F81E-4876-AEA0-871FF67EC5C3}" destId="{E01664E1-C18E-4741-A1D7-51A733C3110B}" srcOrd="0" destOrd="0" presId="urn:microsoft.com/office/officeart/2005/8/layout/cycle2"/>
    <dgm:cxn modelId="{2B2DD8D4-9371-4CC6-9EBE-562AB9AB1591}" type="presParOf" srcId="{713599CC-35FB-4FCE-A5FD-CFD4A3106C09}" destId="{1F41F7DF-1072-4A40-BCE2-FE4C3B0405FD}" srcOrd="12" destOrd="0" presId="urn:microsoft.com/office/officeart/2005/8/layout/cycle2"/>
    <dgm:cxn modelId="{83F60553-B833-4D48-A9AF-BA93C27EB3CA}" type="presParOf" srcId="{713599CC-35FB-4FCE-A5FD-CFD4A3106C09}" destId="{0747382E-CA1B-4911-B4E9-5B7E62B1B4C8}" srcOrd="13" destOrd="0" presId="urn:microsoft.com/office/officeart/2005/8/layout/cycle2"/>
    <dgm:cxn modelId="{770D1D46-F00A-4354-84F0-62EBA3AB95A2}" type="presParOf" srcId="{0747382E-CA1B-4911-B4E9-5B7E62B1B4C8}" destId="{45A4C7E2-7318-4BD3-AA95-A5782C51D90A}"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11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3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18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10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19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4"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5" name="21 Conector recto"/>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6"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3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25 Elipse"/>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24 Elipse"/>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7 Título"/>
          <p:cNvSpPr>
            <a:spLocks noGrp="1"/>
          </p:cNvSpPr>
          <p:nvPr>
            <p:ph type="ctrTitle"/>
          </p:nvPr>
        </p:nvSpPr>
        <p:spPr>
          <a:xfrm>
            <a:off x="2286000" y="3124200"/>
            <a:ext cx="6172200" cy="1894362"/>
          </a:xfrm>
        </p:spPr>
        <p:txBody>
          <a:bodyPr/>
          <a:lstStyle>
            <a:lvl1pPr>
              <a:defRPr b="1"/>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22" name="27 Marcador de fecha"/>
          <p:cNvSpPr>
            <a:spLocks noGrp="1"/>
          </p:cNvSpPr>
          <p:nvPr>
            <p:ph type="dt" sz="half" idx="10"/>
          </p:nvPr>
        </p:nvSpPr>
        <p:spPr bwMode="auto">
          <a:xfrm rot="5400000">
            <a:off x="7764463" y="1174750"/>
            <a:ext cx="2286000" cy="381000"/>
          </a:xfrm>
        </p:spPr>
        <p:txBody>
          <a:bodyPr/>
          <a:lstStyle>
            <a:lvl1pPr>
              <a:defRPr/>
            </a:lvl1pPr>
          </a:lstStyle>
          <a:p>
            <a:pPr>
              <a:defRPr/>
            </a:pPr>
            <a:fld id="{8FD23800-D257-4A5E-8CC7-6FD2718268FD}" type="datetimeFigureOut">
              <a:rPr lang="es-ES"/>
              <a:pPr>
                <a:defRPr/>
              </a:pPr>
              <a:t>29/03/2012</a:t>
            </a:fld>
            <a:endParaRPr lang="es-ES" dirty="0"/>
          </a:p>
        </p:txBody>
      </p:sp>
      <p:sp>
        <p:nvSpPr>
          <p:cNvPr id="23" name="16 Marcador de pie de página"/>
          <p:cNvSpPr>
            <a:spLocks noGrp="1"/>
          </p:cNvSpPr>
          <p:nvPr>
            <p:ph type="ftr" sz="quarter" idx="11"/>
          </p:nvPr>
        </p:nvSpPr>
        <p:spPr bwMode="auto">
          <a:xfrm rot="5400000">
            <a:off x="7077076" y="4181475"/>
            <a:ext cx="3657600" cy="384175"/>
          </a:xfrm>
        </p:spPr>
        <p:txBody>
          <a:bodyPr/>
          <a:lstStyle>
            <a:lvl1pPr>
              <a:defRPr/>
            </a:lvl1pPr>
          </a:lstStyle>
          <a:p>
            <a:pPr>
              <a:defRPr/>
            </a:pPr>
            <a:endParaRPr lang="es-ES"/>
          </a:p>
        </p:txBody>
      </p:sp>
      <p:sp>
        <p:nvSpPr>
          <p:cNvPr id="24" name="28 Marcador de número de diapositiva"/>
          <p:cNvSpPr>
            <a:spLocks noGrp="1"/>
          </p:cNvSpPr>
          <p:nvPr>
            <p:ph type="sldNum" sz="quarter" idx="12"/>
          </p:nvPr>
        </p:nvSpPr>
        <p:spPr bwMode="auto">
          <a:xfrm>
            <a:off x="1325563" y="4929188"/>
            <a:ext cx="609600" cy="517525"/>
          </a:xfrm>
        </p:spPr>
        <p:txBody>
          <a:bodyPr/>
          <a:lstStyle>
            <a:lvl1pPr>
              <a:defRPr/>
            </a:lvl1pPr>
          </a:lstStyle>
          <a:p>
            <a:pPr>
              <a:defRPr/>
            </a:pPr>
            <a:fld id="{4426CADD-AB14-4FAE-8CA8-96D4F4550629}" type="slidenum">
              <a:rPr lang="es-ES"/>
              <a:pPr>
                <a:defRPr/>
              </a:pPr>
              <a:t>‹#›</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3F214893-956B-4DFC-9155-19897A04FE71}" type="datetimeFigureOut">
              <a:rPr lang="es-ES"/>
              <a:pPr>
                <a:defRPr/>
              </a:pPr>
              <a:t>29/03/2012</a:t>
            </a:fld>
            <a:endParaRPr lang="es-ES" dirty="0"/>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4C9CAFB3-5360-4185-8AC5-1FA2AA9FE253}" type="slidenum">
              <a:rPr lang="es-ES"/>
              <a:pPr>
                <a:defRPr/>
              </a:pPr>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9AD3B363-3282-4A1F-9DE7-A7F0589077F3}" type="datetimeFigureOut">
              <a:rPr lang="es-ES"/>
              <a:pPr>
                <a:defRPr/>
              </a:pPr>
              <a:t>29/03/2012</a:t>
            </a:fld>
            <a:endParaRPr lang="es-ES" dirty="0"/>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AFCDEEFB-A44A-4E5A-848F-BAD1DD6DE2CC}" type="slidenum">
              <a:rPr lang="es-ES"/>
              <a:pPr>
                <a:defRPr/>
              </a:pPr>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600200"/>
            <a:ext cx="7467600" cy="487375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6 Marcador de fecha"/>
          <p:cNvSpPr>
            <a:spLocks noGrp="1"/>
          </p:cNvSpPr>
          <p:nvPr>
            <p:ph type="dt" sz="half" idx="10"/>
          </p:nvPr>
        </p:nvSpPr>
        <p:spPr/>
        <p:txBody>
          <a:bodyPr rtlCol="0"/>
          <a:lstStyle>
            <a:lvl1pPr>
              <a:defRPr/>
            </a:lvl1pPr>
          </a:lstStyle>
          <a:p>
            <a:pPr>
              <a:defRPr/>
            </a:pPr>
            <a:fld id="{4B961C07-9ED8-4D9A-8705-F159395A95B6}" type="datetimeFigureOut">
              <a:rPr lang="es-ES"/>
              <a:pPr>
                <a:defRPr/>
              </a:pPr>
              <a:t>29/03/2012</a:t>
            </a:fld>
            <a:endParaRPr lang="es-ES" dirty="0"/>
          </a:p>
        </p:txBody>
      </p:sp>
      <p:sp>
        <p:nvSpPr>
          <p:cNvPr id="5" name="8 Marcador de número de diapositiva"/>
          <p:cNvSpPr>
            <a:spLocks noGrp="1"/>
          </p:cNvSpPr>
          <p:nvPr>
            <p:ph type="sldNum" sz="quarter" idx="11"/>
          </p:nvPr>
        </p:nvSpPr>
        <p:spPr/>
        <p:txBody>
          <a:bodyPr rtlCol="0"/>
          <a:lstStyle>
            <a:lvl1pPr>
              <a:defRPr/>
            </a:lvl1pPr>
          </a:lstStyle>
          <a:p>
            <a:pPr>
              <a:defRPr/>
            </a:pPr>
            <a:fld id="{5B2CB7F8-B6F9-4DFB-B964-71E1DAB8C8D4}" type="slidenum">
              <a:rPr lang="es-ES"/>
              <a:pPr>
                <a:defRPr/>
              </a:pPr>
              <a:t>‹#›</a:t>
            </a:fld>
            <a:endParaRPr lang="es-ES" dirty="0"/>
          </a:p>
        </p:txBody>
      </p:sp>
      <p:sp>
        <p:nvSpPr>
          <p:cNvPr id="6" name="9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4"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9 Rectángulo"/>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0 Rectángulo"/>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11 Rectángulo"/>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12 Conector recto"/>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14 Conector recto"/>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5 Conector recto"/>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19 Elipse"/>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20 Elipse"/>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21 Elipse"/>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22 Elipse"/>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25 Conector recto"/>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0" name="3 Marcador de fecha"/>
          <p:cNvSpPr>
            <a:spLocks noGrp="1"/>
          </p:cNvSpPr>
          <p:nvPr>
            <p:ph type="dt" sz="half" idx="10"/>
          </p:nvPr>
        </p:nvSpPr>
        <p:spPr bwMode="auto">
          <a:xfrm rot="5400000">
            <a:off x="7762875" y="1169988"/>
            <a:ext cx="2286000" cy="381000"/>
          </a:xfrm>
        </p:spPr>
        <p:txBody>
          <a:bodyPr/>
          <a:lstStyle>
            <a:lvl1pPr>
              <a:defRPr/>
            </a:lvl1pPr>
          </a:lstStyle>
          <a:p>
            <a:pPr>
              <a:defRPr/>
            </a:pPr>
            <a:fld id="{A880C898-FC9E-448D-A5C1-F543A6D332FC}" type="datetimeFigureOut">
              <a:rPr lang="es-ES"/>
              <a:pPr>
                <a:defRPr/>
              </a:pPr>
              <a:t>29/03/2012</a:t>
            </a:fld>
            <a:endParaRPr lang="es-ES" dirty="0"/>
          </a:p>
        </p:txBody>
      </p:sp>
      <p:sp>
        <p:nvSpPr>
          <p:cNvPr id="21" name="4 Marcador de pie de página"/>
          <p:cNvSpPr>
            <a:spLocks noGrp="1"/>
          </p:cNvSpPr>
          <p:nvPr>
            <p:ph type="ftr" sz="quarter" idx="11"/>
          </p:nvPr>
        </p:nvSpPr>
        <p:spPr bwMode="auto">
          <a:xfrm rot="5400000">
            <a:off x="7077076" y="4178300"/>
            <a:ext cx="3657600" cy="384175"/>
          </a:xfrm>
        </p:spPr>
        <p:txBody>
          <a:bodyPr/>
          <a:lstStyle>
            <a:lvl1pPr>
              <a:defRPr/>
            </a:lvl1pPr>
          </a:lstStyle>
          <a:p>
            <a:pPr>
              <a:defRPr/>
            </a:pPr>
            <a:endParaRPr lang="es-ES"/>
          </a:p>
        </p:txBody>
      </p:sp>
      <p:sp>
        <p:nvSpPr>
          <p:cNvPr id="22" name="5 Marcador de número de diapositiva"/>
          <p:cNvSpPr>
            <a:spLocks noGrp="1"/>
          </p:cNvSpPr>
          <p:nvPr>
            <p:ph type="sldNum" sz="quarter" idx="12"/>
          </p:nvPr>
        </p:nvSpPr>
        <p:spPr bwMode="auto">
          <a:xfrm>
            <a:off x="1339850" y="4929188"/>
            <a:ext cx="609600" cy="517525"/>
          </a:xfrm>
        </p:spPr>
        <p:txBody>
          <a:bodyPr/>
          <a:lstStyle>
            <a:lvl1pPr>
              <a:defRPr/>
            </a:lvl1pPr>
          </a:lstStyle>
          <a:p>
            <a:pPr>
              <a:defRPr/>
            </a:pPr>
            <a:fld id="{F195F56C-9A6F-4600-BA07-8B0271A350F8}" type="slidenum">
              <a:rPr lang="es-ES"/>
              <a:pPr>
                <a:defRPr/>
              </a:pPr>
              <a:t>‹#›</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270248" y="1600200"/>
            <a:ext cx="36576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D3B5B562-6D1B-4A24-8953-2A4FB8B5E1B0}" type="datetimeFigureOut">
              <a:rPr lang="es-ES"/>
              <a:pPr>
                <a:defRPr/>
              </a:pPr>
              <a:t>29/03/2012</a:t>
            </a:fld>
            <a:endParaRPr lang="es-ES" dirty="0"/>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B48CE881-26AA-4F2A-B84A-14F667974EE9}" type="slidenum">
              <a:rPr lang="es-ES"/>
              <a:pPr>
                <a:defRPr/>
              </a:pPr>
              <a:t>‹#›</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457200"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371975" y="2362200"/>
            <a:ext cx="3657600" cy="38862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13 Marcador de fecha"/>
          <p:cNvSpPr>
            <a:spLocks noGrp="1"/>
          </p:cNvSpPr>
          <p:nvPr>
            <p:ph type="dt" sz="half" idx="10"/>
          </p:nvPr>
        </p:nvSpPr>
        <p:spPr/>
        <p:txBody>
          <a:bodyPr/>
          <a:lstStyle>
            <a:lvl1pPr>
              <a:defRPr/>
            </a:lvl1pPr>
          </a:lstStyle>
          <a:p>
            <a:pPr>
              <a:defRPr/>
            </a:pPr>
            <a:fld id="{CF2C023B-4840-4A30-BB86-E0F9823B4B74}" type="datetimeFigureOut">
              <a:rPr lang="es-ES"/>
              <a:pPr>
                <a:defRPr/>
              </a:pPr>
              <a:t>29/03/2012</a:t>
            </a:fld>
            <a:endParaRPr lang="es-ES" dirty="0"/>
          </a:p>
        </p:txBody>
      </p:sp>
      <p:sp>
        <p:nvSpPr>
          <p:cNvPr id="8" name="2 Marcador de pie de página"/>
          <p:cNvSpPr>
            <a:spLocks noGrp="1"/>
          </p:cNvSpPr>
          <p:nvPr>
            <p:ph type="ftr" sz="quarter" idx="11"/>
          </p:nvPr>
        </p:nvSpPr>
        <p:spPr/>
        <p:txBody>
          <a:bodyPr/>
          <a:lstStyle>
            <a:lvl1pPr>
              <a:defRPr/>
            </a:lvl1pPr>
          </a:lstStyle>
          <a:p>
            <a:pPr>
              <a:defRPr/>
            </a:pPr>
            <a:endParaRPr lang="es-ES"/>
          </a:p>
        </p:txBody>
      </p:sp>
      <p:sp>
        <p:nvSpPr>
          <p:cNvPr id="9" name="22 Marcador de número de diapositiva"/>
          <p:cNvSpPr>
            <a:spLocks noGrp="1"/>
          </p:cNvSpPr>
          <p:nvPr>
            <p:ph type="sldNum" sz="quarter" idx="12"/>
          </p:nvPr>
        </p:nvSpPr>
        <p:spPr/>
        <p:txBody>
          <a:bodyPr/>
          <a:lstStyle>
            <a:lvl1pPr>
              <a:defRPr/>
            </a:lvl1pPr>
          </a:lstStyle>
          <a:p>
            <a:pPr>
              <a:defRPr/>
            </a:pPr>
            <a:fld id="{CC235788-D951-49EA-86A9-35567CD6A7D8}" type="slidenum">
              <a:rPr lang="es-ES"/>
              <a:pPr>
                <a:defRPr/>
              </a:pPr>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5 Marcador de fecha"/>
          <p:cNvSpPr>
            <a:spLocks noGrp="1"/>
          </p:cNvSpPr>
          <p:nvPr>
            <p:ph type="dt" sz="half" idx="10"/>
          </p:nvPr>
        </p:nvSpPr>
        <p:spPr/>
        <p:txBody>
          <a:bodyPr rtlCol="0"/>
          <a:lstStyle>
            <a:lvl1pPr>
              <a:defRPr/>
            </a:lvl1pPr>
          </a:lstStyle>
          <a:p>
            <a:pPr>
              <a:defRPr/>
            </a:pPr>
            <a:fld id="{FE330FE2-AB25-4A81-AF12-E718EE1136E4}" type="datetimeFigureOut">
              <a:rPr lang="es-ES"/>
              <a:pPr>
                <a:defRPr/>
              </a:pPr>
              <a:t>29/03/2012</a:t>
            </a:fld>
            <a:endParaRPr lang="es-ES" dirty="0"/>
          </a:p>
        </p:txBody>
      </p:sp>
      <p:sp>
        <p:nvSpPr>
          <p:cNvPr id="4" name="6 Marcador de número de diapositiva"/>
          <p:cNvSpPr>
            <a:spLocks noGrp="1"/>
          </p:cNvSpPr>
          <p:nvPr>
            <p:ph type="sldNum" sz="quarter" idx="11"/>
          </p:nvPr>
        </p:nvSpPr>
        <p:spPr/>
        <p:txBody>
          <a:bodyPr rtlCol="0"/>
          <a:lstStyle>
            <a:lvl1pPr>
              <a:defRPr/>
            </a:lvl1pPr>
          </a:lstStyle>
          <a:p>
            <a:pPr>
              <a:defRPr/>
            </a:pPr>
            <a:fld id="{420A4FF0-BF97-4895-85EC-C4D4428EAD1A}" type="slidenum">
              <a:rPr lang="es-ES"/>
              <a:pPr>
                <a:defRPr/>
              </a:pPr>
              <a:t>‹#›</a:t>
            </a:fld>
            <a:endParaRPr lang="es-ES" dirty="0"/>
          </a:p>
        </p:txBody>
      </p:sp>
      <p:sp>
        <p:nvSpPr>
          <p:cNvPr id="5" name="7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4618A1A3-C5A4-4034-AF1B-81FE28A9D32A}" type="datetimeFigureOut">
              <a:rPr lang="es-ES"/>
              <a:pPr>
                <a:defRPr/>
              </a:pPr>
              <a:t>29/03/2012</a:t>
            </a:fld>
            <a:endParaRPr lang="es-ES" dirty="0"/>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22 Marcador de número de diapositiva"/>
          <p:cNvSpPr>
            <a:spLocks noGrp="1"/>
          </p:cNvSpPr>
          <p:nvPr>
            <p:ph type="sldNum" sz="quarter" idx="12"/>
          </p:nvPr>
        </p:nvSpPr>
        <p:spPr/>
        <p:txBody>
          <a:bodyPr/>
          <a:lstStyle>
            <a:lvl1pPr>
              <a:defRPr/>
            </a:lvl1pPr>
          </a:lstStyle>
          <a:p>
            <a:pPr>
              <a:defRPr/>
            </a:pPr>
            <a:fld id="{7B3A2E2A-855E-4C19-AE9C-B99471205B3E}" type="slidenum">
              <a:rPr lang="es-ES"/>
              <a:pPr>
                <a:defRPr/>
              </a:pPr>
              <a:t>‹#›</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8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3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1 Título"/>
          <p:cNvSpPr>
            <a:spLocks noGrp="1"/>
          </p:cNvSpPr>
          <p:nvPr>
            <p:ph type="title"/>
          </p:nvPr>
        </p:nvSpPr>
        <p:spPr>
          <a:xfrm rot="5400000">
            <a:off x="3371850" y="3200400"/>
            <a:ext cx="6309360" cy="457200"/>
          </a:xfrm>
        </p:spPr>
        <p:txBody>
          <a:bodyPr/>
          <a:lstStyle>
            <a:lvl1pPr algn="l">
              <a:buNone/>
              <a:defRPr sz="2000" b="1" cap="small" baseline="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8" name="17 Marcador de contenido"/>
          <p:cNvSpPr>
            <a:spLocks noGrp="1"/>
          </p:cNvSpPr>
          <p:nvPr>
            <p:ph sz="quarter" idx="1"/>
          </p:nvPr>
        </p:nvSpPr>
        <p:spPr>
          <a:xfrm>
            <a:off x="304800" y="274320"/>
            <a:ext cx="5638800" cy="632764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2" name="20 Marcador de fecha"/>
          <p:cNvSpPr>
            <a:spLocks noGrp="1"/>
          </p:cNvSpPr>
          <p:nvPr>
            <p:ph type="dt" sz="half" idx="10"/>
          </p:nvPr>
        </p:nvSpPr>
        <p:spPr/>
        <p:txBody>
          <a:bodyPr rtlCol="0"/>
          <a:lstStyle>
            <a:lvl1pPr>
              <a:defRPr/>
            </a:lvl1pPr>
          </a:lstStyle>
          <a:p>
            <a:pPr>
              <a:defRPr/>
            </a:pPr>
            <a:fld id="{8F4B91EA-D325-4353-891A-1FB49785F77D}" type="datetimeFigureOut">
              <a:rPr lang="es-ES"/>
              <a:pPr>
                <a:defRPr/>
              </a:pPr>
              <a:t>29/03/2012</a:t>
            </a:fld>
            <a:endParaRPr lang="es-ES" dirty="0"/>
          </a:p>
        </p:txBody>
      </p:sp>
      <p:sp>
        <p:nvSpPr>
          <p:cNvPr id="13" name="21 Marcador de número de diapositiva"/>
          <p:cNvSpPr>
            <a:spLocks noGrp="1"/>
          </p:cNvSpPr>
          <p:nvPr>
            <p:ph type="sldNum" sz="quarter" idx="11"/>
          </p:nvPr>
        </p:nvSpPr>
        <p:spPr/>
        <p:txBody>
          <a:bodyPr rtlCol="0"/>
          <a:lstStyle>
            <a:lvl1pPr>
              <a:defRPr/>
            </a:lvl1pPr>
          </a:lstStyle>
          <a:p>
            <a:pPr>
              <a:defRPr/>
            </a:pPr>
            <a:fld id="{2706CF28-9C16-4293-9F2A-CC442DB6CF03}" type="slidenum">
              <a:rPr lang="es-ES"/>
              <a:pPr>
                <a:defRPr/>
              </a:pPr>
              <a:t>‹#›</a:t>
            </a:fld>
            <a:endParaRPr lang="es-ES" dirty="0"/>
          </a:p>
        </p:txBody>
      </p:sp>
      <p:sp>
        <p:nvSpPr>
          <p:cNvPr id="14" name="22 Marcador de pie de página"/>
          <p:cNvSpPr>
            <a:spLocks noGrp="1"/>
          </p:cNvSpPr>
          <p:nvPr>
            <p:ph type="ftr" sz="quarter" idx="12"/>
          </p:nvPr>
        </p:nvSpPr>
        <p:spPr/>
        <p:txBody>
          <a:bodyPr rtlCol="0"/>
          <a:lstStyle>
            <a:lvl1pPr>
              <a:defRPr/>
            </a:lvl1pPr>
          </a:lstStyle>
          <a:p>
            <a:pPr>
              <a:defRPr/>
            </a:pPr>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12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19 Conector recto"/>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1 Título"/>
          <p:cNvSpPr>
            <a:spLocks noGrp="1"/>
          </p:cNvSpPr>
          <p:nvPr>
            <p:ph type="title"/>
          </p:nvPr>
        </p:nvSpPr>
        <p:spPr>
          <a:xfrm rot="5400000">
            <a:off x="3350133" y="3200400"/>
            <a:ext cx="6309360" cy="457200"/>
          </a:xfrm>
        </p:spPr>
        <p:txBody>
          <a:bodyPr/>
          <a:lstStyle>
            <a:lvl1pPr algn="l">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12" name="16 Marcador de fecha"/>
          <p:cNvSpPr>
            <a:spLocks noGrp="1"/>
          </p:cNvSpPr>
          <p:nvPr>
            <p:ph type="dt" sz="half" idx="10"/>
          </p:nvPr>
        </p:nvSpPr>
        <p:spPr/>
        <p:txBody>
          <a:bodyPr rtlCol="0"/>
          <a:lstStyle>
            <a:lvl1pPr>
              <a:defRPr/>
            </a:lvl1pPr>
          </a:lstStyle>
          <a:p>
            <a:pPr>
              <a:defRPr/>
            </a:pPr>
            <a:fld id="{7AD65B57-9C5A-4DB2-9146-FA36A27C4269}" type="datetimeFigureOut">
              <a:rPr lang="es-ES"/>
              <a:pPr>
                <a:defRPr/>
              </a:pPr>
              <a:t>29/03/2012</a:t>
            </a:fld>
            <a:endParaRPr lang="es-ES" dirty="0"/>
          </a:p>
        </p:txBody>
      </p:sp>
      <p:sp>
        <p:nvSpPr>
          <p:cNvPr id="13" name="17 Marcador de número de diapositiva"/>
          <p:cNvSpPr>
            <a:spLocks noGrp="1"/>
          </p:cNvSpPr>
          <p:nvPr>
            <p:ph type="sldNum" sz="quarter" idx="11"/>
          </p:nvPr>
        </p:nvSpPr>
        <p:spPr/>
        <p:txBody>
          <a:bodyPr rtlCol="0"/>
          <a:lstStyle>
            <a:lvl1pPr>
              <a:defRPr/>
            </a:lvl1pPr>
          </a:lstStyle>
          <a:p>
            <a:pPr>
              <a:defRPr/>
            </a:pPr>
            <a:fld id="{3760B0D7-857A-4606-B439-DD8E7D89D181}" type="slidenum">
              <a:rPr lang="es-ES"/>
              <a:pPr>
                <a:defRPr/>
              </a:pPr>
              <a:t>‹#›</a:t>
            </a:fld>
            <a:endParaRPr lang="es-ES" dirty="0"/>
          </a:p>
        </p:txBody>
      </p:sp>
      <p:sp>
        <p:nvSpPr>
          <p:cNvPr id="14" name="20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lang="es-ES" smtClean="0"/>
              <a:t>Haga clic para modificar el estilo de título del patrón</a:t>
            </a:r>
            <a:endParaRPr lang="en-US"/>
          </a:p>
        </p:txBody>
      </p:sp>
      <p:sp>
        <p:nvSpPr>
          <p:cNvPr id="1028" name="12 Marcador de texto"/>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fld id="{FFAE4B54-FBC3-49C5-9877-4922AB74EFA7}" type="datetimeFigureOut">
              <a:rPr lang="es-ES"/>
              <a:pPr>
                <a:defRPr/>
              </a:pPr>
              <a:t>29/03/2012</a:t>
            </a:fld>
            <a:endParaRPr lang="es-ES" dirty="0"/>
          </a:p>
        </p:txBody>
      </p:sp>
      <p:sp>
        <p:nvSpPr>
          <p:cNvPr id="3" name="2 Marcador de pie de página"/>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dirty="0">
                <a:solidFill>
                  <a:schemeClr val="tx2"/>
                </a:solidFill>
                <a:latin typeface="+mn-lt"/>
                <a:cs typeface="+mn-cs"/>
              </a:defRPr>
            </a:lvl1pPr>
          </a:lstStyle>
          <a:p>
            <a:pPr>
              <a:defRPr/>
            </a:pPr>
            <a:endParaRPr lang="es-E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11 Elipse"/>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22 Marcador de número de diapositiva"/>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2613B462-14C5-4560-AC06-84B14EFBBCE1}" type="slidenum">
              <a:rPr lang="es-ES"/>
              <a:pPr>
                <a:defRPr/>
              </a:pPr>
              <a:t>‹#›</a:t>
            </a:fld>
            <a:endParaRPr lang="es-ES"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69" r:id="rId7"/>
    <p:sldLayoutId id="2147483676" r:id="rId8"/>
    <p:sldLayoutId id="2147483677" r:id="rId9"/>
    <p:sldLayoutId id="2147483668" r:id="rId10"/>
    <p:sldLayoutId id="2147483667" r:id="rId11"/>
  </p:sldLayoutIdLst>
  <p:txStyles>
    <p:titleStyle>
      <a:lvl1pPr algn="l" rtl="0" fontAlgn="base">
        <a:spcBef>
          <a:spcPct val="0"/>
        </a:spcBef>
        <a:spcAft>
          <a:spcPct val="0"/>
        </a:spcAft>
        <a:defRPr sz="3000" kern="1200" cap="small">
          <a:solidFill>
            <a:schemeClr val="tx2"/>
          </a:solidFill>
          <a:latin typeface="+mj-lt"/>
          <a:ea typeface="+mj-ea"/>
          <a:cs typeface="+mj-cs"/>
        </a:defRPr>
      </a:lvl1pPr>
      <a:lvl2pPr algn="l" rtl="0" fontAlgn="base">
        <a:spcBef>
          <a:spcPct val="0"/>
        </a:spcBef>
        <a:spcAft>
          <a:spcPct val="0"/>
        </a:spcAft>
        <a:defRPr sz="3000">
          <a:solidFill>
            <a:schemeClr val="tx2"/>
          </a:solidFill>
          <a:latin typeface="Century Schoolbook" pitchFamily="18" charset="0"/>
        </a:defRPr>
      </a:lvl2pPr>
      <a:lvl3pPr algn="l" rtl="0" fontAlgn="base">
        <a:spcBef>
          <a:spcPct val="0"/>
        </a:spcBef>
        <a:spcAft>
          <a:spcPct val="0"/>
        </a:spcAft>
        <a:defRPr sz="3000">
          <a:solidFill>
            <a:schemeClr val="tx2"/>
          </a:solidFill>
          <a:latin typeface="Century Schoolbook" pitchFamily="18" charset="0"/>
        </a:defRPr>
      </a:lvl3pPr>
      <a:lvl4pPr algn="l" rtl="0" fontAlgn="base">
        <a:spcBef>
          <a:spcPct val="0"/>
        </a:spcBef>
        <a:spcAft>
          <a:spcPct val="0"/>
        </a:spcAft>
        <a:defRPr sz="3000">
          <a:solidFill>
            <a:schemeClr val="tx2"/>
          </a:solidFill>
          <a:latin typeface="Century Schoolbook" pitchFamily="18" charset="0"/>
        </a:defRPr>
      </a:lvl4pPr>
      <a:lvl5pPr algn="l" rtl="0" fontAlgn="base">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fontAlgn="base">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fontAlgn="base">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fontAlgn="base">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fontAlgn="base">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fontAlgn="base">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6.gif"/><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earch.ebscohost.com/login.aspx?direct=true&amp;db=zbh&amp;AN=34753742&amp;lang=es&amp;site=ehost-live" TargetMode="External"/><Relationship Id="rId2" Type="http://schemas.openxmlformats.org/officeDocument/2006/relationships/image" Target="../media/image20.jpeg"/><Relationship Id="rId1" Type="http://schemas.openxmlformats.org/officeDocument/2006/relationships/slideLayout" Target="../slideLayouts/slideLayout6.xml"/><Relationship Id="rId4" Type="http://schemas.openxmlformats.org/officeDocument/2006/relationships/image" Target="../media/image21.jpeg"/></Relationships>
</file>

<file path=ppt/slides/_rels/slide28.xml.rels><?xml version="1.0" encoding="UTF-8" standalone="yes"?>
<Relationships xmlns="http://schemas.openxmlformats.org/package/2006/relationships"><Relationship Id="rId3" Type="http://schemas.openxmlformats.org/officeDocument/2006/relationships/hyperlink" Target="http://search.ebscohost.com/login.aspx?direct=true&amp;db=zbh&amp;AN=34753742&amp;lang=es&amp;site=ehost-live" TargetMode="External"/><Relationship Id="rId2" Type="http://schemas.openxmlformats.org/officeDocument/2006/relationships/hyperlink" Target="http://search.ebscohost.com/login.aspx?direct=true&amp;db=zbh&amp;AN=25420028&amp;lang=es&amp;site=ehost-live" TargetMode="External"/><Relationship Id="rId1" Type="http://schemas.openxmlformats.org/officeDocument/2006/relationships/slideLayout" Target="../slideLayouts/slideLayout6.xml"/><Relationship Id="rId4" Type="http://schemas.openxmlformats.org/officeDocument/2006/relationships/hyperlink" Target="http://search.ebscohost.com/login.aspx?direct=true&amp;db=zbh&amp;AN=26510611&amp;lang=es&amp;site=ehost-live"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earch.ebscohost.com/login.aspx?direct=true&amp;db=zbh&amp;AN=43402598&amp;lang=es&amp;site=ehost-live" TargetMode="External"/><Relationship Id="rId2" Type="http://schemas.openxmlformats.org/officeDocument/2006/relationships/hyperlink" Target="http://search.ebscohost.com/login.aspx?direct=true&amp;db=zbh&amp;AN=34045958&amp;lang=es&amp;site=ehost-live" TargetMode="External"/><Relationship Id="rId1" Type="http://schemas.openxmlformats.org/officeDocument/2006/relationships/slideLayout" Target="../slideLayouts/slideLayout6.xml"/><Relationship Id="rId4" Type="http://schemas.openxmlformats.org/officeDocument/2006/relationships/hyperlink" Target="http://ddd.uab.cat/pub/edlc/02124521v6n3p224.pdf"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hyperlink" Target="http://revista.inie.ucr.ac.cr/articulos/1-2005/articulos/creatividad.pdf" TargetMode="External"/><Relationship Id="rId2" Type="http://schemas.openxmlformats.org/officeDocument/2006/relationships/hyperlink" Target="http://redie.uabc.mx/vol4no1/contenido-amestoy.html" TargetMode="External"/><Relationship Id="rId1" Type="http://schemas.openxmlformats.org/officeDocument/2006/relationships/slideLayout" Target="../slideLayouts/slideLayout6.xml"/><Relationship Id="rId5" Type="http://schemas.openxmlformats.org/officeDocument/2006/relationships/hyperlink" Target="http://www.escritosdepsicologia.es/descargas/revistas/num6/escritospsicologia6_revision1.pdf" TargetMode="External"/><Relationship Id="rId4" Type="http://schemas.openxmlformats.org/officeDocument/2006/relationships/hyperlink" Target="http://www.uv.mx/departamentalizacion/lecturas/papel/papel/Lectura%205.%20Pertinencia%20de%20la%20educacion%20superior%20en%20el%20siglo%20XXI.pdf"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3124200"/>
            <a:ext cx="6172200" cy="1893888"/>
          </a:xfrm>
        </p:spPr>
        <p:txBody>
          <a:bodyPr/>
          <a:lstStyle/>
          <a:p>
            <a:pPr fontAlgn="auto">
              <a:spcAft>
                <a:spcPts val="0"/>
              </a:spcAft>
              <a:defRPr/>
            </a:pPr>
            <a:r>
              <a:rPr lang="es-ES" dirty="0" smtClean="0"/>
              <a:t>ENTENDIENDO </a:t>
            </a:r>
            <a:br>
              <a:rPr lang="es-ES" dirty="0" smtClean="0"/>
            </a:br>
            <a:r>
              <a:rPr lang="es-ES" dirty="0" smtClean="0"/>
              <a:t>LA CREATIVIDAD</a:t>
            </a:r>
            <a:endParaRPr lang="es-ES" dirty="0"/>
          </a:p>
        </p:txBody>
      </p:sp>
      <p:sp>
        <p:nvSpPr>
          <p:cNvPr id="13314" name="2 Subtítulo"/>
          <p:cNvSpPr>
            <a:spLocks noGrp="1"/>
          </p:cNvSpPr>
          <p:nvPr>
            <p:ph type="subTitle" idx="1"/>
          </p:nvPr>
        </p:nvSpPr>
        <p:spPr>
          <a:xfrm>
            <a:off x="2286000" y="5003800"/>
            <a:ext cx="6172200" cy="1371600"/>
          </a:xfrm>
        </p:spPr>
        <p:txBody>
          <a:bodyPr/>
          <a:lstStyle/>
          <a:p>
            <a:endParaRPr lang="es-CO" smtClean="0"/>
          </a:p>
        </p:txBody>
      </p:sp>
      <p:pic>
        <p:nvPicPr>
          <p:cNvPr id="15362" name="Picture 2" descr="http://www.interarteonline.com/Inma_Fita_Payes/altas/arbol_florecido.jpg"/>
          <p:cNvPicPr>
            <a:picLocks noChangeAspect="1" noChangeArrowheads="1"/>
          </p:cNvPicPr>
          <p:nvPr/>
        </p:nvPicPr>
        <p:blipFill>
          <a:blip r:embed="rId2" cstate="print"/>
          <a:srcRect/>
          <a:stretch>
            <a:fillRect/>
          </a:stretch>
        </p:blipFill>
        <p:spPr bwMode="auto">
          <a:xfrm>
            <a:off x="6215074" y="500042"/>
            <a:ext cx="2428892" cy="29314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285750"/>
            <a:ext cx="7467600" cy="785813"/>
          </a:xfrm>
        </p:spPr>
        <p:txBody>
          <a:bodyPr wrap="square" lIns="91440" tIns="45720" rIns="91440" bIns="45720" numCol="1" anchorCtr="0" compatLnSpc="1">
            <a:prstTxWarp prst="textNoShape">
              <a:avLst/>
            </a:prstTxWarp>
          </a:bodyPr>
          <a:lstStyle/>
          <a:p>
            <a:r>
              <a:rPr lang="es-ES" sz="2400" b="1" i="1" cap="none" smtClean="0"/>
              <a:t>¿QUE PAPEL JUEGA EL PENSAMIENTO EN LA CREATIVIDAD?</a:t>
            </a:r>
          </a:p>
        </p:txBody>
      </p:sp>
      <p:sp>
        <p:nvSpPr>
          <p:cNvPr id="22530" name="3 CuadroTexto"/>
          <p:cNvSpPr txBox="1">
            <a:spLocks noChangeArrowheads="1"/>
          </p:cNvSpPr>
          <p:nvPr/>
        </p:nvSpPr>
        <p:spPr bwMode="auto">
          <a:xfrm>
            <a:off x="642938" y="1214438"/>
            <a:ext cx="7715250" cy="5324475"/>
          </a:xfrm>
          <a:prstGeom prst="rect">
            <a:avLst/>
          </a:prstGeom>
          <a:noFill/>
          <a:ln w="9525">
            <a:noFill/>
            <a:miter lim="800000"/>
            <a:headEnd/>
            <a:tailEnd/>
          </a:ln>
        </p:spPr>
        <p:txBody>
          <a:bodyPr>
            <a:spAutoFit/>
          </a:bodyPr>
          <a:lstStyle/>
          <a:p>
            <a:r>
              <a:rPr lang="es-ES" sz="2000" i="1">
                <a:latin typeface="Century Schoolbook" pitchFamily="18" charset="0"/>
              </a:rPr>
              <a:t>El pensamiento implica la coordinación de los siguientes elementos:</a:t>
            </a:r>
          </a:p>
          <a:p>
            <a:endParaRPr lang="es-ES" sz="2000" i="1">
              <a:latin typeface="Century Schoolbook" pitchFamily="18" charset="0"/>
            </a:endParaRPr>
          </a:p>
          <a:p>
            <a:pPr>
              <a:buFontTx/>
              <a:buBlip>
                <a:blip r:embed="rId2"/>
              </a:buBlip>
            </a:pPr>
            <a:r>
              <a:rPr lang="es-ES" sz="2000" i="1">
                <a:latin typeface="Century Schoolbook" pitchFamily="18" charset="0"/>
              </a:rPr>
              <a:t>Estructuras: son representaciones internas del mundo exterior construidas sobre la base de estímulos recibidos.</a:t>
            </a:r>
          </a:p>
          <a:p>
            <a:pPr>
              <a:buFontTx/>
              <a:buBlip>
                <a:blip r:embed="rId2"/>
              </a:buBlip>
            </a:pPr>
            <a:endParaRPr lang="es-ES" sz="2000" i="1">
              <a:latin typeface="Century Schoolbook" pitchFamily="18" charset="0"/>
            </a:endParaRPr>
          </a:p>
          <a:p>
            <a:pPr>
              <a:buFontTx/>
              <a:buBlip>
                <a:blip r:embed="rId2"/>
              </a:buBlip>
            </a:pPr>
            <a:r>
              <a:rPr lang="es-ES" sz="2000" i="1">
                <a:latin typeface="Century Schoolbook" pitchFamily="18" charset="0"/>
              </a:rPr>
              <a:t>Procesos: consisten en exploración, organización, reconocimiento, asociación, interpretación y aplicación de la información procesada.</a:t>
            </a:r>
          </a:p>
          <a:p>
            <a:pPr>
              <a:buFontTx/>
              <a:buBlip>
                <a:blip r:embed="rId2"/>
              </a:buBlip>
            </a:pPr>
            <a:endParaRPr lang="es-ES" sz="2000" i="1">
              <a:latin typeface="Century Schoolbook" pitchFamily="18" charset="0"/>
            </a:endParaRPr>
          </a:p>
          <a:p>
            <a:pPr>
              <a:buFontTx/>
              <a:buBlip>
                <a:blip r:embed="rId2"/>
              </a:buBlip>
            </a:pPr>
            <a:r>
              <a:rPr lang="es-ES" sz="2000" i="1">
                <a:latin typeface="Century Schoolbook" pitchFamily="18" charset="0"/>
              </a:rPr>
              <a:t>Mecanismos de control: instrucciones que regulan la toma de decisiones, combinación de tácticas, evaluación de estrategias y la clase de estructuras que dirigen.</a:t>
            </a:r>
          </a:p>
          <a:p>
            <a:endParaRPr lang="es-ES" sz="2000" i="1">
              <a:latin typeface="Century Schoolbook" pitchFamily="18" charset="0"/>
            </a:endParaRPr>
          </a:p>
          <a:p>
            <a:r>
              <a:rPr lang="es-ES" sz="2000" i="1">
                <a:latin typeface="Century Schoolbook" pitchFamily="18" charset="0"/>
              </a:rPr>
              <a:t>El pensamiento puede retraer o tender hacia la creatividad y esto está determinado por la combinación de los anteriores elementos que se manifestarán en la conducta del individuo.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75" y="571500"/>
            <a:ext cx="7467600" cy="571500"/>
          </a:xfrm>
        </p:spPr>
        <p:txBody>
          <a:bodyPr wrap="square" lIns="91440" tIns="45720" rIns="91440" bIns="45720" numCol="1" anchorCtr="0" compatLnSpc="1">
            <a:prstTxWarp prst="textNoShape">
              <a:avLst/>
            </a:prstTxWarp>
          </a:bodyPr>
          <a:lstStyle/>
          <a:p>
            <a:pPr algn="ctr"/>
            <a:r>
              <a:rPr lang="es-ES" sz="2800" b="1" i="1" u="sng" cap="none" smtClean="0"/>
              <a:t>PENSAMIENTO Y CREATIVIDAD</a:t>
            </a:r>
          </a:p>
        </p:txBody>
      </p:sp>
      <p:sp>
        <p:nvSpPr>
          <p:cNvPr id="23554" name="3 CuadroTexto"/>
          <p:cNvSpPr txBox="1">
            <a:spLocks noChangeArrowheads="1"/>
          </p:cNvSpPr>
          <p:nvPr/>
        </p:nvSpPr>
        <p:spPr bwMode="auto">
          <a:xfrm>
            <a:off x="714375" y="1643063"/>
            <a:ext cx="3429000" cy="4400550"/>
          </a:xfrm>
          <a:prstGeom prst="rect">
            <a:avLst/>
          </a:prstGeom>
          <a:blipFill dpi="0" rotWithShape="1">
            <a:blip r:embed="rId2"/>
            <a:srcRect/>
            <a:tile tx="0" ty="0" sx="100000" sy="100000" flip="none" algn="tl"/>
          </a:blipFill>
          <a:ln w="9525">
            <a:noFill/>
            <a:miter lim="800000"/>
            <a:headEnd/>
            <a:tailEnd/>
          </a:ln>
        </p:spPr>
        <p:txBody>
          <a:bodyPr>
            <a:spAutoFit/>
          </a:bodyPr>
          <a:lstStyle/>
          <a:p>
            <a:r>
              <a:rPr lang="es-ES" sz="2000" b="1">
                <a:latin typeface="Century Schoolbook" pitchFamily="18" charset="0"/>
              </a:rPr>
              <a:t>Pensamiento orientado a la creatividad</a:t>
            </a:r>
          </a:p>
          <a:p>
            <a:endParaRPr lang="es-ES" sz="2000">
              <a:latin typeface="Century Schoolbook" pitchFamily="18" charset="0"/>
            </a:endParaRPr>
          </a:p>
          <a:p>
            <a:endParaRPr lang="es-ES" sz="2000">
              <a:latin typeface="Century Schoolbook" pitchFamily="18" charset="0"/>
            </a:endParaRPr>
          </a:p>
          <a:p>
            <a:r>
              <a:rPr lang="es-ES" sz="2000">
                <a:latin typeface="Century Schoolbook" pitchFamily="18" charset="0"/>
              </a:rPr>
              <a:t>Pensamiento divergente</a:t>
            </a:r>
          </a:p>
          <a:p>
            <a:r>
              <a:rPr lang="es-ES" sz="2000">
                <a:latin typeface="Century Schoolbook" pitchFamily="18" charset="0"/>
              </a:rPr>
              <a:t>Orientado a amplia perspectiva, transformación o producción múltiple</a:t>
            </a:r>
          </a:p>
          <a:p>
            <a:r>
              <a:rPr lang="es-ES" sz="2000">
                <a:latin typeface="Century Schoolbook" pitchFamily="18" charset="0"/>
              </a:rPr>
              <a:t>Producción de variabilidad</a:t>
            </a:r>
          </a:p>
          <a:p>
            <a:r>
              <a:rPr lang="es-ES" sz="2000">
                <a:latin typeface="Century Schoolbook" pitchFamily="18" charset="0"/>
              </a:rPr>
              <a:t>Procesos básicos de pensamiento</a:t>
            </a:r>
          </a:p>
          <a:p>
            <a:r>
              <a:rPr lang="es-ES" sz="2000">
                <a:latin typeface="Century Schoolbook" pitchFamily="18" charset="0"/>
              </a:rPr>
              <a:t>Pensamiento complejo</a:t>
            </a:r>
          </a:p>
          <a:p>
            <a:endParaRPr lang="es-ES" sz="2000">
              <a:latin typeface="Century Schoolbook" pitchFamily="18" charset="0"/>
            </a:endParaRPr>
          </a:p>
        </p:txBody>
      </p:sp>
      <p:sp>
        <p:nvSpPr>
          <p:cNvPr id="23555" name="4 CuadroTexto"/>
          <p:cNvSpPr txBox="1">
            <a:spLocks noChangeArrowheads="1"/>
          </p:cNvSpPr>
          <p:nvPr/>
        </p:nvSpPr>
        <p:spPr bwMode="auto">
          <a:xfrm>
            <a:off x="4500563" y="1619250"/>
            <a:ext cx="3429000" cy="4402138"/>
          </a:xfrm>
          <a:prstGeom prst="rect">
            <a:avLst/>
          </a:prstGeom>
          <a:blipFill dpi="0" rotWithShape="1">
            <a:blip r:embed="rId3"/>
            <a:srcRect/>
            <a:tile tx="0" ty="0" sx="100000" sy="100000" flip="none" algn="tl"/>
          </a:blipFill>
          <a:ln w="9525">
            <a:noFill/>
            <a:miter lim="800000"/>
            <a:headEnd/>
            <a:tailEnd/>
          </a:ln>
        </p:spPr>
        <p:txBody>
          <a:bodyPr>
            <a:spAutoFit/>
          </a:bodyPr>
          <a:lstStyle/>
          <a:p>
            <a:r>
              <a:rPr lang="es-ES" sz="2000" b="1">
                <a:latin typeface="Century Schoolbook" pitchFamily="18" charset="0"/>
              </a:rPr>
              <a:t>Pensamiento no orientado a la creatividad</a:t>
            </a:r>
          </a:p>
          <a:p>
            <a:endParaRPr lang="es-ES" sz="2000">
              <a:latin typeface="Century Schoolbook" pitchFamily="18" charset="0"/>
            </a:endParaRPr>
          </a:p>
          <a:p>
            <a:endParaRPr lang="es-ES" sz="2000">
              <a:latin typeface="Century Schoolbook" pitchFamily="18" charset="0"/>
            </a:endParaRPr>
          </a:p>
          <a:p>
            <a:r>
              <a:rPr lang="es-ES" sz="2000">
                <a:latin typeface="Century Schoolbook" pitchFamily="18" charset="0"/>
              </a:rPr>
              <a:t>Pensamiento convergente</a:t>
            </a:r>
          </a:p>
          <a:p>
            <a:r>
              <a:rPr lang="es-ES" sz="2000">
                <a:latin typeface="Century Schoolbook" pitchFamily="18" charset="0"/>
              </a:rPr>
              <a:t>Orientado a la corrección, precisión y lo convencional.</a:t>
            </a:r>
          </a:p>
          <a:p>
            <a:r>
              <a:rPr lang="es-ES" sz="2000">
                <a:latin typeface="Century Schoolbook" pitchFamily="18" charset="0"/>
              </a:rPr>
              <a:t>Pensamiento ortodoxo </a:t>
            </a:r>
          </a:p>
          <a:p>
            <a:r>
              <a:rPr lang="es-ES" sz="2000">
                <a:latin typeface="Century Schoolbook" pitchFamily="18" charset="0"/>
              </a:rPr>
              <a:t>Procesos secundarios de pensamiento</a:t>
            </a:r>
          </a:p>
          <a:p>
            <a:r>
              <a:rPr lang="es-ES" sz="2000">
                <a:latin typeface="Century Schoolbook" pitchFamily="18" charset="0"/>
              </a:rPr>
              <a:t>Pensamiento lineal</a:t>
            </a:r>
          </a:p>
          <a:p>
            <a:endParaRPr lang="es-ES" sz="2000">
              <a:latin typeface="Century Schoolbook" pitchFamily="18" charset="0"/>
            </a:endParaRPr>
          </a:p>
          <a:p>
            <a:endParaRPr lang="es-ES" sz="2000">
              <a:latin typeface="Century Schoolbook"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285750"/>
            <a:ext cx="7467600" cy="796925"/>
          </a:xfrm>
        </p:spPr>
        <p:txBody>
          <a:bodyPr wrap="square" lIns="91440" tIns="45720" rIns="91440" bIns="45720" numCol="1" anchorCtr="0" compatLnSpc="1">
            <a:prstTxWarp prst="textNoShape">
              <a:avLst/>
            </a:prstTxWarp>
          </a:bodyPr>
          <a:lstStyle/>
          <a:p>
            <a:pPr algn="ctr"/>
            <a:r>
              <a:rPr lang="es-ES" sz="2400" b="1" i="1" cap="none" smtClean="0"/>
              <a:t>EFECTO DE LA CREATIVIDAD SOBRE FUNCIONES COGNITIVAS</a:t>
            </a:r>
          </a:p>
        </p:txBody>
      </p:sp>
      <p:sp>
        <p:nvSpPr>
          <p:cNvPr id="24578" name="3 CuadroTexto"/>
          <p:cNvSpPr txBox="1">
            <a:spLocks noChangeArrowheads="1"/>
          </p:cNvSpPr>
          <p:nvPr/>
        </p:nvSpPr>
        <p:spPr bwMode="auto">
          <a:xfrm>
            <a:off x="714375" y="1143000"/>
            <a:ext cx="5500688" cy="5324475"/>
          </a:xfrm>
          <a:prstGeom prst="rect">
            <a:avLst/>
          </a:prstGeom>
          <a:noFill/>
          <a:ln w="9525">
            <a:noFill/>
            <a:miter lim="800000"/>
            <a:headEnd/>
            <a:tailEnd/>
          </a:ln>
        </p:spPr>
        <p:txBody>
          <a:bodyPr>
            <a:spAutoFit/>
          </a:bodyPr>
          <a:lstStyle/>
          <a:p>
            <a:pPr>
              <a:buFontTx/>
              <a:buBlip>
                <a:blip r:embed="rId2"/>
              </a:buBlip>
            </a:pPr>
            <a:r>
              <a:rPr lang="es-ES" sz="2000" i="1">
                <a:latin typeface="Century Schoolbook" pitchFamily="18" charset="0"/>
              </a:rPr>
              <a:t>La creatividad propicia la construcción de asociaciones remotas más allá de lo tradicional u ortodoxo.</a:t>
            </a:r>
          </a:p>
          <a:p>
            <a:pPr>
              <a:buFontTx/>
              <a:buBlip>
                <a:blip r:embed="rId2"/>
              </a:buBlip>
            </a:pPr>
            <a:r>
              <a:rPr lang="es-ES" sz="2000" i="1">
                <a:latin typeface="Century Schoolbook" pitchFamily="18" charset="0"/>
              </a:rPr>
              <a:t>Permite la creación de categorías inusuales para la codificación de datos e información. La múltiple categorización es un requisito para procurar novedad.</a:t>
            </a:r>
          </a:p>
          <a:p>
            <a:pPr>
              <a:buFontTx/>
              <a:buBlip>
                <a:blip r:embed="rId2"/>
              </a:buBlip>
            </a:pPr>
            <a:r>
              <a:rPr lang="es-ES" sz="2000" i="1">
                <a:latin typeface="Century Schoolbook" pitchFamily="18" charset="0"/>
              </a:rPr>
              <a:t>Crea nuevas redes mentales de información y procesamiento.</a:t>
            </a:r>
          </a:p>
          <a:p>
            <a:pPr>
              <a:buFontTx/>
              <a:buBlip>
                <a:blip r:embed="rId2"/>
              </a:buBlip>
            </a:pPr>
            <a:r>
              <a:rPr lang="es-ES" sz="2000" i="1">
                <a:latin typeface="Century Schoolbook" pitchFamily="18" charset="0"/>
              </a:rPr>
              <a:t>La creatividad requiere el mantenimiento de un gran número de elementos mentales las cuales pueden ser asociadas de forma variada creando diferentes configuraciones.</a:t>
            </a:r>
          </a:p>
          <a:p>
            <a:pPr>
              <a:buFontTx/>
              <a:buBlip>
                <a:blip r:embed="rId2"/>
              </a:buBlip>
            </a:pPr>
            <a:r>
              <a:rPr lang="es-ES" sz="2000" i="1">
                <a:latin typeface="Century Schoolbook" pitchFamily="18" charset="0"/>
              </a:rPr>
              <a:t>La creatividad motiva la intuición. El fenómeno ocurre cuando el sujeto tiene un sentido más claro para la búsqueda de soluciones.</a:t>
            </a:r>
          </a:p>
        </p:txBody>
      </p:sp>
      <p:pic>
        <p:nvPicPr>
          <p:cNvPr id="21506" name="Picture 2" descr="http://www.interarteonline.com/Inma_Fita_Payes/altas/el_sol_azul.jpg"/>
          <p:cNvPicPr>
            <a:picLocks noChangeAspect="1" noChangeArrowheads="1"/>
          </p:cNvPicPr>
          <p:nvPr/>
        </p:nvPicPr>
        <p:blipFill>
          <a:blip r:embed="rId3" cstate="print"/>
          <a:srcRect/>
          <a:stretch>
            <a:fillRect/>
          </a:stretch>
        </p:blipFill>
        <p:spPr bwMode="auto">
          <a:xfrm>
            <a:off x="6357950" y="2000240"/>
            <a:ext cx="2107402" cy="30003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wrap="square" lIns="91440" tIns="45720" rIns="91440" bIns="45720" numCol="1" anchorCtr="0" compatLnSpc="1">
            <a:prstTxWarp prst="textNoShape">
              <a:avLst/>
            </a:prstTxWarp>
          </a:bodyPr>
          <a:lstStyle/>
          <a:p>
            <a:r>
              <a:rPr lang="es-ES" sz="2400" b="1" cap="none" smtClean="0"/>
              <a:t>¿QUÉ PAPEL JUEGA LA PERSONALIDAD EN LA CREATIVIDAD</a:t>
            </a:r>
            <a:r>
              <a:rPr lang="es-ES" b="1" cap="none" smtClean="0"/>
              <a:t>?</a:t>
            </a:r>
          </a:p>
        </p:txBody>
      </p:sp>
      <p:sp>
        <p:nvSpPr>
          <p:cNvPr id="25602" name="2 CuadroTexto"/>
          <p:cNvSpPr txBox="1">
            <a:spLocks noChangeArrowheads="1"/>
          </p:cNvSpPr>
          <p:nvPr/>
        </p:nvSpPr>
        <p:spPr bwMode="auto">
          <a:xfrm>
            <a:off x="500063" y="1428750"/>
            <a:ext cx="7072312" cy="2308225"/>
          </a:xfrm>
          <a:prstGeom prst="rect">
            <a:avLst/>
          </a:prstGeom>
          <a:noFill/>
          <a:ln w="9525">
            <a:noFill/>
            <a:miter lim="800000"/>
            <a:headEnd/>
            <a:tailEnd/>
          </a:ln>
        </p:spPr>
        <p:txBody>
          <a:bodyPr>
            <a:spAutoFit/>
          </a:bodyPr>
          <a:lstStyle/>
          <a:p>
            <a:r>
              <a:rPr lang="es-ES" i="1">
                <a:latin typeface="Century Schoolbook" pitchFamily="18" charset="0"/>
              </a:rPr>
              <a:t>La creatividad no sólo es el resultado de un potencial psicológico como comúnmente se ha difundido.  Las personas creativas también muestran una combinación particular de cualidades personales y sabiduría para realizar actos o productos novedosos. Este potencial psicológico y personal, también está acompañado por emociones y sentimientos. Los aspectos de la personalidad que se relacionan con la creatividad son:</a:t>
            </a:r>
          </a:p>
          <a:p>
            <a:endParaRPr lang="es-ES" i="1">
              <a:latin typeface="Century Schoolbook" pitchFamily="18" charset="0"/>
            </a:endParaRPr>
          </a:p>
        </p:txBody>
      </p:sp>
      <p:pic>
        <p:nvPicPr>
          <p:cNvPr id="2050" name="Picture 2" descr="http://www.interarteonline.com/Inma_Fita_Payes/altas/lluvia_de_estrellas.jpg"/>
          <p:cNvPicPr>
            <a:picLocks noChangeAspect="1" noChangeArrowheads="1"/>
          </p:cNvPicPr>
          <p:nvPr/>
        </p:nvPicPr>
        <p:blipFill>
          <a:blip r:embed="rId2" cstate="print"/>
          <a:srcRect/>
          <a:stretch>
            <a:fillRect/>
          </a:stretch>
        </p:blipFill>
        <p:spPr bwMode="auto">
          <a:xfrm>
            <a:off x="5500694" y="3857628"/>
            <a:ext cx="2151616" cy="17631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5604" name="6 CuadroTexto"/>
          <p:cNvSpPr txBox="1">
            <a:spLocks noChangeArrowheads="1"/>
          </p:cNvSpPr>
          <p:nvPr/>
        </p:nvSpPr>
        <p:spPr bwMode="auto">
          <a:xfrm>
            <a:off x="1000125" y="3714750"/>
            <a:ext cx="3857625" cy="2586038"/>
          </a:xfrm>
          <a:prstGeom prst="rect">
            <a:avLst/>
          </a:prstGeom>
          <a:noFill/>
          <a:ln w="9525">
            <a:noFill/>
            <a:miter lim="800000"/>
            <a:headEnd/>
            <a:tailEnd/>
          </a:ln>
        </p:spPr>
        <p:txBody>
          <a:bodyPr>
            <a:spAutoFit/>
          </a:bodyPr>
          <a:lstStyle/>
          <a:p>
            <a:pPr>
              <a:buFontTx/>
              <a:buBlip>
                <a:blip r:embed="rId3"/>
              </a:buBlip>
            </a:pPr>
            <a:r>
              <a:rPr lang="es-ES" i="1">
                <a:latin typeface="Century Schoolbook" pitchFamily="18" charset="0"/>
              </a:rPr>
              <a:t>Cualidades personales: apertura, autoconfianza y flexibilidad</a:t>
            </a:r>
          </a:p>
          <a:p>
            <a:pPr>
              <a:buFontTx/>
              <a:buBlip>
                <a:blip r:embed="rId3"/>
              </a:buBlip>
            </a:pPr>
            <a:r>
              <a:rPr lang="es-ES" i="1">
                <a:latin typeface="Century Schoolbook" pitchFamily="18" charset="0"/>
              </a:rPr>
              <a:t>Aspectos de la motivación como coraje y apetito al riesgo.</a:t>
            </a:r>
          </a:p>
          <a:p>
            <a:pPr>
              <a:buFontTx/>
              <a:buBlip>
                <a:blip r:embed="rId3"/>
              </a:buBlip>
            </a:pPr>
            <a:r>
              <a:rPr lang="es-ES" i="1">
                <a:latin typeface="Century Schoolbook" pitchFamily="18" charset="0"/>
              </a:rPr>
              <a:t>Los aspectos de la personalidad tienen una interacción con el ambiente social, lo que determina la expresión de la creatividad.</a:t>
            </a:r>
          </a:p>
          <a:p>
            <a:endParaRPr lang="es-ES">
              <a:latin typeface="Century Schoolbook"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3250" y="238125"/>
            <a:ext cx="7467600" cy="654050"/>
          </a:xfrm>
        </p:spPr>
        <p:txBody>
          <a:bodyPr/>
          <a:lstStyle/>
          <a:p>
            <a:pPr algn="ctr" fontAlgn="auto">
              <a:spcAft>
                <a:spcPts val="0"/>
              </a:spcAft>
              <a:defRPr/>
            </a:pPr>
            <a:r>
              <a:rPr lang="es-ES" dirty="0" smtClean="0"/>
              <a:t>Personalidad creativa</a:t>
            </a:r>
            <a:endParaRPr lang="es-ES" dirty="0"/>
          </a:p>
        </p:txBody>
      </p:sp>
      <p:graphicFrame>
        <p:nvGraphicFramePr>
          <p:cNvPr id="4" name="3 Diagrama"/>
          <p:cNvGraphicFramePr/>
          <p:nvPr/>
        </p:nvGraphicFramePr>
        <p:xfrm>
          <a:off x="0" y="928670"/>
          <a:ext cx="8572528"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11175"/>
          </a:xfrm>
        </p:spPr>
        <p:txBody>
          <a:bodyPr wrap="square" lIns="91440" tIns="45720" rIns="91440" bIns="45720" numCol="1" anchorCtr="0" compatLnSpc="1">
            <a:prstTxWarp prst="textNoShape">
              <a:avLst/>
            </a:prstTxWarp>
          </a:bodyPr>
          <a:lstStyle/>
          <a:p>
            <a:pPr algn="ctr"/>
            <a:r>
              <a:rPr lang="es-ES" sz="2700" b="1" i="1" cap="none" smtClean="0"/>
              <a:t>MOTIVACIÓN Y CREATIVIDAD</a:t>
            </a:r>
          </a:p>
        </p:txBody>
      </p:sp>
      <p:sp>
        <p:nvSpPr>
          <p:cNvPr id="27650" name="2 CuadroTexto"/>
          <p:cNvSpPr txBox="1">
            <a:spLocks noChangeArrowheads="1"/>
          </p:cNvSpPr>
          <p:nvPr/>
        </p:nvSpPr>
        <p:spPr bwMode="auto">
          <a:xfrm>
            <a:off x="785813" y="857250"/>
            <a:ext cx="7072312" cy="2032000"/>
          </a:xfrm>
          <a:prstGeom prst="rect">
            <a:avLst/>
          </a:prstGeom>
          <a:noFill/>
          <a:ln w="9525">
            <a:noFill/>
            <a:miter lim="800000"/>
            <a:headEnd/>
            <a:tailEnd/>
          </a:ln>
        </p:spPr>
        <p:txBody>
          <a:bodyPr>
            <a:spAutoFit/>
          </a:bodyPr>
          <a:lstStyle/>
          <a:p>
            <a:r>
              <a:rPr lang="es-ES" i="1">
                <a:latin typeface="Century Schoolbook" pitchFamily="18" charset="0"/>
              </a:rPr>
              <a:t>Los estudios confirman que la motivación juega un papel importante en el desarrollo de la creatividad .  Concuerdan que la fascinación con el asunto o materia de su interés produjeron una extrema motivación en los principales matemáticos de los siglos XVII y XVIII.  De acuerdo con el autor Perkins (1981), la creatividad es el resultado de seis elementos, cuatro de los cuales,  están directamente relacionados con la motivación:</a:t>
            </a:r>
          </a:p>
        </p:txBody>
      </p:sp>
      <p:graphicFrame>
        <p:nvGraphicFramePr>
          <p:cNvPr id="8" name="7 Diagrama"/>
          <p:cNvGraphicFramePr/>
          <p:nvPr/>
        </p:nvGraphicFramePr>
        <p:xfrm>
          <a:off x="1357290" y="2857496"/>
          <a:ext cx="6286544" cy="3706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11175"/>
          </a:xfrm>
        </p:spPr>
        <p:txBody>
          <a:bodyPr wrap="square" lIns="91440" tIns="45720" rIns="91440" bIns="45720" numCol="1" anchorCtr="0" compatLnSpc="1">
            <a:prstTxWarp prst="textNoShape">
              <a:avLst/>
            </a:prstTxWarp>
          </a:bodyPr>
          <a:lstStyle/>
          <a:p>
            <a:pPr algn="ctr"/>
            <a:r>
              <a:rPr lang="es-ES" sz="2700" b="1" cap="none" smtClean="0"/>
              <a:t>MOTIVACIÓN Y CREATIVIDAD</a:t>
            </a:r>
          </a:p>
        </p:txBody>
      </p:sp>
      <p:sp>
        <p:nvSpPr>
          <p:cNvPr id="28674" name="2 CuadroTexto"/>
          <p:cNvSpPr txBox="1">
            <a:spLocks noChangeArrowheads="1"/>
          </p:cNvSpPr>
          <p:nvPr/>
        </p:nvSpPr>
        <p:spPr bwMode="auto">
          <a:xfrm>
            <a:off x="785813" y="857250"/>
            <a:ext cx="7072312" cy="646113"/>
          </a:xfrm>
          <a:prstGeom prst="rect">
            <a:avLst/>
          </a:prstGeom>
          <a:noFill/>
          <a:ln w="9525">
            <a:noFill/>
            <a:miter lim="800000"/>
            <a:headEnd/>
            <a:tailEnd/>
          </a:ln>
        </p:spPr>
        <p:txBody>
          <a:bodyPr>
            <a:spAutoFit/>
          </a:bodyPr>
          <a:lstStyle/>
          <a:p>
            <a:r>
              <a:rPr lang="es-ES" i="1">
                <a:latin typeface="Century Schoolbook" pitchFamily="18" charset="0"/>
              </a:rPr>
              <a:t>Existen aspectos sociales que tienen relación con la creatividad y se definen:</a:t>
            </a:r>
          </a:p>
        </p:txBody>
      </p:sp>
      <p:grpSp>
        <p:nvGrpSpPr>
          <p:cNvPr id="28675" name="5 Grupo"/>
          <p:cNvGrpSpPr>
            <a:grpSpLocks/>
          </p:cNvGrpSpPr>
          <p:nvPr/>
        </p:nvGrpSpPr>
        <p:grpSpPr bwMode="auto">
          <a:xfrm>
            <a:off x="2643188" y="2803525"/>
            <a:ext cx="6096000" cy="1173163"/>
            <a:chOff x="0" y="2758966"/>
            <a:chExt cx="6096000" cy="1305032"/>
          </a:xfrm>
        </p:grpSpPr>
        <p:sp>
          <p:nvSpPr>
            <p:cNvPr id="7" name="6 Rectángulo redondeado"/>
            <p:cNvSpPr/>
            <p:nvPr/>
          </p:nvSpPr>
          <p:spPr>
            <a:xfrm>
              <a:off x="0" y="2758966"/>
              <a:ext cx="6096000" cy="1270000"/>
            </a:xfrm>
            <a:prstGeom prst="roundRect">
              <a:avLst>
                <a:gd name="adj" fmla="val 10000"/>
              </a:avLst>
            </a:prstGeom>
          </p:spPr>
          <p:style>
            <a:lnRef idx="1">
              <a:schemeClr val="accent4"/>
            </a:lnRef>
            <a:fillRef idx="2">
              <a:schemeClr val="accent4"/>
            </a:fillRef>
            <a:effectRef idx="1">
              <a:schemeClr val="accent4"/>
            </a:effectRef>
            <a:fontRef idx="minor">
              <a:schemeClr val="dk1"/>
            </a:fontRef>
          </p:style>
          <p:txBody>
            <a:bodyPr/>
            <a:lstStyle/>
            <a:p>
              <a:pPr fontAlgn="auto">
                <a:spcBef>
                  <a:spcPts val="0"/>
                </a:spcBef>
                <a:spcAft>
                  <a:spcPts val="0"/>
                </a:spcAft>
                <a:defRPr/>
              </a:pPr>
              <a:r>
                <a:rPr lang="es-ES" dirty="0"/>
                <a:t>La creatividad puede estar sujeta o limitada al grado de libertad que otorgan las reglas sociales en el ambiente. </a:t>
              </a:r>
              <a:endParaRPr lang="es-ES" dirty="0"/>
            </a:p>
          </p:txBody>
        </p:sp>
        <p:sp>
          <p:nvSpPr>
            <p:cNvPr id="9" name="8 Rectángulo"/>
            <p:cNvSpPr/>
            <p:nvPr/>
          </p:nvSpPr>
          <p:spPr>
            <a:xfrm>
              <a:off x="1346200" y="2794285"/>
              <a:ext cx="4749800" cy="1269713"/>
            </a:xfrm>
            <a:prstGeom prst="rect">
              <a:avLst/>
            </a:prstGeom>
          </p:spPr>
          <p:style>
            <a:lnRef idx="0">
              <a:scrgbClr r="0" g="0" b="0"/>
            </a:lnRef>
            <a:fillRef idx="0">
              <a:scrgbClr r="0" g="0" b="0"/>
            </a:fillRef>
            <a:effectRef idx="0">
              <a:scrgbClr r="0" g="0" b="0"/>
            </a:effectRef>
            <a:fontRef idx="minor">
              <a:schemeClr val="lt1"/>
            </a:fontRef>
          </p:style>
          <p:txBody>
            <a:bodyPr lIns="95250" tIns="95250" rIns="95250" bIns="95250"/>
            <a:lstStyle/>
            <a:p>
              <a:pPr defTabSz="1111250">
                <a:lnSpc>
                  <a:spcPct val="90000"/>
                </a:lnSpc>
                <a:spcAft>
                  <a:spcPct val="35000"/>
                </a:spcAft>
              </a:pPr>
              <a:endParaRPr lang="es-ES" sz="2500">
                <a:solidFill>
                  <a:srgbClr val="FFFFFF"/>
                </a:solidFill>
                <a:cs typeface="Arial" charset="0"/>
              </a:endParaRPr>
            </a:p>
            <a:p>
              <a:pPr marL="228600" lvl="1" indent="-228600" defTabSz="1111250">
                <a:lnSpc>
                  <a:spcPct val="90000"/>
                </a:lnSpc>
                <a:spcAft>
                  <a:spcPct val="15000"/>
                </a:spcAft>
                <a:buFontTx/>
                <a:buChar char="•"/>
              </a:pPr>
              <a:endParaRPr lang="es-ES" sz="2000">
                <a:solidFill>
                  <a:srgbClr val="FFFFFF"/>
                </a:solidFill>
                <a:cs typeface="Arial" charset="0"/>
              </a:endParaRPr>
            </a:p>
            <a:p>
              <a:pPr marL="228600" lvl="1" indent="-228600" defTabSz="1111250">
                <a:lnSpc>
                  <a:spcPct val="90000"/>
                </a:lnSpc>
                <a:spcAft>
                  <a:spcPct val="15000"/>
                </a:spcAft>
                <a:buFontTx/>
                <a:buChar char="•"/>
              </a:pPr>
              <a:endParaRPr lang="es-ES" sz="2000">
                <a:solidFill>
                  <a:srgbClr val="FFFFFF"/>
                </a:solidFill>
                <a:cs typeface="Arial" charset="0"/>
              </a:endParaRPr>
            </a:p>
          </p:txBody>
        </p:sp>
      </p:grpSp>
      <p:grpSp>
        <p:nvGrpSpPr>
          <p:cNvPr id="28676" name="9 Grupo"/>
          <p:cNvGrpSpPr>
            <a:grpSpLocks/>
          </p:cNvGrpSpPr>
          <p:nvPr/>
        </p:nvGrpSpPr>
        <p:grpSpPr bwMode="auto">
          <a:xfrm>
            <a:off x="428625" y="1571625"/>
            <a:ext cx="6500813" cy="1143000"/>
            <a:chOff x="0" y="2793999"/>
            <a:chExt cx="6096000" cy="1269999"/>
          </a:xfrm>
        </p:grpSpPr>
        <p:sp>
          <p:nvSpPr>
            <p:cNvPr id="11" name="10 Rectángulo redondeado"/>
            <p:cNvSpPr/>
            <p:nvPr/>
          </p:nvSpPr>
          <p:spPr>
            <a:xfrm>
              <a:off x="0" y="2793999"/>
              <a:ext cx="6096000" cy="1269999"/>
            </a:xfrm>
            <a:prstGeom prst="roundRect">
              <a:avLst>
                <a:gd name="adj" fmla="val 10000"/>
              </a:avLst>
            </a:prstGeom>
          </p:spPr>
          <p:style>
            <a:lnRef idx="1">
              <a:schemeClr val="accent5"/>
            </a:lnRef>
            <a:fillRef idx="2">
              <a:schemeClr val="accent5"/>
            </a:fillRef>
            <a:effectRef idx="1">
              <a:schemeClr val="accent5"/>
            </a:effectRef>
            <a:fontRef idx="minor">
              <a:schemeClr val="dk1"/>
            </a:fontRef>
          </p:style>
          <p:txBody>
            <a:bodyPr/>
            <a:lstStyle/>
            <a:p>
              <a:pPr fontAlgn="auto">
                <a:spcBef>
                  <a:spcPts val="0"/>
                </a:spcBef>
                <a:spcAft>
                  <a:spcPts val="0"/>
                </a:spcAft>
                <a:defRPr/>
              </a:pPr>
              <a:r>
                <a:rPr lang="es-ES" dirty="0"/>
                <a:t>Ser creativo es en parte, ser contrario en parte a los procesos de “socialización” o masificación.  La creatividad parte de un sentido de divergencia y diferenciación.</a:t>
              </a:r>
              <a:endParaRPr lang="es-ES" dirty="0"/>
            </a:p>
          </p:txBody>
        </p:sp>
        <p:sp>
          <p:nvSpPr>
            <p:cNvPr id="12" name="11 Rectángulo"/>
            <p:cNvSpPr/>
            <p:nvPr/>
          </p:nvSpPr>
          <p:spPr>
            <a:xfrm>
              <a:off x="1345735" y="2793999"/>
              <a:ext cx="4750265" cy="1269999"/>
            </a:xfrm>
            <a:prstGeom prst="rect">
              <a:avLst/>
            </a:prstGeom>
          </p:spPr>
          <p:style>
            <a:lnRef idx="0">
              <a:scrgbClr r="0" g="0" b="0"/>
            </a:lnRef>
            <a:fillRef idx="0">
              <a:scrgbClr r="0" g="0" b="0"/>
            </a:fillRef>
            <a:effectRef idx="0">
              <a:scrgbClr r="0" g="0" b="0"/>
            </a:effectRef>
            <a:fontRef idx="minor">
              <a:schemeClr val="lt1"/>
            </a:fontRef>
          </p:style>
          <p:txBody>
            <a:bodyPr lIns="95250" tIns="95250" rIns="95250" bIns="95250"/>
            <a:lstStyle/>
            <a:p>
              <a:pPr defTabSz="1111250">
                <a:lnSpc>
                  <a:spcPct val="90000"/>
                </a:lnSpc>
                <a:spcAft>
                  <a:spcPct val="35000"/>
                </a:spcAft>
              </a:pPr>
              <a:endParaRPr lang="es-ES" sz="2500">
                <a:solidFill>
                  <a:srgbClr val="FFFFFF"/>
                </a:solidFill>
                <a:cs typeface="Arial" charset="0"/>
              </a:endParaRPr>
            </a:p>
            <a:p>
              <a:pPr marL="228600" lvl="1" indent="-228600" defTabSz="1111250">
                <a:lnSpc>
                  <a:spcPct val="90000"/>
                </a:lnSpc>
                <a:spcAft>
                  <a:spcPct val="15000"/>
                </a:spcAft>
                <a:buFontTx/>
                <a:buChar char="•"/>
              </a:pPr>
              <a:endParaRPr lang="es-ES" sz="2000">
                <a:solidFill>
                  <a:srgbClr val="FFFFFF"/>
                </a:solidFill>
                <a:cs typeface="Arial" charset="0"/>
              </a:endParaRPr>
            </a:p>
            <a:p>
              <a:pPr marL="228600" lvl="1" indent="-228600" defTabSz="1111250">
                <a:lnSpc>
                  <a:spcPct val="90000"/>
                </a:lnSpc>
                <a:spcAft>
                  <a:spcPct val="15000"/>
                </a:spcAft>
                <a:buFontTx/>
                <a:buChar char="•"/>
              </a:pPr>
              <a:endParaRPr lang="es-ES" sz="2000">
                <a:solidFill>
                  <a:srgbClr val="FFFFFF"/>
                </a:solidFill>
                <a:cs typeface="Arial" charset="0"/>
              </a:endParaRPr>
            </a:p>
          </p:txBody>
        </p:sp>
      </p:grpSp>
      <p:grpSp>
        <p:nvGrpSpPr>
          <p:cNvPr id="28677" name="12 Grupo"/>
          <p:cNvGrpSpPr>
            <a:grpSpLocks/>
          </p:cNvGrpSpPr>
          <p:nvPr/>
        </p:nvGrpSpPr>
        <p:grpSpPr bwMode="auto">
          <a:xfrm>
            <a:off x="285750" y="4032250"/>
            <a:ext cx="6858000" cy="1285875"/>
            <a:chOff x="0" y="2669193"/>
            <a:chExt cx="6572296" cy="1429841"/>
          </a:xfrm>
        </p:grpSpPr>
        <p:sp>
          <p:nvSpPr>
            <p:cNvPr id="14" name="13 Rectángulo redondeado"/>
            <p:cNvSpPr/>
            <p:nvPr/>
          </p:nvSpPr>
          <p:spPr>
            <a:xfrm>
              <a:off x="0" y="2669193"/>
              <a:ext cx="6572296" cy="1429841"/>
            </a:xfrm>
            <a:prstGeom prst="roundRect">
              <a:avLst>
                <a:gd name="adj" fmla="val 10000"/>
              </a:avLst>
            </a:prstGeom>
          </p:spPr>
          <p:style>
            <a:lnRef idx="1">
              <a:schemeClr val="accent6"/>
            </a:lnRef>
            <a:fillRef idx="2">
              <a:schemeClr val="accent6"/>
            </a:fillRef>
            <a:effectRef idx="1">
              <a:schemeClr val="accent6"/>
            </a:effectRef>
            <a:fontRef idx="minor">
              <a:schemeClr val="dk1"/>
            </a:fontRef>
          </p:style>
          <p:txBody>
            <a:bodyPr/>
            <a:lstStyle/>
            <a:p>
              <a:pPr fontAlgn="auto">
                <a:spcBef>
                  <a:spcPts val="0"/>
                </a:spcBef>
                <a:spcAft>
                  <a:spcPts val="0"/>
                </a:spcAft>
                <a:defRPr/>
              </a:pPr>
              <a:r>
                <a:rPr lang="es-ES" dirty="0"/>
                <a:t>El grado de apertura de la sociedad por lo novedoso puede retraer o  promover las diferentes iniciativas, produciendo  no sólo seres más creativos que otros, sino sociedades más creativas que otras.</a:t>
              </a:r>
              <a:endParaRPr lang="es-ES" dirty="0"/>
            </a:p>
          </p:txBody>
        </p:sp>
        <p:sp>
          <p:nvSpPr>
            <p:cNvPr id="15" name="14 Rectángulo"/>
            <p:cNvSpPr/>
            <p:nvPr/>
          </p:nvSpPr>
          <p:spPr>
            <a:xfrm>
              <a:off x="1346408" y="2794525"/>
              <a:ext cx="4749701" cy="1269204"/>
            </a:xfrm>
            <a:prstGeom prst="rect">
              <a:avLst/>
            </a:prstGeom>
          </p:spPr>
          <p:style>
            <a:lnRef idx="0">
              <a:scrgbClr r="0" g="0" b="0"/>
            </a:lnRef>
            <a:fillRef idx="0">
              <a:scrgbClr r="0" g="0" b="0"/>
            </a:fillRef>
            <a:effectRef idx="0">
              <a:scrgbClr r="0" g="0" b="0"/>
            </a:effectRef>
            <a:fontRef idx="minor">
              <a:schemeClr val="lt1"/>
            </a:fontRef>
          </p:style>
          <p:txBody>
            <a:bodyPr lIns="95250" tIns="95250" rIns="95250" bIns="95250"/>
            <a:lstStyle/>
            <a:p>
              <a:pPr defTabSz="1111250">
                <a:lnSpc>
                  <a:spcPct val="90000"/>
                </a:lnSpc>
                <a:spcAft>
                  <a:spcPct val="35000"/>
                </a:spcAft>
              </a:pPr>
              <a:endParaRPr lang="es-ES" sz="2500">
                <a:solidFill>
                  <a:srgbClr val="FFFFFF"/>
                </a:solidFill>
                <a:cs typeface="Arial" charset="0"/>
              </a:endParaRPr>
            </a:p>
            <a:p>
              <a:pPr marL="228600" lvl="1" indent="-228600" defTabSz="1111250">
                <a:lnSpc>
                  <a:spcPct val="90000"/>
                </a:lnSpc>
                <a:spcAft>
                  <a:spcPct val="15000"/>
                </a:spcAft>
                <a:buFontTx/>
                <a:buChar char="•"/>
              </a:pPr>
              <a:endParaRPr lang="es-ES" sz="2000">
                <a:solidFill>
                  <a:srgbClr val="FFFFFF"/>
                </a:solidFill>
                <a:cs typeface="Arial" charset="0"/>
              </a:endParaRPr>
            </a:p>
            <a:p>
              <a:pPr marL="228600" lvl="1" indent="-228600" defTabSz="1111250">
                <a:lnSpc>
                  <a:spcPct val="90000"/>
                </a:lnSpc>
                <a:spcAft>
                  <a:spcPct val="15000"/>
                </a:spcAft>
                <a:buFontTx/>
                <a:buChar char="•"/>
              </a:pPr>
              <a:endParaRPr lang="es-ES" sz="2000">
                <a:solidFill>
                  <a:srgbClr val="FFFFFF"/>
                </a:solidFill>
                <a:cs typeface="Arial" charset="0"/>
              </a:endParaRPr>
            </a:p>
          </p:txBody>
        </p:sp>
      </p:grpSp>
      <p:grpSp>
        <p:nvGrpSpPr>
          <p:cNvPr id="28678" name="15 Grupo"/>
          <p:cNvGrpSpPr>
            <a:grpSpLocks/>
          </p:cNvGrpSpPr>
          <p:nvPr/>
        </p:nvGrpSpPr>
        <p:grpSpPr bwMode="auto">
          <a:xfrm>
            <a:off x="1785938" y="5357813"/>
            <a:ext cx="6096000" cy="1301750"/>
            <a:chOff x="47298" y="2793999"/>
            <a:chExt cx="6096000" cy="1301531"/>
          </a:xfrm>
        </p:grpSpPr>
        <p:sp>
          <p:nvSpPr>
            <p:cNvPr id="17" name="16 Rectángulo redondeado"/>
            <p:cNvSpPr/>
            <p:nvPr/>
          </p:nvSpPr>
          <p:spPr>
            <a:xfrm>
              <a:off x="47298" y="2825531"/>
              <a:ext cx="6096000" cy="1269999"/>
            </a:xfrm>
            <a:prstGeom prst="roundRect">
              <a:avLst>
                <a:gd name="adj" fmla="val 10000"/>
              </a:avLst>
            </a:prstGeom>
          </p:spPr>
          <p:style>
            <a:lnRef idx="1">
              <a:schemeClr val="accent1"/>
            </a:lnRef>
            <a:fillRef idx="2">
              <a:schemeClr val="accent1"/>
            </a:fillRef>
            <a:effectRef idx="1">
              <a:schemeClr val="accent1"/>
            </a:effectRef>
            <a:fontRef idx="minor">
              <a:schemeClr val="dk1"/>
            </a:fontRef>
          </p:style>
          <p:txBody>
            <a:bodyPr/>
            <a:lstStyle/>
            <a:p>
              <a:pPr fontAlgn="auto">
                <a:spcBef>
                  <a:spcPts val="0"/>
                </a:spcBef>
                <a:spcAft>
                  <a:spcPts val="0"/>
                </a:spcAft>
                <a:defRPr/>
              </a:pPr>
              <a:r>
                <a:rPr lang="es-ES" dirty="0"/>
                <a:t>El desarrollo de la creatividad tiene sus “asistentes”, donde la función de padres, maestros, docentes, amigos y familiares es vital tanto para el desarrollo de habilidades como su mantenimiento en el tiempo.</a:t>
              </a:r>
              <a:endParaRPr lang="es-ES" dirty="0"/>
            </a:p>
          </p:txBody>
        </p:sp>
        <p:sp>
          <p:nvSpPr>
            <p:cNvPr id="18" name="17 Rectángulo"/>
            <p:cNvSpPr/>
            <p:nvPr/>
          </p:nvSpPr>
          <p:spPr>
            <a:xfrm>
              <a:off x="1345873" y="2793999"/>
              <a:ext cx="4749800" cy="1269786"/>
            </a:xfrm>
            <a:prstGeom prst="rect">
              <a:avLst/>
            </a:prstGeom>
          </p:spPr>
          <p:style>
            <a:lnRef idx="0">
              <a:scrgbClr r="0" g="0" b="0"/>
            </a:lnRef>
            <a:fillRef idx="0">
              <a:scrgbClr r="0" g="0" b="0"/>
            </a:fillRef>
            <a:effectRef idx="0">
              <a:scrgbClr r="0" g="0" b="0"/>
            </a:effectRef>
            <a:fontRef idx="minor">
              <a:schemeClr val="lt1"/>
            </a:fontRef>
          </p:style>
          <p:txBody>
            <a:bodyPr lIns="95250" tIns="95250" rIns="95250" bIns="95250"/>
            <a:lstStyle/>
            <a:p>
              <a:pPr defTabSz="1111250">
                <a:lnSpc>
                  <a:spcPct val="90000"/>
                </a:lnSpc>
                <a:spcAft>
                  <a:spcPct val="35000"/>
                </a:spcAft>
              </a:pPr>
              <a:endParaRPr lang="es-ES" sz="2500">
                <a:solidFill>
                  <a:srgbClr val="FFFFFF"/>
                </a:solidFill>
                <a:cs typeface="Arial" charset="0"/>
              </a:endParaRPr>
            </a:p>
            <a:p>
              <a:pPr marL="228600" lvl="1" indent="-228600" defTabSz="1111250">
                <a:lnSpc>
                  <a:spcPct val="90000"/>
                </a:lnSpc>
                <a:spcAft>
                  <a:spcPct val="15000"/>
                </a:spcAft>
                <a:buFontTx/>
                <a:buChar char="•"/>
              </a:pPr>
              <a:endParaRPr lang="es-ES" sz="2000">
                <a:solidFill>
                  <a:srgbClr val="FFFFFF"/>
                </a:solidFill>
                <a:cs typeface="Arial" charset="0"/>
              </a:endParaRPr>
            </a:p>
            <a:p>
              <a:pPr marL="228600" lvl="1" indent="-228600" defTabSz="1111250">
                <a:lnSpc>
                  <a:spcPct val="90000"/>
                </a:lnSpc>
                <a:spcAft>
                  <a:spcPct val="15000"/>
                </a:spcAft>
                <a:buFontTx/>
                <a:buChar char="•"/>
              </a:pPr>
              <a:endParaRPr lang="es-ES" sz="2000">
                <a:solidFill>
                  <a:srgbClr val="FFFFFF"/>
                </a:solidFill>
                <a:cs typeface="Arial"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813" y="285750"/>
            <a:ext cx="7686675" cy="654050"/>
          </a:xfrm>
        </p:spPr>
        <p:txBody>
          <a:bodyPr wrap="square" lIns="91440" tIns="45720" rIns="91440" bIns="45720" numCol="1" anchorCtr="0" compatLnSpc="1">
            <a:prstTxWarp prst="textNoShape">
              <a:avLst/>
            </a:prstTxWarp>
          </a:bodyPr>
          <a:lstStyle/>
          <a:p>
            <a:pPr algn="ctr"/>
            <a:r>
              <a:rPr lang="es-ES" b="1" cap="none" smtClean="0"/>
              <a:t>PARADOJA DE LA PERSONALIDAD CREATIVA</a:t>
            </a:r>
          </a:p>
        </p:txBody>
      </p:sp>
      <p:sp>
        <p:nvSpPr>
          <p:cNvPr id="29698" name="2 CuadroTexto"/>
          <p:cNvSpPr txBox="1">
            <a:spLocks noChangeArrowheads="1"/>
          </p:cNvSpPr>
          <p:nvPr/>
        </p:nvSpPr>
        <p:spPr bwMode="auto">
          <a:xfrm>
            <a:off x="3429000" y="1500188"/>
            <a:ext cx="4500563" cy="2032000"/>
          </a:xfrm>
          <a:prstGeom prst="rect">
            <a:avLst/>
          </a:prstGeom>
          <a:noFill/>
          <a:ln w="9525">
            <a:noFill/>
            <a:miter lim="800000"/>
            <a:headEnd/>
            <a:tailEnd/>
          </a:ln>
        </p:spPr>
        <p:txBody>
          <a:bodyPr>
            <a:spAutoFit/>
          </a:bodyPr>
          <a:lstStyle/>
          <a:p>
            <a:pPr algn="ctr"/>
            <a:r>
              <a:rPr lang="es-ES" i="1">
                <a:latin typeface="Century Schoolbook" pitchFamily="18" charset="0"/>
              </a:rPr>
              <a:t>La personalidad creativa se define como una personalidad compleja, dado el complemento de aspectos polares o extremos en su misma esencia. Se desprende así, la existencia de un proceso de balanceo  harmoniosos entre las posiciones extremas.</a:t>
            </a:r>
          </a:p>
        </p:txBody>
      </p:sp>
      <p:sp>
        <p:nvSpPr>
          <p:cNvPr id="4" name="3 CuadroTexto"/>
          <p:cNvSpPr txBox="1"/>
          <p:nvPr/>
        </p:nvSpPr>
        <p:spPr>
          <a:xfrm>
            <a:off x="928688" y="3873500"/>
            <a:ext cx="7429500" cy="1754188"/>
          </a:xfrm>
          <a:prstGeom prst="rect">
            <a:avLst/>
          </a:prstGeom>
        </p:spPr>
        <p:style>
          <a:lnRef idx="3">
            <a:schemeClr val="lt1"/>
          </a:lnRef>
          <a:fillRef idx="1">
            <a:schemeClr val="accent3"/>
          </a:fillRef>
          <a:effectRef idx="1">
            <a:schemeClr val="accent3"/>
          </a:effectRef>
          <a:fontRef idx="minor">
            <a:schemeClr val="lt1"/>
          </a:fontRef>
        </p:style>
        <p:txBody>
          <a:bodyPr>
            <a:spAutoFit/>
          </a:bodyPr>
          <a:lstStyle/>
          <a:p>
            <a:pPr fontAlgn="auto">
              <a:spcBef>
                <a:spcPts val="0"/>
              </a:spcBef>
              <a:spcAft>
                <a:spcPts val="0"/>
              </a:spcAft>
              <a:defRPr/>
            </a:pPr>
            <a:r>
              <a:rPr lang="es-ES" dirty="0"/>
              <a:t>Apertura                		Mentalidad cerrada</a:t>
            </a:r>
          </a:p>
          <a:p>
            <a:pPr fontAlgn="auto">
              <a:spcBef>
                <a:spcPts val="0"/>
              </a:spcBef>
              <a:spcAft>
                <a:spcPts val="0"/>
              </a:spcAft>
              <a:defRPr/>
            </a:pPr>
            <a:r>
              <a:rPr lang="es-ES" dirty="0"/>
              <a:t>Fantasía     			Fuente sentido de la realidad</a:t>
            </a:r>
          </a:p>
          <a:p>
            <a:pPr fontAlgn="auto">
              <a:spcBef>
                <a:spcPts val="0"/>
              </a:spcBef>
              <a:spcAft>
                <a:spcPts val="0"/>
              </a:spcAft>
              <a:defRPr/>
            </a:pPr>
            <a:r>
              <a:rPr lang="es-ES" dirty="0"/>
              <a:t>Actitud crítica y destructiva	Sentido de solución de problemas</a:t>
            </a:r>
          </a:p>
          <a:p>
            <a:pPr fontAlgn="auto">
              <a:spcBef>
                <a:spcPts val="0"/>
              </a:spcBef>
              <a:spcAft>
                <a:spcPts val="0"/>
              </a:spcAft>
              <a:defRPr/>
            </a:pPr>
            <a:r>
              <a:rPr lang="es-ES" dirty="0"/>
              <a:t>Neutralidad			Pasión por los intereses</a:t>
            </a:r>
          </a:p>
          <a:p>
            <a:pPr fontAlgn="auto">
              <a:spcBef>
                <a:spcPts val="0"/>
              </a:spcBef>
              <a:spcAft>
                <a:spcPts val="0"/>
              </a:spcAft>
              <a:defRPr/>
            </a:pPr>
            <a:r>
              <a:rPr lang="es-ES" dirty="0"/>
              <a:t>Auto-crítica, auto-duda		Confianza en sí mismo</a:t>
            </a:r>
          </a:p>
          <a:p>
            <a:pPr fontAlgn="auto">
              <a:spcBef>
                <a:spcPts val="0"/>
              </a:spcBef>
              <a:spcAft>
                <a:spcPts val="0"/>
              </a:spcAft>
              <a:defRPr/>
            </a:pPr>
            <a:r>
              <a:rPr lang="es-ES" dirty="0"/>
              <a:t>Tensión y concentración		Relajación</a:t>
            </a:r>
            <a:endParaRPr lang="es-ES" dirty="0"/>
          </a:p>
        </p:txBody>
      </p:sp>
      <p:pic>
        <p:nvPicPr>
          <p:cNvPr id="28674" name="Picture 2" descr="http://www.zolamagazine.com/bogota/edicion8/edicion2/Juliana.jpg"/>
          <p:cNvPicPr>
            <a:picLocks noChangeAspect="1" noChangeArrowheads="1"/>
          </p:cNvPicPr>
          <p:nvPr/>
        </p:nvPicPr>
        <p:blipFill>
          <a:blip r:embed="rId2" cstate="print"/>
          <a:srcRect/>
          <a:stretch>
            <a:fillRect/>
          </a:stretch>
        </p:blipFill>
        <p:spPr bwMode="auto">
          <a:xfrm>
            <a:off x="928662" y="1285860"/>
            <a:ext cx="1928826" cy="20941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285750"/>
            <a:ext cx="7467600" cy="796925"/>
          </a:xfrm>
        </p:spPr>
        <p:txBody>
          <a:bodyPr wrap="square" lIns="91440" tIns="45720" rIns="91440" bIns="45720" numCol="1" anchorCtr="0" compatLnSpc="1">
            <a:prstTxWarp prst="textNoShape">
              <a:avLst/>
            </a:prstTxWarp>
          </a:bodyPr>
          <a:lstStyle/>
          <a:p>
            <a:r>
              <a:rPr lang="es-ES" b="1" i="1" cap="none" smtClean="0"/>
              <a:t>CREATIVIDAD EN NIÑOS Y ADULTOS</a:t>
            </a:r>
          </a:p>
        </p:txBody>
      </p:sp>
      <p:sp>
        <p:nvSpPr>
          <p:cNvPr id="30722" name="3 CuadroTexto"/>
          <p:cNvSpPr txBox="1">
            <a:spLocks noChangeArrowheads="1"/>
          </p:cNvSpPr>
          <p:nvPr/>
        </p:nvSpPr>
        <p:spPr bwMode="auto">
          <a:xfrm>
            <a:off x="714375" y="1143000"/>
            <a:ext cx="5500688" cy="5324475"/>
          </a:xfrm>
          <a:prstGeom prst="rect">
            <a:avLst/>
          </a:prstGeom>
          <a:noFill/>
          <a:ln w="9525">
            <a:noFill/>
            <a:miter lim="800000"/>
            <a:headEnd/>
            <a:tailEnd/>
          </a:ln>
        </p:spPr>
        <p:txBody>
          <a:bodyPr>
            <a:spAutoFit/>
          </a:bodyPr>
          <a:lstStyle/>
          <a:p>
            <a:pPr>
              <a:buFontTx/>
              <a:buBlip>
                <a:blip r:embed="rId2"/>
              </a:buBlip>
            </a:pPr>
            <a:r>
              <a:rPr lang="es-ES" sz="2000" i="1">
                <a:latin typeface="Century Schoolbook" pitchFamily="18" charset="0"/>
              </a:rPr>
              <a:t>La creatividad no es una habilidad propia de una edad. La creatividad existe en la edad adulta y la niñez, no obstante que no se han realizado estudio transgeneracionales, se ha determinado que a pesar del declive de algunas actividades motoras en la edad adulta, la capacidad creativa es posible, incluso puede expresar su máximo potencial en la edad adulta.</a:t>
            </a:r>
          </a:p>
          <a:p>
            <a:pPr>
              <a:buFontTx/>
              <a:buBlip>
                <a:blip r:embed="rId2"/>
              </a:buBlip>
            </a:pPr>
            <a:r>
              <a:rPr lang="es-ES" sz="2000" i="1">
                <a:latin typeface="Century Schoolbook" pitchFamily="18" charset="0"/>
              </a:rPr>
              <a:t>Las manifestaciones de creatividad son distintas entre los adultos y los niños, pero siempre son posibles. La creatividad de los niños es menos convencional, más natural y subjetiva, mientras que los adultos presentan una creatividad más cognitiva y socialmente madura, poniendo más atención al mundo exterior.</a:t>
            </a:r>
          </a:p>
        </p:txBody>
      </p:sp>
      <p:pic>
        <p:nvPicPr>
          <p:cNvPr id="3" name="Picture 2" descr="Pintura"/>
          <p:cNvPicPr>
            <a:picLocks noChangeAspect="1" noChangeArrowheads="1"/>
          </p:cNvPicPr>
          <p:nvPr/>
        </p:nvPicPr>
        <p:blipFill>
          <a:blip r:embed="rId3" cstate="print"/>
          <a:srcRect/>
          <a:stretch>
            <a:fillRect/>
          </a:stretch>
        </p:blipFill>
        <p:spPr bwMode="auto">
          <a:xfrm>
            <a:off x="6286512" y="3714752"/>
            <a:ext cx="1714512" cy="24257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726" name="Picture 6" descr="http://www.interarteonline.com/Inma_Fita_Payes/altas/el_bosque_de_las_manzanas.jpg"/>
          <p:cNvPicPr>
            <a:picLocks noChangeAspect="1" noChangeArrowheads="1"/>
          </p:cNvPicPr>
          <p:nvPr/>
        </p:nvPicPr>
        <p:blipFill>
          <a:blip r:embed="rId4" cstate="print"/>
          <a:srcRect/>
          <a:stretch>
            <a:fillRect/>
          </a:stretch>
        </p:blipFill>
        <p:spPr bwMode="auto">
          <a:xfrm>
            <a:off x="6143636" y="1214422"/>
            <a:ext cx="2273285" cy="16709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38" y="285750"/>
            <a:ext cx="7467600" cy="796925"/>
          </a:xfrm>
        </p:spPr>
        <p:txBody>
          <a:bodyPr wrap="square" lIns="91440" tIns="45720" rIns="91440" bIns="45720" numCol="1" anchorCtr="0" compatLnSpc="1">
            <a:prstTxWarp prst="textNoShape">
              <a:avLst/>
            </a:prstTxWarp>
          </a:bodyPr>
          <a:lstStyle/>
          <a:p>
            <a:pPr algn="ctr"/>
            <a:r>
              <a:rPr lang="es-ES" sz="2700" b="1" i="1" cap="none" smtClean="0"/>
              <a:t>MANTENIENDO LA CREATIVIDAD EN LA EDAD ADULTA</a:t>
            </a:r>
          </a:p>
        </p:txBody>
      </p:sp>
      <p:sp>
        <p:nvSpPr>
          <p:cNvPr id="31746" name="3 CuadroTexto"/>
          <p:cNvSpPr txBox="1">
            <a:spLocks noChangeArrowheads="1"/>
          </p:cNvSpPr>
          <p:nvPr/>
        </p:nvSpPr>
        <p:spPr bwMode="auto">
          <a:xfrm>
            <a:off x="468313" y="1214438"/>
            <a:ext cx="8183562" cy="4664075"/>
          </a:xfrm>
          <a:prstGeom prst="rect">
            <a:avLst/>
          </a:prstGeom>
          <a:noFill/>
          <a:ln w="9525">
            <a:noFill/>
            <a:miter lim="800000"/>
            <a:headEnd/>
            <a:tailEnd/>
          </a:ln>
        </p:spPr>
        <p:txBody>
          <a:bodyPr>
            <a:spAutoFit/>
          </a:bodyPr>
          <a:lstStyle/>
          <a:p>
            <a:r>
              <a:rPr lang="es-ES" sz="2000" i="1">
                <a:latin typeface="Century Schoolbook" pitchFamily="18" charset="0"/>
              </a:rPr>
              <a:t>Si bien los adultos incluso a edades pueden ejercitar su creatividad, su estímulo depende de ciertos factores:</a:t>
            </a:r>
          </a:p>
          <a:p>
            <a:endParaRPr lang="es-ES" sz="2000" i="1">
              <a:latin typeface="Century Schoolbook" pitchFamily="18" charset="0"/>
            </a:endParaRPr>
          </a:p>
          <a:p>
            <a:pPr>
              <a:buFontTx/>
              <a:buBlip>
                <a:blip r:embed="rId2"/>
              </a:buBlip>
            </a:pPr>
            <a:r>
              <a:rPr lang="es-ES" sz="2000" i="1">
                <a:latin typeface="Century Schoolbook" pitchFamily="18" charset="0"/>
              </a:rPr>
              <a:t>Mantenimiento de sensibilidad por los problemas</a:t>
            </a:r>
          </a:p>
          <a:p>
            <a:pPr>
              <a:buFontTx/>
              <a:buBlip>
                <a:blip r:embed="rId2"/>
              </a:buBlip>
            </a:pPr>
            <a:r>
              <a:rPr lang="es-ES" sz="2000" i="1">
                <a:latin typeface="Century Schoolbook" pitchFamily="18" charset="0"/>
              </a:rPr>
              <a:t>Capacidad para evitar la dominancia del pensamiento impuesto o lógico incluso el pensamiento obtenido como conocimiento a través de los años.</a:t>
            </a:r>
          </a:p>
          <a:p>
            <a:pPr>
              <a:buFontTx/>
              <a:buBlip>
                <a:blip r:embed="rId2"/>
              </a:buBlip>
            </a:pPr>
            <a:r>
              <a:rPr lang="es-ES" sz="2000" i="1">
                <a:latin typeface="Century Schoolbook" pitchFamily="18" charset="0"/>
              </a:rPr>
              <a:t>Continuación de habilidades para la obtención de nuevo conocimiento.</a:t>
            </a:r>
          </a:p>
          <a:p>
            <a:pPr>
              <a:buFontTx/>
              <a:buBlip>
                <a:blip r:embed="rId2"/>
              </a:buBlip>
            </a:pPr>
            <a:r>
              <a:rPr lang="es-ES" sz="2000" i="1">
                <a:latin typeface="Century Schoolbook" pitchFamily="18" charset="0"/>
              </a:rPr>
              <a:t>Reducción del temor por la apertura y el nuevo conocimiento.</a:t>
            </a:r>
          </a:p>
          <a:p>
            <a:pPr>
              <a:buFontTx/>
              <a:buBlip>
                <a:blip r:embed="rId2"/>
              </a:buBlip>
            </a:pPr>
            <a:r>
              <a:rPr lang="es-ES" sz="2000" i="1">
                <a:latin typeface="Century Schoolbook" pitchFamily="18" charset="0"/>
              </a:rPr>
              <a:t>Sabiduría para reconocer mejores o nuevos conocimientos.</a:t>
            </a:r>
          </a:p>
          <a:p>
            <a:pPr>
              <a:buFontTx/>
              <a:buBlip>
                <a:blip r:embed="rId2"/>
              </a:buBlip>
            </a:pPr>
            <a:r>
              <a:rPr lang="es-ES" sz="2000" i="1">
                <a:latin typeface="Century Schoolbook" pitchFamily="18" charset="0"/>
              </a:rPr>
              <a:t>Sabiduría para posicionarse como un aprendiz.</a:t>
            </a:r>
          </a:p>
          <a:p>
            <a:pPr>
              <a:buFontTx/>
              <a:buBlip>
                <a:blip r:embed="rId2"/>
              </a:buBlip>
            </a:pPr>
            <a:r>
              <a:rPr lang="es-ES" sz="2000" i="1">
                <a:latin typeface="Century Schoolbook" pitchFamily="18" charset="0"/>
              </a:rPr>
              <a:t>Humildad y auto-confianza.</a:t>
            </a:r>
          </a:p>
          <a:p>
            <a:pPr>
              <a:buFontTx/>
              <a:buBlip>
                <a:blip r:embed="rId2"/>
              </a:buBlip>
            </a:pPr>
            <a:r>
              <a:rPr lang="es-ES" sz="2000" i="1">
                <a:latin typeface="Century Schoolbook" pitchFamily="18" charset="0"/>
              </a:rPr>
              <a:t>Habilidad a trabajar con otros sin temor a aceptar debilidades o incompetencias frente a otros.</a:t>
            </a:r>
          </a:p>
        </p:txBody>
      </p:sp>
      <p:pic>
        <p:nvPicPr>
          <p:cNvPr id="31749" name="Picture 5" descr="customLogo"/>
          <p:cNvPicPr>
            <a:picLocks noChangeAspect="1" noChangeArrowheads="1"/>
          </p:cNvPicPr>
          <p:nvPr/>
        </p:nvPicPr>
        <p:blipFill>
          <a:blip r:embed="rId3"/>
          <a:srcRect/>
          <a:stretch>
            <a:fillRect/>
          </a:stretch>
        </p:blipFill>
        <p:spPr bwMode="auto">
          <a:xfrm>
            <a:off x="6588125" y="5591175"/>
            <a:ext cx="1476375" cy="12668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82612"/>
          </a:xfrm>
        </p:spPr>
        <p:txBody>
          <a:bodyPr/>
          <a:lstStyle/>
          <a:p>
            <a:pPr fontAlgn="auto">
              <a:spcAft>
                <a:spcPts val="0"/>
              </a:spcAft>
              <a:defRPr/>
            </a:pPr>
            <a:r>
              <a:rPr lang="es-ES" dirty="0" smtClean="0"/>
              <a:t>¿Qué es creatividad?</a:t>
            </a:r>
            <a:endParaRPr lang="es-ES" dirty="0"/>
          </a:p>
        </p:txBody>
      </p:sp>
      <p:sp>
        <p:nvSpPr>
          <p:cNvPr id="14338" name="2 CuadroTexto"/>
          <p:cNvSpPr txBox="1">
            <a:spLocks noChangeArrowheads="1"/>
          </p:cNvSpPr>
          <p:nvPr/>
        </p:nvSpPr>
        <p:spPr bwMode="auto">
          <a:xfrm>
            <a:off x="1285875" y="1071563"/>
            <a:ext cx="6357938" cy="1200150"/>
          </a:xfrm>
          <a:prstGeom prst="rect">
            <a:avLst/>
          </a:prstGeom>
          <a:noFill/>
          <a:ln w="9525">
            <a:noFill/>
            <a:miter lim="800000"/>
            <a:headEnd/>
            <a:tailEnd/>
          </a:ln>
        </p:spPr>
        <p:txBody>
          <a:bodyPr>
            <a:spAutoFit/>
          </a:bodyPr>
          <a:lstStyle/>
          <a:p>
            <a:pPr algn="ctr"/>
            <a:r>
              <a:rPr lang="es-ES">
                <a:latin typeface="Century Schoolbook" pitchFamily="18" charset="0"/>
              </a:rPr>
              <a:t>La creatividad es una conjugación de factores psicológicos  dentro de un individuo que hacen que las personas puedan generar productos con las siguientes características:</a:t>
            </a:r>
          </a:p>
        </p:txBody>
      </p:sp>
      <p:graphicFrame>
        <p:nvGraphicFramePr>
          <p:cNvPr id="4" name="3 Diagrama"/>
          <p:cNvGraphicFramePr/>
          <p:nvPr/>
        </p:nvGraphicFramePr>
        <p:xfrm>
          <a:off x="1357290" y="2928934"/>
          <a:ext cx="5214974" cy="3135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Llamada de nube"/>
          <p:cNvSpPr/>
          <p:nvPr/>
        </p:nvSpPr>
        <p:spPr>
          <a:xfrm>
            <a:off x="428596" y="3857628"/>
            <a:ext cx="2357454" cy="1428760"/>
          </a:xfrm>
          <a:prstGeom prst="cloudCallout">
            <a:avLst>
              <a:gd name="adj1" fmla="val 34344"/>
              <a:gd name="adj2" fmla="val 82331"/>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ES" dirty="0"/>
              <a:t>Novedoso: nuevo, ingenioso, inédito</a:t>
            </a:r>
            <a:endParaRPr lang="es-ES" dirty="0"/>
          </a:p>
        </p:txBody>
      </p:sp>
      <p:sp>
        <p:nvSpPr>
          <p:cNvPr id="6" name="5 Llamada de nube"/>
          <p:cNvSpPr/>
          <p:nvPr/>
        </p:nvSpPr>
        <p:spPr>
          <a:xfrm>
            <a:off x="5500694" y="2214554"/>
            <a:ext cx="2357454" cy="1428760"/>
          </a:xfrm>
          <a:prstGeom prst="cloudCallout">
            <a:avLst>
              <a:gd name="adj1" fmla="val -37768"/>
              <a:gd name="adj2" fmla="val 76922"/>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ES" dirty="0"/>
              <a:t>Efectivo: funcional, útil, generativo</a:t>
            </a:r>
            <a:endParaRPr lang="es-ES" dirty="0"/>
          </a:p>
        </p:txBody>
      </p:sp>
      <p:sp>
        <p:nvSpPr>
          <p:cNvPr id="7" name="6 Llamada de nube"/>
          <p:cNvSpPr/>
          <p:nvPr/>
        </p:nvSpPr>
        <p:spPr>
          <a:xfrm>
            <a:off x="5143504" y="4572008"/>
            <a:ext cx="2571768" cy="1428760"/>
          </a:xfrm>
          <a:prstGeom prst="cloudCallout">
            <a:avLst>
              <a:gd name="adj1" fmla="val -63399"/>
              <a:gd name="adj2" fmla="val 78725"/>
            </a:avLst>
          </a:prstGeom>
          <a:gradFill>
            <a:gsLst>
              <a:gs pos="0">
                <a:schemeClr val="bg2">
                  <a:lumMod val="50000"/>
                </a:schemeClr>
              </a:gs>
              <a:gs pos="30000">
                <a:schemeClr val="accent1">
                  <a:tint val="38000"/>
                  <a:satMod val="260000"/>
                </a:schemeClr>
              </a:gs>
              <a:gs pos="75000">
                <a:schemeClr val="accent1">
                  <a:tint val="55000"/>
                  <a:satMod val="255000"/>
                </a:schemeClr>
              </a:gs>
              <a:gs pos="100000">
                <a:schemeClr val="accent1">
                  <a:tint val="70000"/>
                  <a:satMod val="255000"/>
                </a:schemeClr>
              </a:gs>
            </a:gsLst>
            <a:path path="circle">
              <a:fillToRect l="5000" t="100000" r="120000" b="10000"/>
            </a:path>
          </a:gradFill>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s-ES" dirty="0"/>
              <a:t>Ético, con propósitos positivos</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85750"/>
            <a:ext cx="7686675" cy="654050"/>
          </a:xfrm>
        </p:spPr>
        <p:txBody>
          <a:bodyPr/>
          <a:lstStyle/>
          <a:p>
            <a:pPr algn="ctr" fontAlgn="auto">
              <a:spcAft>
                <a:spcPts val="0"/>
              </a:spcAft>
              <a:defRPr/>
            </a:pPr>
            <a:r>
              <a:rPr lang="es-ES" dirty="0" smtClean="0"/>
              <a:t>¿Cómo se mide la creatividad?</a:t>
            </a:r>
            <a:endParaRPr lang="es-ES" dirty="0"/>
          </a:p>
        </p:txBody>
      </p:sp>
      <p:sp>
        <p:nvSpPr>
          <p:cNvPr id="32770" name="2 CuadroTexto"/>
          <p:cNvSpPr txBox="1">
            <a:spLocks noChangeArrowheads="1"/>
          </p:cNvSpPr>
          <p:nvPr/>
        </p:nvSpPr>
        <p:spPr bwMode="auto">
          <a:xfrm>
            <a:off x="785813" y="1143000"/>
            <a:ext cx="7143750" cy="923925"/>
          </a:xfrm>
          <a:prstGeom prst="rect">
            <a:avLst/>
          </a:prstGeom>
          <a:noFill/>
          <a:ln w="9525">
            <a:noFill/>
            <a:miter lim="800000"/>
            <a:headEnd/>
            <a:tailEnd/>
          </a:ln>
        </p:spPr>
        <p:txBody>
          <a:bodyPr>
            <a:spAutoFit/>
          </a:bodyPr>
          <a:lstStyle/>
          <a:p>
            <a:pPr algn="ctr"/>
            <a:r>
              <a:rPr lang="es-ES" i="1">
                <a:latin typeface="Century Schoolbook" pitchFamily="18" charset="0"/>
              </a:rPr>
              <a:t>La creatividad en las personas, pueden ser medida ya sea por la presentación de una serie de cualidades de los productos realizados o por la evaluación de procesos cognitivos aplicados.</a:t>
            </a:r>
          </a:p>
        </p:txBody>
      </p:sp>
      <p:graphicFrame>
        <p:nvGraphicFramePr>
          <p:cNvPr id="6" name="5 Diagrama"/>
          <p:cNvGraphicFramePr/>
          <p:nvPr/>
        </p:nvGraphicFramePr>
        <p:xfrm>
          <a:off x="1928794" y="2214554"/>
          <a:ext cx="6357982" cy="42783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6 Pentágono"/>
          <p:cNvSpPr/>
          <p:nvPr/>
        </p:nvSpPr>
        <p:spPr>
          <a:xfrm>
            <a:off x="571472" y="2500306"/>
            <a:ext cx="1928826" cy="1071570"/>
          </a:xfrm>
          <a:prstGeom prst="homePlate">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s-ES" b="1" dirty="0"/>
              <a:t>Cualidades de producto</a:t>
            </a:r>
            <a:endParaRPr lang="es-ES" b="1" dirty="0"/>
          </a:p>
        </p:txBody>
      </p:sp>
      <p:sp>
        <p:nvSpPr>
          <p:cNvPr id="8" name="7 Pentágono"/>
          <p:cNvSpPr/>
          <p:nvPr/>
        </p:nvSpPr>
        <p:spPr>
          <a:xfrm>
            <a:off x="571472" y="4786322"/>
            <a:ext cx="2071702" cy="1071570"/>
          </a:xfrm>
          <a:prstGeom prst="homePlate">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s-ES" sz="1400" b="1" dirty="0"/>
              <a:t>Dimensiones medibles de creatividad</a:t>
            </a:r>
            <a:endParaRPr lang="es-ES" sz="1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50" y="285750"/>
            <a:ext cx="7686675" cy="654050"/>
          </a:xfrm>
        </p:spPr>
        <p:txBody>
          <a:bodyPr/>
          <a:lstStyle/>
          <a:p>
            <a:pPr algn="ctr" fontAlgn="auto">
              <a:spcAft>
                <a:spcPts val="0"/>
              </a:spcAft>
              <a:defRPr/>
            </a:pPr>
            <a:r>
              <a:rPr lang="es-ES" dirty="0" smtClean="0"/>
              <a:t>¿Cómo se mide la creatividad?</a:t>
            </a:r>
            <a:endParaRPr lang="es-ES" dirty="0"/>
          </a:p>
        </p:txBody>
      </p:sp>
      <p:sp>
        <p:nvSpPr>
          <p:cNvPr id="7" name="6 Pentágono"/>
          <p:cNvSpPr/>
          <p:nvPr/>
        </p:nvSpPr>
        <p:spPr>
          <a:xfrm>
            <a:off x="285720" y="2071678"/>
            <a:ext cx="1928826" cy="1071570"/>
          </a:xfrm>
          <a:prstGeom prst="homePlate">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s-ES" b="1" dirty="0"/>
              <a:t>Cualidades de proceso</a:t>
            </a:r>
            <a:endParaRPr lang="es-ES" b="1" dirty="0"/>
          </a:p>
        </p:txBody>
      </p:sp>
      <p:sp>
        <p:nvSpPr>
          <p:cNvPr id="8" name="7 Pentágono"/>
          <p:cNvSpPr/>
          <p:nvPr/>
        </p:nvSpPr>
        <p:spPr>
          <a:xfrm>
            <a:off x="214282" y="4000504"/>
            <a:ext cx="2071702" cy="1071570"/>
          </a:xfrm>
          <a:prstGeom prst="homePlate">
            <a:avLst/>
          </a:prstGeom>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r>
              <a:rPr lang="es-ES" sz="1400" b="1" dirty="0"/>
              <a:t>Dimensiones medibles de creatividad</a:t>
            </a:r>
            <a:endParaRPr lang="es-ES" sz="1400" b="1" dirty="0"/>
          </a:p>
        </p:txBody>
      </p:sp>
      <p:sp>
        <p:nvSpPr>
          <p:cNvPr id="9" name="8 Proceso"/>
          <p:cNvSpPr/>
          <p:nvPr/>
        </p:nvSpPr>
        <p:spPr>
          <a:xfrm>
            <a:off x="2214546" y="1071546"/>
            <a:ext cx="2000264" cy="1143008"/>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s-ES" dirty="0"/>
              <a:t>Percepción divergente y codificación de información</a:t>
            </a:r>
            <a:endParaRPr lang="es-ES" dirty="0"/>
          </a:p>
        </p:txBody>
      </p:sp>
      <p:sp>
        <p:nvSpPr>
          <p:cNvPr id="10" name="9 Proceso"/>
          <p:cNvSpPr/>
          <p:nvPr/>
        </p:nvSpPr>
        <p:spPr>
          <a:xfrm>
            <a:off x="6500826" y="1071546"/>
            <a:ext cx="2000264" cy="1143008"/>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s-ES" dirty="0"/>
              <a:t>Afluencia de alto número de ideas</a:t>
            </a:r>
            <a:endParaRPr lang="es-ES" dirty="0"/>
          </a:p>
        </p:txBody>
      </p:sp>
      <p:sp>
        <p:nvSpPr>
          <p:cNvPr id="11" name="10 Proceso"/>
          <p:cNvSpPr/>
          <p:nvPr/>
        </p:nvSpPr>
        <p:spPr>
          <a:xfrm>
            <a:off x="4429124" y="1714488"/>
            <a:ext cx="1928826" cy="1143008"/>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s-ES" dirty="0"/>
              <a:t>Reconocimiento y construcción de problemas</a:t>
            </a:r>
            <a:endParaRPr lang="es-ES" dirty="0"/>
          </a:p>
        </p:txBody>
      </p:sp>
      <p:sp>
        <p:nvSpPr>
          <p:cNvPr id="12" name="11 Proceso"/>
          <p:cNvSpPr/>
          <p:nvPr/>
        </p:nvSpPr>
        <p:spPr>
          <a:xfrm>
            <a:off x="6715140" y="2714620"/>
            <a:ext cx="2000264" cy="1143008"/>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s-ES" dirty="0"/>
              <a:t>Combinaciones inusuales de ideas</a:t>
            </a:r>
            <a:endParaRPr lang="es-ES" dirty="0"/>
          </a:p>
        </p:txBody>
      </p:sp>
      <p:sp>
        <p:nvSpPr>
          <p:cNvPr id="13" name="12 Proceso"/>
          <p:cNvSpPr/>
          <p:nvPr/>
        </p:nvSpPr>
        <p:spPr>
          <a:xfrm>
            <a:off x="4572000" y="3500438"/>
            <a:ext cx="2000264" cy="1143008"/>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s-ES" dirty="0"/>
              <a:t>Construcción y organización de categorías</a:t>
            </a:r>
            <a:endParaRPr lang="es-ES" dirty="0"/>
          </a:p>
        </p:txBody>
      </p:sp>
      <p:sp>
        <p:nvSpPr>
          <p:cNvPr id="14" name="13 Proceso"/>
          <p:cNvSpPr/>
          <p:nvPr/>
        </p:nvSpPr>
        <p:spPr>
          <a:xfrm>
            <a:off x="2285984" y="2857496"/>
            <a:ext cx="2000264" cy="1143008"/>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s-ES" dirty="0"/>
              <a:t>Reconocimiento  de soluciones</a:t>
            </a:r>
            <a:endParaRPr lang="es-ES" dirty="0"/>
          </a:p>
        </p:txBody>
      </p:sp>
      <p:sp>
        <p:nvSpPr>
          <p:cNvPr id="15" name="14 Proceso"/>
          <p:cNvSpPr/>
          <p:nvPr/>
        </p:nvSpPr>
        <p:spPr>
          <a:xfrm>
            <a:off x="2428860" y="4429132"/>
            <a:ext cx="2000264" cy="1143008"/>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s-ES" dirty="0"/>
              <a:t>Transformación de ideas, determinación implicaciones</a:t>
            </a:r>
            <a:endParaRPr lang="es-ES" dirty="0"/>
          </a:p>
        </p:txBody>
      </p:sp>
      <p:sp>
        <p:nvSpPr>
          <p:cNvPr id="16" name="15 Proceso"/>
          <p:cNvSpPr/>
          <p:nvPr/>
        </p:nvSpPr>
        <p:spPr>
          <a:xfrm>
            <a:off x="6715140" y="4357694"/>
            <a:ext cx="2000264" cy="1143008"/>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s-ES" dirty="0"/>
              <a:t>Elaboración extensiva de ideas</a:t>
            </a:r>
            <a:endParaRPr lang="es-ES" dirty="0"/>
          </a:p>
        </p:txBody>
      </p:sp>
      <p:sp>
        <p:nvSpPr>
          <p:cNvPr id="17" name="16 Proceso"/>
          <p:cNvSpPr/>
          <p:nvPr/>
        </p:nvSpPr>
        <p:spPr>
          <a:xfrm>
            <a:off x="4572000" y="5286388"/>
            <a:ext cx="2000264" cy="1143008"/>
          </a:xfrm>
          <a:prstGeom prst="flowChartProcess">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s-ES" dirty="0"/>
              <a:t>Auto-valoración de ideas</a:t>
            </a:r>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28662" y="2357430"/>
            <a:ext cx="4643470" cy="3970318"/>
          </a:xfrm>
          <a:prstGeom prst="rect">
            <a:avLst/>
          </a:prstGeom>
          <a:effectLst>
            <a:glow rad="228600">
              <a:schemeClr val="accent6">
                <a:satMod val="175000"/>
                <a:alpha val="40000"/>
              </a:schemeClr>
            </a:glow>
            <a:outerShdw blurRad="50800" dist="20000" dir="5400000" rotWithShape="0">
              <a:srgbClr val="000000">
                <a:alpha val="42000"/>
              </a:srgbClr>
            </a:outerShdw>
          </a:effectLst>
        </p:spPr>
        <p:style>
          <a:lnRef idx="1">
            <a:schemeClr val="accent2"/>
          </a:lnRef>
          <a:fillRef idx="3">
            <a:schemeClr val="accent2"/>
          </a:fillRef>
          <a:effectRef idx="2">
            <a:schemeClr val="accent2"/>
          </a:effectRef>
          <a:fontRef idx="minor">
            <a:schemeClr val="lt1"/>
          </a:fontRef>
        </p:style>
        <p:txBody>
          <a:bodyPr>
            <a:spAutoFit/>
          </a:bodyPr>
          <a:lstStyle/>
          <a:p>
            <a:pPr fontAlgn="auto">
              <a:spcBef>
                <a:spcPts val="0"/>
              </a:spcBef>
              <a:spcAft>
                <a:spcPts val="0"/>
              </a:spcAft>
              <a:defRPr/>
            </a:pPr>
            <a:r>
              <a:rPr lang="es-ES" dirty="0"/>
              <a:t>Personalidad:</a:t>
            </a:r>
          </a:p>
          <a:p>
            <a:pPr lvl="1" fontAlgn="auto">
              <a:spcBef>
                <a:spcPts val="0"/>
              </a:spcBef>
              <a:spcAft>
                <a:spcPts val="0"/>
              </a:spcAft>
              <a:buFont typeface="Arial" pitchFamily="34" charset="0"/>
              <a:buChar char="•"/>
              <a:defRPr/>
            </a:pPr>
            <a:r>
              <a:rPr lang="es-ES" dirty="0"/>
              <a:t>Imaginación activa</a:t>
            </a:r>
          </a:p>
          <a:p>
            <a:pPr lvl="1" fontAlgn="auto">
              <a:spcBef>
                <a:spcPts val="0"/>
              </a:spcBef>
              <a:spcAft>
                <a:spcPts val="0"/>
              </a:spcAft>
              <a:buFont typeface="Arial" pitchFamily="34" charset="0"/>
              <a:buChar char="•"/>
              <a:defRPr/>
            </a:pPr>
            <a:r>
              <a:rPr lang="es-ES" dirty="0"/>
              <a:t>Flexibilidad</a:t>
            </a:r>
          </a:p>
          <a:p>
            <a:pPr lvl="1" fontAlgn="auto">
              <a:spcBef>
                <a:spcPts val="0"/>
              </a:spcBef>
              <a:spcAft>
                <a:spcPts val="0"/>
              </a:spcAft>
              <a:buFont typeface="Arial" pitchFamily="34" charset="0"/>
              <a:buChar char="•"/>
              <a:defRPr/>
            </a:pPr>
            <a:r>
              <a:rPr lang="es-ES" dirty="0"/>
              <a:t>Curiosidad</a:t>
            </a:r>
          </a:p>
          <a:p>
            <a:pPr lvl="1" fontAlgn="auto">
              <a:spcBef>
                <a:spcPts val="0"/>
              </a:spcBef>
              <a:spcAft>
                <a:spcPts val="0"/>
              </a:spcAft>
              <a:buFont typeface="Arial" pitchFamily="34" charset="0"/>
              <a:buChar char="•"/>
              <a:defRPr/>
            </a:pPr>
            <a:r>
              <a:rPr lang="es-ES" dirty="0"/>
              <a:t>Independencia</a:t>
            </a:r>
          </a:p>
          <a:p>
            <a:pPr lvl="1" fontAlgn="auto">
              <a:spcBef>
                <a:spcPts val="0"/>
              </a:spcBef>
              <a:spcAft>
                <a:spcPts val="0"/>
              </a:spcAft>
              <a:buFont typeface="Arial" pitchFamily="34" charset="0"/>
              <a:buChar char="•"/>
              <a:defRPr/>
            </a:pPr>
            <a:r>
              <a:rPr lang="es-ES" dirty="0"/>
              <a:t>Aceptación de diferencias</a:t>
            </a:r>
          </a:p>
          <a:p>
            <a:pPr lvl="1" fontAlgn="auto">
              <a:spcBef>
                <a:spcPts val="0"/>
              </a:spcBef>
              <a:spcAft>
                <a:spcPts val="0"/>
              </a:spcAft>
              <a:buFont typeface="Arial" pitchFamily="34" charset="0"/>
              <a:buChar char="•"/>
              <a:defRPr/>
            </a:pPr>
            <a:r>
              <a:rPr lang="es-ES" dirty="0"/>
              <a:t>Tolerancia a la ambigüedad</a:t>
            </a:r>
          </a:p>
          <a:p>
            <a:pPr lvl="1" fontAlgn="auto">
              <a:spcBef>
                <a:spcPts val="0"/>
              </a:spcBef>
              <a:spcAft>
                <a:spcPts val="0"/>
              </a:spcAft>
              <a:buFont typeface="Arial" pitchFamily="34" charset="0"/>
              <a:buChar char="•"/>
              <a:defRPr/>
            </a:pPr>
            <a:r>
              <a:rPr lang="es-ES" dirty="0"/>
              <a:t>Confianza en el sentido propio</a:t>
            </a:r>
          </a:p>
          <a:p>
            <a:pPr lvl="1" fontAlgn="auto">
              <a:spcBef>
                <a:spcPts val="0"/>
              </a:spcBef>
              <a:spcAft>
                <a:spcPts val="0"/>
              </a:spcAft>
              <a:buFont typeface="Arial" pitchFamily="34" charset="0"/>
              <a:buChar char="•"/>
              <a:defRPr/>
            </a:pPr>
            <a:r>
              <a:rPr lang="es-ES" dirty="0"/>
              <a:t>Apertura al material subconsciente</a:t>
            </a:r>
          </a:p>
          <a:p>
            <a:pPr lvl="1" fontAlgn="auto">
              <a:spcBef>
                <a:spcPts val="0"/>
              </a:spcBef>
              <a:spcAft>
                <a:spcPts val="0"/>
              </a:spcAft>
              <a:buFont typeface="Arial" pitchFamily="34" charset="0"/>
              <a:buChar char="•"/>
              <a:defRPr/>
            </a:pPr>
            <a:r>
              <a:rPr lang="es-ES" dirty="0"/>
              <a:t>Habilidad para trabajar en varias ideas simultáneamente</a:t>
            </a:r>
          </a:p>
          <a:p>
            <a:pPr lvl="1" fontAlgn="auto">
              <a:spcBef>
                <a:spcPts val="0"/>
              </a:spcBef>
              <a:spcAft>
                <a:spcPts val="0"/>
              </a:spcAft>
              <a:buFont typeface="Arial" pitchFamily="34" charset="0"/>
              <a:buChar char="•"/>
              <a:defRPr/>
            </a:pPr>
            <a:r>
              <a:rPr lang="es-ES" dirty="0"/>
              <a:t>Habilidad para reestructurar problemas</a:t>
            </a:r>
          </a:p>
          <a:p>
            <a:pPr lvl="1" fontAlgn="auto">
              <a:spcBef>
                <a:spcPts val="0"/>
              </a:spcBef>
              <a:spcAft>
                <a:spcPts val="0"/>
              </a:spcAft>
              <a:buFont typeface="Arial" pitchFamily="34" charset="0"/>
              <a:buChar char="•"/>
              <a:defRPr/>
            </a:pPr>
            <a:r>
              <a:rPr lang="es-ES" dirty="0"/>
              <a:t>Habilidad para la abstracción</a:t>
            </a:r>
          </a:p>
        </p:txBody>
      </p:sp>
      <p:sp>
        <p:nvSpPr>
          <p:cNvPr id="7" name="1 Título"/>
          <p:cNvSpPr txBox="1">
            <a:spLocks/>
          </p:cNvSpPr>
          <p:nvPr/>
        </p:nvSpPr>
        <p:spPr>
          <a:xfrm>
            <a:off x="571500" y="500063"/>
            <a:ext cx="7858125" cy="654050"/>
          </a:xfrm>
          <a:prstGeom prst="rect">
            <a:avLst/>
          </a:prstGeom>
        </p:spPr>
        <p:txBody>
          <a:bodyPr anchor="b">
            <a:normAutofit fontScale="92500"/>
          </a:bodyPr>
          <a:lstStyle/>
          <a:p>
            <a:pPr algn="ctr" fontAlgn="auto">
              <a:spcAft>
                <a:spcPts val="0"/>
              </a:spcAft>
              <a:defRPr/>
            </a:pPr>
            <a:r>
              <a:rPr lang="es-ES" sz="3000" cap="small" dirty="0">
                <a:solidFill>
                  <a:schemeClr val="tx2"/>
                </a:solidFill>
                <a:latin typeface="+mj-lt"/>
                <a:ea typeface="+mj-ea"/>
                <a:cs typeface="+mj-cs"/>
              </a:rPr>
              <a:t>¿Cómo se mide la personalidad creativa?</a:t>
            </a:r>
            <a:endParaRPr lang="es-ES" sz="3000" cap="small" dirty="0">
              <a:solidFill>
                <a:schemeClr val="tx2"/>
              </a:solidFill>
              <a:latin typeface="+mj-lt"/>
              <a:ea typeface="+mj-ea"/>
              <a:cs typeface="+mj-cs"/>
            </a:endParaRPr>
          </a:p>
        </p:txBody>
      </p:sp>
      <p:sp>
        <p:nvSpPr>
          <p:cNvPr id="34821" name="8 CuadroTexto"/>
          <p:cNvSpPr txBox="1">
            <a:spLocks noChangeArrowheads="1"/>
          </p:cNvSpPr>
          <p:nvPr/>
        </p:nvSpPr>
        <p:spPr bwMode="auto">
          <a:xfrm>
            <a:off x="785813" y="1357313"/>
            <a:ext cx="7143750" cy="646112"/>
          </a:xfrm>
          <a:prstGeom prst="rect">
            <a:avLst/>
          </a:prstGeom>
          <a:noFill/>
          <a:ln w="9525">
            <a:noFill/>
            <a:miter lim="800000"/>
            <a:headEnd/>
            <a:tailEnd/>
          </a:ln>
        </p:spPr>
        <p:txBody>
          <a:bodyPr>
            <a:spAutoFit/>
          </a:bodyPr>
          <a:lstStyle/>
          <a:p>
            <a:pPr algn="ctr"/>
            <a:r>
              <a:rPr lang="es-ES" i="1">
                <a:latin typeface="Century Schoolbook" pitchFamily="18" charset="0"/>
              </a:rPr>
              <a:t>La creatividad puede ser medida en la valoración de conductas referidas a la motivación o a la personalidad.</a:t>
            </a:r>
          </a:p>
        </p:txBody>
      </p:sp>
      <p:pic>
        <p:nvPicPr>
          <p:cNvPr id="32770" name="Picture 2" descr="http://www.interarteonline.com/Inma_Fita_Payes/altas/la_flor_milagrosa.jpg"/>
          <p:cNvPicPr>
            <a:picLocks noChangeAspect="1" noChangeArrowheads="1"/>
          </p:cNvPicPr>
          <p:nvPr/>
        </p:nvPicPr>
        <p:blipFill>
          <a:blip r:embed="rId2" cstate="print"/>
          <a:srcRect/>
          <a:stretch>
            <a:fillRect/>
          </a:stretch>
        </p:blipFill>
        <p:spPr bwMode="auto">
          <a:xfrm>
            <a:off x="6072198" y="2786058"/>
            <a:ext cx="2214578" cy="1789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28662" y="2357430"/>
            <a:ext cx="4643470" cy="3693319"/>
          </a:xfrm>
          <a:prstGeom prst="rect">
            <a:avLst/>
          </a:prstGeom>
          <a:effectLst>
            <a:glow rad="228600">
              <a:schemeClr val="accent6">
                <a:satMod val="175000"/>
                <a:alpha val="40000"/>
              </a:schemeClr>
            </a:glow>
            <a:outerShdw blurRad="50800" dist="20000" dir="5400000" rotWithShape="0">
              <a:srgbClr val="000000">
                <a:alpha val="42000"/>
              </a:srgbClr>
            </a:outerShdw>
          </a:effectLst>
        </p:spPr>
        <p:style>
          <a:lnRef idx="1">
            <a:schemeClr val="accent2"/>
          </a:lnRef>
          <a:fillRef idx="3">
            <a:schemeClr val="accent2"/>
          </a:fillRef>
          <a:effectRef idx="2">
            <a:schemeClr val="accent2"/>
          </a:effectRef>
          <a:fontRef idx="minor">
            <a:schemeClr val="lt1"/>
          </a:fontRef>
        </p:style>
        <p:txBody>
          <a:bodyPr>
            <a:spAutoFit/>
          </a:bodyPr>
          <a:lstStyle/>
          <a:p>
            <a:pPr fontAlgn="auto">
              <a:spcBef>
                <a:spcPts val="0"/>
              </a:spcBef>
              <a:spcAft>
                <a:spcPts val="0"/>
              </a:spcAft>
              <a:defRPr/>
            </a:pPr>
            <a:r>
              <a:rPr lang="es-ES" dirty="0"/>
              <a:t>Motivación:</a:t>
            </a:r>
          </a:p>
          <a:p>
            <a:pPr lvl="1" fontAlgn="auto">
              <a:spcBef>
                <a:spcPts val="0"/>
              </a:spcBef>
              <a:spcAft>
                <a:spcPts val="0"/>
              </a:spcAft>
              <a:buFont typeface="Arial" pitchFamily="34" charset="0"/>
              <a:buChar char="•"/>
              <a:defRPr/>
            </a:pPr>
            <a:r>
              <a:rPr lang="es-ES" dirty="0"/>
              <a:t>Auto dirigido a metas</a:t>
            </a:r>
          </a:p>
          <a:p>
            <a:pPr lvl="1" fontAlgn="auto">
              <a:spcBef>
                <a:spcPts val="0"/>
              </a:spcBef>
              <a:spcAft>
                <a:spcPts val="0"/>
              </a:spcAft>
              <a:buFont typeface="Arial" pitchFamily="34" charset="0"/>
              <a:buChar char="•"/>
              <a:defRPr/>
            </a:pPr>
            <a:r>
              <a:rPr lang="es-ES" dirty="0"/>
              <a:t>Pasión por su arte o interés</a:t>
            </a:r>
          </a:p>
          <a:p>
            <a:pPr lvl="1" fontAlgn="auto">
              <a:spcBef>
                <a:spcPts val="0"/>
              </a:spcBef>
              <a:spcAft>
                <a:spcPts val="0"/>
              </a:spcAft>
              <a:buFont typeface="Arial" pitchFamily="34" charset="0"/>
              <a:buChar char="•"/>
              <a:defRPr/>
            </a:pPr>
            <a:r>
              <a:rPr lang="es-ES" dirty="0"/>
              <a:t>Aceptación de riesgos</a:t>
            </a:r>
          </a:p>
          <a:p>
            <a:pPr lvl="1" fontAlgn="auto">
              <a:spcBef>
                <a:spcPts val="0"/>
              </a:spcBef>
              <a:spcAft>
                <a:spcPts val="0"/>
              </a:spcAft>
              <a:buFont typeface="Arial" pitchFamily="34" charset="0"/>
              <a:buChar char="•"/>
              <a:defRPr/>
            </a:pPr>
            <a:r>
              <a:rPr lang="es-ES" dirty="0"/>
              <a:t>Resistencia a cierres prematuros</a:t>
            </a:r>
          </a:p>
          <a:p>
            <a:pPr lvl="1" fontAlgn="auto">
              <a:spcBef>
                <a:spcPts val="0"/>
              </a:spcBef>
              <a:spcAft>
                <a:spcPts val="0"/>
              </a:spcAft>
              <a:buFont typeface="Arial" pitchFamily="34" charset="0"/>
              <a:buChar char="•"/>
              <a:defRPr/>
            </a:pPr>
            <a:r>
              <a:rPr lang="es-ES" dirty="0"/>
              <a:t>Preferencia por la asimetría</a:t>
            </a:r>
          </a:p>
          <a:p>
            <a:pPr lvl="1" fontAlgn="auto">
              <a:spcBef>
                <a:spcPts val="0"/>
              </a:spcBef>
              <a:spcAft>
                <a:spcPts val="0"/>
              </a:spcAft>
              <a:buFont typeface="Arial" pitchFamily="34" charset="0"/>
              <a:buChar char="•"/>
              <a:defRPr/>
            </a:pPr>
            <a:r>
              <a:rPr lang="es-ES" dirty="0"/>
              <a:t>Preferencia por la complejidad</a:t>
            </a:r>
          </a:p>
          <a:p>
            <a:pPr lvl="1" fontAlgn="auto">
              <a:spcBef>
                <a:spcPts val="0"/>
              </a:spcBef>
              <a:spcAft>
                <a:spcPts val="0"/>
              </a:spcAft>
              <a:buFont typeface="Arial" pitchFamily="34" charset="0"/>
              <a:buChar char="•"/>
              <a:defRPr/>
            </a:pPr>
            <a:r>
              <a:rPr lang="es-ES" dirty="0"/>
              <a:t>Habilidad para preguntar</a:t>
            </a:r>
          </a:p>
          <a:p>
            <a:pPr lvl="1" fontAlgn="auto">
              <a:spcBef>
                <a:spcPts val="0"/>
              </a:spcBef>
              <a:spcAft>
                <a:spcPts val="0"/>
              </a:spcAft>
              <a:buFont typeface="Arial" pitchFamily="34" charset="0"/>
              <a:buChar char="•"/>
              <a:defRPr/>
            </a:pPr>
            <a:r>
              <a:rPr lang="es-ES" dirty="0"/>
              <a:t>Habilidad para obtener resultados</a:t>
            </a:r>
          </a:p>
          <a:p>
            <a:pPr lvl="1" fontAlgn="auto">
              <a:spcBef>
                <a:spcPts val="0"/>
              </a:spcBef>
              <a:spcAft>
                <a:spcPts val="0"/>
              </a:spcAft>
              <a:buFont typeface="Arial" pitchFamily="34" charset="0"/>
              <a:buChar char="•"/>
              <a:defRPr/>
            </a:pPr>
            <a:r>
              <a:rPr lang="es-ES" dirty="0"/>
              <a:t>Sabiduría para consultar otras personas</a:t>
            </a:r>
          </a:p>
          <a:p>
            <a:pPr lvl="1" fontAlgn="auto">
              <a:spcBef>
                <a:spcPts val="0"/>
              </a:spcBef>
              <a:spcAft>
                <a:spcPts val="0"/>
              </a:spcAft>
              <a:buFont typeface="Arial" pitchFamily="34" charset="0"/>
              <a:buChar char="•"/>
              <a:defRPr/>
            </a:pPr>
            <a:r>
              <a:rPr lang="es-ES" dirty="0"/>
              <a:t>Deseo de ir más allá de lo convencional</a:t>
            </a:r>
          </a:p>
        </p:txBody>
      </p:sp>
      <p:sp>
        <p:nvSpPr>
          <p:cNvPr id="7" name="1 Título"/>
          <p:cNvSpPr txBox="1">
            <a:spLocks/>
          </p:cNvSpPr>
          <p:nvPr/>
        </p:nvSpPr>
        <p:spPr>
          <a:xfrm>
            <a:off x="571500" y="500063"/>
            <a:ext cx="7858125" cy="654050"/>
          </a:xfrm>
          <a:prstGeom prst="rect">
            <a:avLst/>
          </a:prstGeom>
        </p:spPr>
        <p:txBody>
          <a:bodyPr anchor="b">
            <a:normAutofit fontScale="92500"/>
          </a:bodyPr>
          <a:lstStyle/>
          <a:p>
            <a:pPr algn="ctr" fontAlgn="auto">
              <a:spcAft>
                <a:spcPts val="0"/>
              </a:spcAft>
              <a:defRPr/>
            </a:pPr>
            <a:r>
              <a:rPr lang="es-ES" sz="3000" cap="small" dirty="0">
                <a:solidFill>
                  <a:schemeClr val="tx2"/>
                </a:solidFill>
                <a:latin typeface="+mj-lt"/>
                <a:ea typeface="+mj-ea"/>
                <a:cs typeface="+mj-cs"/>
              </a:rPr>
              <a:t>¿Cómo se mide la personalidad creativa?</a:t>
            </a:r>
            <a:endParaRPr lang="es-ES" sz="3000" cap="small" dirty="0">
              <a:solidFill>
                <a:schemeClr val="tx2"/>
              </a:solidFill>
              <a:latin typeface="+mj-lt"/>
              <a:ea typeface="+mj-ea"/>
              <a:cs typeface="+mj-cs"/>
            </a:endParaRPr>
          </a:p>
        </p:txBody>
      </p:sp>
      <p:sp>
        <p:nvSpPr>
          <p:cNvPr id="35845" name="8 CuadroTexto"/>
          <p:cNvSpPr txBox="1">
            <a:spLocks noChangeArrowheads="1"/>
          </p:cNvSpPr>
          <p:nvPr/>
        </p:nvSpPr>
        <p:spPr bwMode="auto">
          <a:xfrm>
            <a:off x="785813" y="1357313"/>
            <a:ext cx="7143750" cy="646112"/>
          </a:xfrm>
          <a:prstGeom prst="rect">
            <a:avLst/>
          </a:prstGeom>
          <a:noFill/>
          <a:ln w="9525">
            <a:noFill/>
            <a:miter lim="800000"/>
            <a:headEnd/>
            <a:tailEnd/>
          </a:ln>
        </p:spPr>
        <p:txBody>
          <a:bodyPr>
            <a:spAutoFit/>
          </a:bodyPr>
          <a:lstStyle/>
          <a:p>
            <a:pPr algn="ctr"/>
            <a:r>
              <a:rPr lang="es-ES" i="1">
                <a:latin typeface="Century Schoolbook" pitchFamily="18" charset="0"/>
              </a:rPr>
              <a:t>La creatividad puede ser medida en la valoración de conductas referidas a la motivación o a la personalidad.</a:t>
            </a:r>
          </a:p>
        </p:txBody>
      </p:sp>
      <p:pic>
        <p:nvPicPr>
          <p:cNvPr id="32770" name="Picture 2" descr="http://www.interarteonline.com/Inma_Fita_Payes/altas/la_flor_milagrosa.jpg"/>
          <p:cNvPicPr>
            <a:picLocks noChangeAspect="1" noChangeArrowheads="1"/>
          </p:cNvPicPr>
          <p:nvPr/>
        </p:nvPicPr>
        <p:blipFill>
          <a:blip r:embed="rId2" cstate="print"/>
          <a:srcRect/>
          <a:stretch>
            <a:fillRect/>
          </a:stretch>
        </p:blipFill>
        <p:spPr bwMode="auto">
          <a:xfrm>
            <a:off x="6072198" y="2786058"/>
            <a:ext cx="2214578" cy="178943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8313" y="260350"/>
            <a:ext cx="7467600" cy="654050"/>
          </a:xfrm>
        </p:spPr>
        <p:txBody>
          <a:bodyPr wrap="square" lIns="91440" tIns="45720" rIns="91440" bIns="45720" numCol="1" anchorCtr="0" compatLnSpc="1">
            <a:prstTxWarp prst="textNoShape">
              <a:avLst/>
            </a:prstTxWarp>
          </a:bodyPr>
          <a:lstStyle/>
          <a:p>
            <a:pPr algn="ctr"/>
            <a:r>
              <a:rPr lang="es-ES" sz="2400" b="1" i="1" u="sng" cap="none" smtClean="0"/>
              <a:t>IMPLICACIONES PARA LA EDUCACIÓN</a:t>
            </a:r>
          </a:p>
        </p:txBody>
      </p:sp>
      <p:sp>
        <p:nvSpPr>
          <p:cNvPr id="36866" name="3 CuadroTexto"/>
          <p:cNvSpPr txBox="1">
            <a:spLocks noChangeArrowheads="1"/>
          </p:cNvSpPr>
          <p:nvPr/>
        </p:nvSpPr>
        <p:spPr bwMode="auto">
          <a:xfrm>
            <a:off x="357188" y="1214438"/>
            <a:ext cx="5857875" cy="5078412"/>
          </a:xfrm>
          <a:prstGeom prst="rect">
            <a:avLst/>
          </a:prstGeom>
          <a:noFill/>
          <a:ln w="9525">
            <a:noFill/>
            <a:miter lim="800000"/>
            <a:headEnd/>
            <a:tailEnd/>
          </a:ln>
        </p:spPr>
        <p:txBody>
          <a:bodyPr>
            <a:spAutoFit/>
          </a:bodyPr>
          <a:lstStyle/>
          <a:p>
            <a:pPr>
              <a:buFont typeface="Arial" charset="0"/>
              <a:buChar char="•"/>
            </a:pPr>
            <a:r>
              <a:rPr lang="es-ES">
                <a:latin typeface="Century Schoolbook" pitchFamily="18" charset="0"/>
              </a:rPr>
              <a:t>La Globalización y la competencia mundial han introducido nuevos retos para todas las economías. Dentro de la búsqueda de ventajas competitivas, las entidades han descubierto el valor de la creatividad. Las necesidades de éxito, utilidad, y permanencia en los mercados de las entidades se han vuelto a mirar con detenimiento el papel de la educación superior y de las competencias que dicha formación debe propiciar.</a:t>
            </a:r>
          </a:p>
          <a:p>
            <a:pPr>
              <a:buFont typeface="Arial" charset="0"/>
              <a:buChar char="•"/>
            </a:pPr>
            <a:endParaRPr lang="es-ES">
              <a:latin typeface="Century Schoolbook" pitchFamily="18" charset="0"/>
            </a:endParaRPr>
          </a:p>
          <a:p>
            <a:pPr>
              <a:buFont typeface="Arial" charset="0"/>
              <a:buChar char="•"/>
            </a:pPr>
            <a:r>
              <a:rPr lang="es-ES">
                <a:latin typeface="Century Schoolbook" pitchFamily="18" charset="0"/>
              </a:rPr>
              <a:t>Competencias como pensamiento crítico, creatividad, pensamiento divergente no sólo son importantes porque son insumos aprovechables en el mejor uso de los recursos y por lo tanto la eficiencia y rentabilidad, sino porque de ellos depende la salud mental de los pueblos, evitar su alienación mental, masificación de pensamiento y el mantenimiento del desarrollo social y psicológico del individuo.</a:t>
            </a:r>
          </a:p>
        </p:txBody>
      </p:sp>
      <p:pic>
        <p:nvPicPr>
          <p:cNvPr id="35842" name="Picture 2" descr=" Óleo "/>
          <p:cNvPicPr>
            <a:picLocks noChangeAspect="1" noChangeArrowheads="1"/>
          </p:cNvPicPr>
          <p:nvPr/>
        </p:nvPicPr>
        <p:blipFill>
          <a:blip r:embed="rId2" cstate="print"/>
          <a:srcRect/>
          <a:stretch>
            <a:fillRect/>
          </a:stretch>
        </p:blipFill>
        <p:spPr bwMode="auto">
          <a:xfrm>
            <a:off x="6253175" y="1281168"/>
            <a:ext cx="2360290" cy="316443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50"/>
          </a:xfrm>
        </p:spPr>
        <p:txBody>
          <a:bodyPr wrap="square" lIns="91440" tIns="45720" rIns="91440" bIns="45720" numCol="1" anchorCtr="0" compatLnSpc="1">
            <a:prstTxWarp prst="textNoShape">
              <a:avLst/>
            </a:prstTxWarp>
          </a:bodyPr>
          <a:lstStyle/>
          <a:p>
            <a:pPr algn="ctr"/>
            <a:r>
              <a:rPr lang="es-ES" sz="2400" b="1" i="1" u="sng" cap="none" smtClean="0"/>
              <a:t>IMPLICACIONES PARA LA EDUCACIÓN</a:t>
            </a:r>
          </a:p>
        </p:txBody>
      </p:sp>
      <p:sp>
        <p:nvSpPr>
          <p:cNvPr id="37890" name="3 CuadroTexto"/>
          <p:cNvSpPr txBox="1">
            <a:spLocks noChangeArrowheads="1"/>
          </p:cNvSpPr>
          <p:nvPr/>
        </p:nvSpPr>
        <p:spPr bwMode="auto">
          <a:xfrm>
            <a:off x="357188" y="1214438"/>
            <a:ext cx="5857875" cy="5078412"/>
          </a:xfrm>
          <a:prstGeom prst="rect">
            <a:avLst/>
          </a:prstGeom>
          <a:noFill/>
          <a:ln w="9525">
            <a:noFill/>
            <a:miter lim="800000"/>
            <a:headEnd/>
            <a:tailEnd/>
          </a:ln>
        </p:spPr>
        <p:txBody>
          <a:bodyPr>
            <a:spAutoFit/>
          </a:bodyPr>
          <a:lstStyle/>
          <a:p>
            <a:pPr>
              <a:buFont typeface="Arial" charset="0"/>
              <a:buChar char="•"/>
            </a:pPr>
            <a:r>
              <a:rPr lang="es-ES">
                <a:latin typeface="Century Schoolbook" pitchFamily="18" charset="0"/>
              </a:rPr>
              <a:t>La educación y el cambio tecnológico y científico no ha confluido por lo que esta relación está siendo más importante en los últimos años. El punto de discusión es que el ser humano debe ser capaz de ajustarse al cambio en forma eficaz, y la educación debe ser un vehículo para ello. Esto significa que la educación debe reformarse siendo más flexible, abierta y ofrecer el ambiente y los estímulos propicios para el desarrollo de la creatividad. </a:t>
            </a:r>
          </a:p>
          <a:p>
            <a:pPr>
              <a:buFont typeface="Arial" charset="0"/>
              <a:buChar char="•"/>
            </a:pPr>
            <a:endParaRPr lang="es-ES">
              <a:latin typeface="Century Schoolbook" pitchFamily="18" charset="0"/>
            </a:endParaRPr>
          </a:p>
          <a:p>
            <a:pPr>
              <a:buFont typeface="Arial" charset="0"/>
              <a:buChar char="•"/>
            </a:pPr>
            <a:r>
              <a:rPr lang="es-ES">
                <a:latin typeface="Century Schoolbook" pitchFamily="18" charset="0"/>
              </a:rPr>
              <a:t>El reto lo tiene fundamentalmente la educación superior tanto en la delineación de competencias concretas, formación de profesionales así como la formación de docentes cada vez más capacitados que puedan solventar las exigencias de la sociedad moderna.</a:t>
            </a:r>
          </a:p>
          <a:p>
            <a:pPr>
              <a:buFont typeface="Arial" charset="0"/>
              <a:buChar char="•"/>
            </a:pPr>
            <a:endParaRPr lang="es-ES">
              <a:latin typeface="Century Schoolbook" pitchFamily="18" charset="0"/>
            </a:endParaRPr>
          </a:p>
          <a:p>
            <a:pPr>
              <a:buFont typeface="Arial" charset="0"/>
              <a:buChar char="•"/>
            </a:pPr>
            <a:endParaRPr lang="es-ES">
              <a:latin typeface="Century Schoolbook" pitchFamily="18" charset="0"/>
            </a:endParaRPr>
          </a:p>
        </p:txBody>
      </p:sp>
      <p:pic>
        <p:nvPicPr>
          <p:cNvPr id="3" name="Picture 2" descr="lava"/>
          <p:cNvPicPr>
            <a:picLocks noChangeAspect="1" noChangeArrowheads="1"/>
          </p:cNvPicPr>
          <p:nvPr/>
        </p:nvPicPr>
        <p:blipFill>
          <a:blip r:embed="rId2" cstate="print"/>
          <a:srcRect t="17647" b="33193"/>
          <a:stretch>
            <a:fillRect/>
          </a:stretch>
        </p:blipFill>
        <p:spPr bwMode="auto">
          <a:xfrm>
            <a:off x="6286512" y="1714488"/>
            <a:ext cx="2357422" cy="17238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50"/>
          </a:xfrm>
        </p:spPr>
        <p:txBody>
          <a:bodyPr wrap="square" lIns="91440" tIns="45720" rIns="91440" bIns="45720" numCol="1" anchorCtr="0" compatLnSpc="1">
            <a:prstTxWarp prst="textNoShape">
              <a:avLst/>
            </a:prstTxWarp>
          </a:bodyPr>
          <a:lstStyle/>
          <a:p>
            <a:pPr algn="ctr"/>
            <a:r>
              <a:rPr lang="es-ES" sz="2400" b="1" i="1" u="sng" cap="none" smtClean="0"/>
              <a:t>IMPLICACIONES PARA LA EDUCACIÓN</a:t>
            </a:r>
          </a:p>
        </p:txBody>
      </p:sp>
      <p:sp>
        <p:nvSpPr>
          <p:cNvPr id="38914" name="3 CuadroTexto"/>
          <p:cNvSpPr txBox="1">
            <a:spLocks noChangeArrowheads="1"/>
          </p:cNvSpPr>
          <p:nvPr/>
        </p:nvSpPr>
        <p:spPr bwMode="auto">
          <a:xfrm>
            <a:off x="357188" y="960438"/>
            <a:ext cx="7715250" cy="5584825"/>
          </a:xfrm>
          <a:prstGeom prst="rect">
            <a:avLst/>
          </a:prstGeom>
          <a:noFill/>
          <a:ln w="9525">
            <a:noFill/>
            <a:miter lim="800000"/>
            <a:headEnd/>
            <a:tailEnd/>
          </a:ln>
        </p:spPr>
        <p:txBody>
          <a:bodyPr>
            <a:spAutoFit/>
          </a:bodyPr>
          <a:lstStyle/>
          <a:p>
            <a:pPr>
              <a:buFont typeface="Arial" charset="0"/>
              <a:buChar char="•"/>
            </a:pPr>
            <a:r>
              <a:rPr lang="es-ES">
                <a:latin typeface="Century Schoolbook" pitchFamily="18" charset="0"/>
              </a:rPr>
              <a:t>Es evidencial que la creatividad no es un característica de la sociedad moderna ni tampoco una orientación de la educación. La aversión por la creación novedoso, ética y funcional, no es el derrotero de la institución educativa superior y los paradigmas más conservadores no la ven con buenos ojos. Las condiciones sociales como trabajo, influencia de medios de comunicación y tecnología han desplazado ciertas funcionalidades básicas que el humano ha delegado en las máquinas. Los procesos mentales complejos como el pensamiento crítico y la creatividad deben ser retomados en la orientación curricular de las instituciones educativas.</a:t>
            </a:r>
          </a:p>
          <a:p>
            <a:pPr>
              <a:buFont typeface="Arial" charset="0"/>
              <a:buChar char="•"/>
            </a:pPr>
            <a:endParaRPr lang="es-ES">
              <a:latin typeface="Century Schoolbook" pitchFamily="18" charset="0"/>
            </a:endParaRPr>
          </a:p>
          <a:p>
            <a:pPr>
              <a:buFont typeface="Arial" charset="0"/>
              <a:buChar char="•"/>
            </a:pPr>
            <a:r>
              <a:rPr lang="es-ES">
                <a:latin typeface="Century Schoolbook" pitchFamily="18" charset="0"/>
              </a:rPr>
              <a:t>El conocimiento ha sido tratado como un recurso que debe ser acumulado y adquirido, lo que ha derivado en la utilización instrumental del mismo, en detrimento de su construcción por la vía de su análisis crítico y la nueva construcción de ideas. </a:t>
            </a:r>
          </a:p>
          <a:p>
            <a:pPr>
              <a:buFont typeface="Arial" charset="0"/>
              <a:buChar char="•"/>
            </a:pPr>
            <a:endParaRPr lang="es-ES">
              <a:latin typeface="Century Schoolbook" pitchFamily="18" charset="0"/>
            </a:endParaRPr>
          </a:p>
          <a:p>
            <a:pPr>
              <a:buFont typeface="Arial" charset="0"/>
              <a:buChar char="•"/>
            </a:pPr>
            <a:r>
              <a:rPr lang="es-ES">
                <a:latin typeface="Century Schoolbook" pitchFamily="18" charset="0"/>
              </a:rPr>
              <a:t>Los sistemas educativos actuales y las herramientas de evaluación no están orientados hacia el desarrollo de la creatividad. Utilizan bases conductistas y modelos que siguen premiando la memoria sobre el pensamiento.</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50"/>
          </a:xfrm>
        </p:spPr>
        <p:txBody>
          <a:bodyPr wrap="square" lIns="91440" tIns="45720" rIns="91440" bIns="45720" numCol="1" anchorCtr="0" compatLnSpc="1">
            <a:prstTxWarp prst="textNoShape">
              <a:avLst/>
            </a:prstTxWarp>
          </a:bodyPr>
          <a:lstStyle/>
          <a:p>
            <a:pPr algn="ctr"/>
            <a:r>
              <a:rPr lang="es-ES" sz="2400" b="1" i="1" u="sng" cap="none" smtClean="0"/>
              <a:t>IMPLICACIONES PARA LA EDUCACIÓN</a:t>
            </a:r>
          </a:p>
        </p:txBody>
      </p:sp>
      <p:pic>
        <p:nvPicPr>
          <p:cNvPr id="39938" name="Picture 2" descr="http://www.interarteonline.com/Inma_Fita_Payes/altas/la_flor_milagrosa.jpg"/>
          <p:cNvPicPr>
            <a:picLocks noChangeAspect="1" noChangeArrowheads="1"/>
          </p:cNvPicPr>
          <p:nvPr/>
        </p:nvPicPr>
        <p:blipFill>
          <a:blip r:embed="rId2" cstate="print"/>
          <a:srcRect/>
          <a:stretch>
            <a:fillRect/>
          </a:stretch>
        </p:blipFill>
        <p:spPr bwMode="auto">
          <a:xfrm>
            <a:off x="714348" y="1142984"/>
            <a:ext cx="1071570" cy="86585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9940" name="Picture 4" descr="http://www.interarteonline.com/Inma_Fita_Payes/bajas/arbol_florecido_L.jpg">
            <a:hlinkClick r:id="rId3"/>
          </p:cNvPr>
          <p:cNvPicPr>
            <a:picLocks noChangeAspect="1" noChangeArrowheads="1"/>
          </p:cNvPicPr>
          <p:nvPr/>
        </p:nvPicPr>
        <p:blipFill>
          <a:blip r:embed="rId4" cstate="print"/>
          <a:srcRect/>
          <a:stretch>
            <a:fillRect/>
          </a:stretch>
        </p:blipFill>
        <p:spPr bwMode="auto">
          <a:xfrm>
            <a:off x="7072330" y="5286388"/>
            <a:ext cx="908420" cy="11020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5 CuadroTexto"/>
          <p:cNvSpPr txBox="1">
            <a:spLocks noChangeArrowheads="1"/>
          </p:cNvSpPr>
          <p:nvPr/>
        </p:nvSpPr>
        <p:spPr bwMode="auto">
          <a:xfrm>
            <a:off x="571500" y="2071688"/>
            <a:ext cx="7715250" cy="3970337"/>
          </a:xfrm>
          <a:prstGeom prst="rect">
            <a:avLst/>
          </a:prstGeom>
          <a:noFill/>
          <a:ln w="9525">
            <a:noFill/>
            <a:miter lim="800000"/>
            <a:headEnd/>
            <a:tailEnd/>
          </a:ln>
        </p:spPr>
        <p:txBody>
          <a:bodyPr>
            <a:spAutoFit/>
          </a:bodyPr>
          <a:lstStyle/>
          <a:p>
            <a:pPr>
              <a:buFont typeface="Arial" charset="0"/>
              <a:buChar char="•"/>
            </a:pPr>
            <a:r>
              <a:rPr lang="es-ES">
                <a:latin typeface="Century Schoolbook" pitchFamily="18" charset="0"/>
              </a:rPr>
              <a:t>El desarrollo de la creatividad es una intencionalidad que al igual que el pensamiento crítico debe ser asumida, primero por una interiorización del docente, un cambio paradigmático del sistema y un modelamiento  constructivo de la evaluación.</a:t>
            </a:r>
          </a:p>
          <a:p>
            <a:pPr>
              <a:buFont typeface="Arial" charset="0"/>
              <a:buChar char="•"/>
            </a:pPr>
            <a:endParaRPr lang="es-ES">
              <a:latin typeface="Century Schoolbook" pitchFamily="18" charset="0"/>
            </a:endParaRPr>
          </a:p>
          <a:p>
            <a:pPr>
              <a:buFont typeface="Arial" charset="0"/>
              <a:buChar char="•"/>
            </a:pPr>
            <a:r>
              <a:rPr lang="es-ES">
                <a:latin typeface="Century Schoolbook" pitchFamily="18" charset="0"/>
              </a:rPr>
              <a:t>Si estos tres elementos no están consistentemente organizados, se correo el riesgo de implementar incoherencias educativas que sólo terminan por opacar la verdadera relevancia de las nuevas tendencias.</a:t>
            </a:r>
          </a:p>
          <a:p>
            <a:pPr>
              <a:buFont typeface="Arial" charset="0"/>
              <a:buChar char="•"/>
            </a:pPr>
            <a:endParaRPr lang="es-ES">
              <a:latin typeface="Century Schoolbook" pitchFamily="18" charset="0"/>
            </a:endParaRPr>
          </a:p>
          <a:p>
            <a:pPr>
              <a:buFont typeface="Arial" charset="0"/>
              <a:buChar char="•"/>
            </a:pPr>
            <a:r>
              <a:rPr lang="es-ES">
                <a:latin typeface="Century Schoolbook" pitchFamily="18" charset="0"/>
              </a:rPr>
              <a:t>Esto empieza por uno mismo, por el auto convencimiento de la necesidad urgente del cambio a nivel personal, a nivel de estudiantes para continuar con la sociedad.</a:t>
            </a:r>
          </a:p>
          <a:p>
            <a:endParaRPr lang="es-ES">
              <a:latin typeface="Century Schoolbook" pitchFamily="18" charset="0"/>
            </a:endParaRPr>
          </a:p>
          <a:p>
            <a:pPr>
              <a:buFont typeface="Arial" charset="0"/>
              <a:buChar char="•"/>
            </a:pPr>
            <a:endParaRPr lang="es-ES">
              <a:latin typeface="Century Schoolbook"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939800"/>
          </a:xfrm>
        </p:spPr>
        <p:txBody>
          <a:bodyPr wrap="square" lIns="91440" tIns="45720" rIns="91440" bIns="45720" numCol="1" anchorCtr="0" compatLnSpc="1">
            <a:prstTxWarp prst="textNoShape">
              <a:avLst/>
            </a:prstTxWarp>
          </a:bodyPr>
          <a:lstStyle/>
          <a:p>
            <a:pPr algn="ctr"/>
            <a:r>
              <a:rPr lang="es-ES" sz="2400" b="1" i="1" u="sng" cap="none" smtClean="0"/>
              <a:t>VÍNCULOS RELACIONADOS CON LA CREATIVIDAD EN LA EDUCACIÓN SUPERIOR</a:t>
            </a:r>
          </a:p>
        </p:txBody>
      </p:sp>
      <p:sp>
        <p:nvSpPr>
          <p:cNvPr id="40962" name="5 CuadroTexto"/>
          <p:cNvSpPr txBox="1">
            <a:spLocks noChangeArrowheads="1"/>
          </p:cNvSpPr>
          <p:nvPr/>
        </p:nvSpPr>
        <p:spPr bwMode="auto">
          <a:xfrm>
            <a:off x="611188" y="1484313"/>
            <a:ext cx="7715250" cy="4486275"/>
          </a:xfrm>
          <a:prstGeom prst="rect">
            <a:avLst/>
          </a:prstGeom>
          <a:noFill/>
          <a:ln w="9525">
            <a:noFill/>
            <a:miter lim="800000"/>
            <a:headEnd/>
            <a:tailEnd/>
          </a:ln>
        </p:spPr>
        <p:txBody>
          <a:bodyPr>
            <a:spAutoFit/>
          </a:bodyPr>
          <a:lstStyle/>
          <a:p>
            <a:r>
              <a:rPr lang="es-ES">
                <a:latin typeface="Century Schoolbook" pitchFamily="18" charset="0"/>
              </a:rPr>
              <a:t>Potencial del talento Creativo en los Estudiantes Universitarios por Lesbia González Cubillán</a:t>
            </a:r>
          </a:p>
          <a:p>
            <a:r>
              <a:rPr lang="es-ES">
                <a:latin typeface="Century Schoolbook" pitchFamily="18" charset="0"/>
              </a:rPr>
              <a:t>Artículo de EBSCOHOST</a:t>
            </a:r>
          </a:p>
          <a:p>
            <a:r>
              <a:rPr lang="es-ES">
                <a:latin typeface="Century Schoolbook" pitchFamily="18" charset="0"/>
                <a:hlinkClick r:id="rId2"/>
              </a:rPr>
              <a:t>http://search.ebscohost.com/login.aspx?direct=true&amp;db=zbh&amp;AN=25420028&amp;lang=es&amp;site=ehost-live</a:t>
            </a:r>
            <a:endParaRPr lang="es-ES">
              <a:latin typeface="Century Schoolbook" pitchFamily="18" charset="0"/>
            </a:endParaRPr>
          </a:p>
          <a:p>
            <a:endParaRPr lang="es-ES">
              <a:latin typeface="Century Schoolbook" pitchFamily="18" charset="0"/>
            </a:endParaRPr>
          </a:p>
          <a:p>
            <a:r>
              <a:rPr lang="es-ES">
                <a:latin typeface="Century Schoolbook" pitchFamily="18" charset="0"/>
              </a:rPr>
              <a:t>Comprendiendo y desarrollando la creatividad: una aproximación práctica por Donald J. Treffinger y Edwin C. Selby.</a:t>
            </a:r>
          </a:p>
          <a:p>
            <a:r>
              <a:rPr lang="es-ES">
                <a:latin typeface="Century Schoolbook" pitchFamily="18" charset="0"/>
              </a:rPr>
              <a:t>Artículo de EBSCOHOST</a:t>
            </a:r>
          </a:p>
          <a:p>
            <a:r>
              <a:rPr lang="es-ES">
                <a:latin typeface="Century Schoolbook" pitchFamily="18" charset="0"/>
                <a:hlinkClick r:id="rId3"/>
              </a:rPr>
              <a:t>http://search.ebscohost.com/login.aspx?direct=true&amp;db=zbh&amp;AN=34753742&amp;lang=es&amp;site=ehost-live</a:t>
            </a:r>
            <a:endParaRPr lang="es-ES">
              <a:latin typeface="Century Schoolbook" pitchFamily="18" charset="0"/>
            </a:endParaRPr>
          </a:p>
          <a:p>
            <a:endParaRPr lang="es-ES">
              <a:latin typeface="Century Schoolbook" pitchFamily="18" charset="0"/>
            </a:endParaRPr>
          </a:p>
          <a:p>
            <a:r>
              <a:rPr lang="es-ES">
                <a:latin typeface="Century Schoolbook" pitchFamily="18" charset="0"/>
              </a:rPr>
              <a:t>Aprendiendo a pensar, dibujando, por Carlos Jose Olaizola Rengifo</a:t>
            </a:r>
          </a:p>
          <a:p>
            <a:r>
              <a:rPr lang="es-ES">
                <a:latin typeface="Century Schoolbook" pitchFamily="18" charset="0"/>
              </a:rPr>
              <a:t>Artículo de EBSCOHOST</a:t>
            </a:r>
          </a:p>
          <a:p>
            <a:r>
              <a:rPr lang="es-ES" u="sng">
                <a:latin typeface="Century Schoolbook" pitchFamily="18" charset="0"/>
                <a:hlinkClick r:id="rId4"/>
              </a:rPr>
              <a:t>http://search.ebscohost.com/login.aspx?direct=true&amp;db=zbh&amp;AN=26510611&amp;lang=es&amp;site=ehost-live</a:t>
            </a:r>
            <a:endParaRPr lang="es-ES">
              <a:latin typeface="Century Schoolbook"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939800"/>
          </a:xfrm>
        </p:spPr>
        <p:txBody>
          <a:bodyPr wrap="square" lIns="91440" tIns="45720" rIns="91440" bIns="45720" numCol="1" anchorCtr="0" compatLnSpc="1">
            <a:prstTxWarp prst="textNoShape">
              <a:avLst/>
            </a:prstTxWarp>
          </a:bodyPr>
          <a:lstStyle/>
          <a:p>
            <a:pPr algn="ctr"/>
            <a:r>
              <a:rPr lang="es-ES" sz="2400" b="1" i="1" cap="none" smtClean="0"/>
              <a:t>VÍNCULOS RELACIONADOS CON LA CREATIVIDAD EN LA EDUCACIÓN SUPERIOR</a:t>
            </a:r>
          </a:p>
        </p:txBody>
      </p:sp>
      <p:sp>
        <p:nvSpPr>
          <p:cNvPr id="41986" name="5 CuadroTexto"/>
          <p:cNvSpPr txBox="1">
            <a:spLocks noChangeArrowheads="1"/>
          </p:cNvSpPr>
          <p:nvPr/>
        </p:nvSpPr>
        <p:spPr bwMode="auto">
          <a:xfrm>
            <a:off x="642938" y="1500188"/>
            <a:ext cx="7715250" cy="4800600"/>
          </a:xfrm>
          <a:prstGeom prst="rect">
            <a:avLst/>
          </a:prstGeom>
          <a:noFill/>
          <a:ln w="9525">
            <a:noFill/>
            <a:miter lim="800000"/>
            <a:headEnd/>
            <a:tailEnd/>
          </a:ln>
        </p:spPr>
        <p:txBody>
          <a:bodyPr>
            <a:spAutoFit/>
          </a:bodyPr>
          <a:lstStyle/>
          <a:p>
            <a:r>
              <a:rPr lang="es-ES">
                <a:latin typeface="Century Schoolbook" pitchFamily="18" charset="0"/>
              </a:rPr>
              <a:t>Creatividad e inteligencia: ¿dos hermanas gemelas inseparables?‘por Juan E. Jiménez </a:t>
            </a:r>
          </a:p>
          <a:p>
            <a:r>
              <a:rPr lang="es-ES">
                <a:latin typeface="Century Schoolbook" pitchFamily="18" charset="0"/>
              </a:rPr>
              <a:t>Artículo de EBSCOHOST</a:t>
            </a:r>
          </a:p>
          <a:p>
            <a:r>
              <a:rPr lang="es-ES">
                <a:latin typeface="Century Schoolbook" pitchFamily="18" charset="0"/>
                <a:hlinkClick r:id="rId2"/>
              </a:rPr>
              <a:t>http://search.ebscohost.com/login.aspx?direct=true&amp;db=zbh&amp;AN=34045958&amp;lang=es&amp;site=ehost-live</a:t>
            </a:r>
            <a:endParaRPr lang="es-ES">
              <a:latin typeface="Century Schoolbook" pitchFamily="18" charset="0"/>
            </a:endParaRPr>
          </a:p>
          <a:p>
            <a:endParaRPr lang="es-ES">
              <a:latin typeface="Century Schoolbook" pitchFamily="18" charset="0"/>
            </a:endParaRPr>
          </a:p>
          <a:p>
            <a:r>
              <a:rPr lang="es-ES">
                <a:latin typeface="Century Schoolbook" pitchFamily="18" charset="0"/>
              </a:rPr>
              <a:t>Concepciones de los maestros sobre la creatividad y su enseñanza por Fernando Iriarte Diazgranados y otros.</a:t>
            </a:r>
          </a:p>
          <a:p>
            <a:r>
              <a:rPr lang="es-ES">
                <a:latin typeface="Century Schoolbook" pitchFamily="18" charset="0"/>
              </a:rPr>
              <a:t>Artículo de EBSCOHOST</a:t>
            </a:r>
          </a:p>
          <a:p>
            <a:r>
              <a:rPr lang="es-ES">
                <a:latin typeface="Century Schoolbook" pitchFamily="18" charset="0"/>
                <a:hlinkClick r:id="rId3"/>
              </a:rPr>
              <a:t>http://search.ebscohost.com/login.aspx?direct=true&amp;db=zbh&amp;AN=43402598&amp;lang=es&amp;site=ehost-live</a:t>
            </a:r>
            <a:endParaRPr lang="es-ES">
              <a:latin typeface="Century Schoolbook" pitchFamily="18" charset="0"/>
            </a:endParaRPr>
          </a:p>
          <a:p>
            <a:endParaRPr lang="es-ES">
              <a:latin typeface="Century Schoolbook" pitchFamily="18" charset="0"/>
            </a:endParaRPr>
          </a:p>
          <a:p>
            <a:r>
              <a:rPr lang="es-ES">
                <a:latin typeface="Century Schoolbook" pitchFamily="18" charset="0"/>
              </a:rPr>
              <a:t>Resolución de problemas y creatividad: implicaciones para el currículo</a:t>
            </a:r>
          </a:p>
          <a:p>
            <a:r>
              <a:rPr lang="es-ES">
                <a:latin typeface="Century Schoolbook" pitchFamily="18" charset="0"/>
              </a:rPr>
              <a:t>de ciencias por Garret, R.M. School of Education, Universtiy of Bristol, U.K.</a:t>
            </a:r>
          </a:p>
          <a:p>
            <a:r>
              <a:rPr lang="es-ES" u="sng">
                <a:latin typeface="Century Schoolbook" pitchFamily="18" charset="0"/>
                <a:hlinkClick r:id="rId4"/>
              </a:rPr>
              <a:t>http://ddd.uab.cat/pub/edlc/02124521v6n3p224.pdf</a:t>
            </a:r>
            <a:endParaRPr lang="es-ES">
              <a:latin typeface="Century Schoolbook" pitchFamily="18" charset="0"/>
            </a:endParaRPr>
          </a:p>
          <a:p>
            <a:endParaRPr lang="es-ES">
              <a:latin typeface="Century Schoolbook"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txBox="1">
            <a:spLocks/>
          </p:cNvSpPr>
          <p:nvPr/>
        </p:nvSpPr>
        <p:spPr>
          <a:xfrm>
            <a:off x="571500" y="357188"/>
            <a:ext cx="2500313" cy="2928937"/>
          </a:xfrm>
          <a:prstGeom prst="rect">
            <a:avLst/>
          </a:prstGeom>
        </p:spPr>
        <p:txBody>
          <a:bodyPr anchor="b">
            <a:normAutofit/>
          </a:bodyPr>
          <a:lstStyle/>
          <a:p>
            <a:r>
              <a:rPr lang="es-ES" sz="2400" i="1">
                <a:solidFill>
                  <a:schemeClr val="tx2"/>
                </a:solidFill>
                <a:latin typeface="Century Schoolbook" pitchFamily="18" charset="0"/>
              </a:rPr>
              <a:t>CAUSA, EFECTO</a:t>
            </a:r>
          </a:p>
          <a:p>
            <a:r>
              <a:rPr lang="es-ES" sz="2400" i="1">
                <a:solidFill>
                  <a:schemeClr val="tx2"/>
                </a:solidFill>
                <a:latin typeface="Century Schoolbook" pitchFamily="18" charset="0"/>
              </a:rPr>
              <a:t> E INTERACCIÓN DE LA CREATIVIDAD</a:t>
            </a:r>
          </a:p>
        </p:txBody>
      </p:sp>
      <p:graphicFrame>
        <p:nvGraphicFramePr>
          <p:cNvPr id="4" name="3 Diagrama"/>
          <p:cNvGraphicFramePr/>
          <p:nvPr/>
        </p:nvGraphicFramePr>
        <p:xfrm>
          <a:off x="2357422" y="642918"/>
          <a:ext cx="6334148"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714375" y="4214813"/>
            <a:ext cx="4143375" cy="2032000"/>
          </a:xfrm>
          <a:prstGeom prst="rect">
            <a:avLst/>
          </a:prstGeom>
          <a:ln>
            <a:noFill/>
          </a:ln>
        </p:spPr>
        <p:style>
          <a:lnRef idx="1">
            <a:schemeClr val="accent5"/>
          </a:lnRef>
          <a:fillRef idx="1001">
            <a:schemeClr val="lt1"/>
          </a:fillRef>
          <a:effectRef idx="1">
            <a:schemeClr val="accent5"/>
          </a:effectRef>
          <a:fontRef idx="minor">
            <a:schemeClr val="dk1"/>
          </a:fontRef>
        </p:style>
        <p:txBody>
          <a:bodyPr>
            <a:spAutoFit/>
          </a:bodyPr>
          <a:lstStyle/>
          <a:p>
            <a:pPr algn="ctr" fontAlgn="auto">
              <a:spcBef>
                <a:spcPts val="0"/>
              </a:spcBef>
              <a:spcAft>
                <a:spcPts val="0"/>
              </a:spcAft>
              <a:defRPr/>
            </a:pPr>
            <a:r>
              <a:rPr lang="es-ES" i="1" dirty="0">
                <a:solidFill>
                  <a:schemeClr val="tx1"/>
                </a:solidFill>
              </a:rPr>
              <a:t>La creatividad se demuestra en resultados tangibles o intangibles, producidos por personas con talento creativo, el cual ha sido una confabulación de habilidades cognitivas con el ambiente propicio para su desarrollo</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939800"/>
          </a:xfrm>
        </p:spPr>
        <p:txBody>
          <a:bodyPr wrap="square" lIns="91440" tIns="45720" rIns="91440" bIns="45720" numCol="1" anchorCtr="0" compatLnSpc="1">
            <a:prstTxWarp prst="textNoShape">
              <a:avLst/>
            </a:prstTxWarp>
          </a:bodyPr>
          <a:lstStyle/>
          <a:p>
            <a:pPr algn="ctr"/>
            <a:r>
              <a:rPr lang="es-ES" sz="2400" b="1" cap="none" smtClean="0"/>
              <a:t>VÍNCULOS RELACIONADOS CON LA CREATIVIDAD EN LA EDUCACIÓN SUPERIOR</a:t>
            </a:r>
          </a:p>
        </p:txBody>
      </p:sp>
      <p:sp>
        <p:nvSpPr>
          <p:cNvPr id="43010" name="5 CuadroTexto"/>
          <p:cNvSpPr txBox="1">
            <a:spLocks noChangeArrowheads="1"/>
          </p:cNvSpPr>
          <p:nvPr/>
        </p:nvSpPr>
        <p:spPr bwMode="auto">
          <a:xfrm>
            <a:off x="642938" y="1500188"/>
            <a:ext cx="7715250" cy="4800600"/>
          </a:xfrm>
          <a:prstGeom prst="rect">
            <a:avLst/>
          </a:prstGeom>
          <a:noFill/>
          <a:ln w="9525">
            <a:noFill/>
            <a:miter lim="800000"/>
            <a:headEnd/>
            <a:tailEnd/>
          </a:ln>
        </p:spPr>
        <p:txBody>
          <a:bodyPr>
            <a:spAutoFit/>
          </a:bodyPr>
          <a:lstStyle/>
          <a:p>
            <a:r>
              <a:rPr lang="es-ES">
                <a:latin typeface="Century Schoolbook" pitchFamily="18" charset="0"/>
              </a:rPr>
              <a:t>La investigación sobre el desarrollo y la enseñanza de las habilidades de pensamiento por  Margarita Amestoy de Sánchez</a:t>
            </a:r>
          </a:p>
          <a:p>
            <a:r>
              <a:rPr lang="es-ES" u="sng">
                <a:latin typeface="Century Schoolbook" pitchFamily="18" charset="0"/>
                <a:hlinkClick r:id="rId2"/>
              </a:rPr>
              <a:t>http://redie.uabc.mx/vol4no1/contenido-amestoy.html</a:t>
            </a:r>
            <a:r>
              <a:rPr lang="es-ES">
                <a:latin typeface="Century Schoolbook" pitchFamily="18" charset="0"/>
              </a:rPr>
              <a:t>.</a:t>
            </a:r>
          </a:p>
          <a:p>
            <a:endParaRPr lang="es-ES">
              <a:latin typeface="Century Schoolbook" pitchFamily="18" charset="0"/>
            </a:endParaRPr>
          </a:p>
          <a:p>
            <a:r>
              <a:rPr lang="es-ES">
                <a:latin typeface="Century Schoolbook" pitchFamily="18" charset="0"/>
              </a:rPr>
              <a:t>Una revisión crítica del concepto de creatividad por  Yamileth Chacón Araya</a:t>
            </a:r>
          </a:p>
          <a:p>
            <a:r>
              <a:rPr lang="es-ES" u="sng">
                <a:latin typeface="Century Schoolbook" pitchFamily="18" charset="0"/>
                <a:hlinkClick r:id="rId3"/>
              </a:rPr>
              <a:t>http://revista.inie.ucr.ac.cr/articulos/1-2005/articulos/creatividad.pdf</a:t>
            </a:r>
            <a:endParaRPr lang="es-ES" u="sng">
              <a:latin typeface="Century Schoolbook" pitchFamily="18" charset="0"/>
            </a:endParaRPr>
          </a:p>
          <a:p>
            <a:endParaRPr lang="es-ES" u="sng">
              <a:latin typeface="Century Schoolbook" pitchFamily="18" charset="0"/>
            </a:endParaRPr>
          </a:p>
          <a:p>
            <a:r>
              <a:rPr lang="es-ES">
                <a:latin typeface="Century Schoolbook" pitchFamily="18" charset="0"/>
              </a:rPr>
              <a:t>Pertinencia de la educación superior en el siglo XXI por  Michael Gibbons</a:t>
            </a:r>
          </a:p>
          <a:p>
            <a:r>
              <a:rPr lang="es-ES" u="sng">
                <a:latin typeface="Century Schoolbook" pitchFamily="18" charset="0"/>
                <a:hlinkClick r:id="rId4"/>
              </a:rPr>
              <a:t>http://www.uv.mx/departamentalizacion/lecturas/papel/papel/Lectura%205.%20Pertinencia%20de%20la%20educacion%20superior%20en%20el%20siglo%20XXI.pdf</a:t>
            </a:r>
            <a:endParaRPr lang="es-ES" u="sng">
              <a:latin typeface="Century Schoolbook" pitchFamily="18" charset="0"/>
            </a:endParaRPr>
          </a:p>
          <a:p>
            <a:endParaRPr lang="es-ES" u="sng">
              <a:latin typeface="Century Schoolbook" pitchFamily="18" charset="0"/>
            </a:endParaRPr>
          </a:p>
          <a:p>
            <a:r>
              <a:rPr lang="es-ES">
                <a:latin typeface="Century Schoolbook" pitchFamily="18" charset="0"/>
              </a:rPr>
              <a:t>Enseñar o aprender a pensar por Carlos Saíz</a:t>
            </a:r>
          </a:p>
          <a:p>
            <a:r>
              <a:rPr lang="es-ES" u="sng">
                <a:latin typeface="Century Schoolbook" pitchFamily="18" charset="0"/>
                <a:hlinkClick r:id="rId5"/>
              </a:rPr>
              <a:t>http://www.escritosdepsicologia.es/descargas/revistas/num6/escritospsicologia6_revision1.pdf</a:t>
            </a:r>
            <a:endParaRPr lang="es-ES">
              <a:latin typeface="Century Schoolbook"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wrap="square" lIns="91440" tIns="45720" rIns="91440" bIns="45720" numCol="1" anchorCtr="0" compatLnSpc="1">
            <a:prstTxWarp prst="textNoShape">
              <a:avLst/>
            </a:prstTxWarp>
          </a:bodyPr>
          <a:lstStyle/>
          <a:p>
            <a:r>
              <a:rPr lang="es-ES" i="1" u="sng" cap="none" smtClean="0"/>
              <a:t>IMPORTANCIA DEL AMBIENTE</a:t>
            </a:r>
          </a:p>
        </p:txBody>
      </p:sp>
      <p:pic>
        <p:nvPicPr>
          <p:cNvPr id="16386" name="Picture 2" descr="http://www.interarteonline.com/Inma_Fita_Payes/altas/el_que_tenia_que_ser_para_Anna.jpg"/>
          <p:cNvPicPr>
            <a:picLocks noChangeAspect="1" noChangeArrowheads="1"/>
          </p:cNvPicPr>
          <p:nvPr/>
        </p:nvPicPr>
        <p:blipFill>
          <a:blip r:embed="rId2" cstate="print"/>
          <a:srcRect/>
          <a:stretch>
            <a:fillRect/>
          </a:stretch>
        </p:blipFill>
        <p:spPr bwMode="auto">
          <a:xfrm>
            <a:off x="642910" y="2285992"/>
            <a:ext cx="2855048" cy="23574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387" name="3 CuadroTexto"/>
          <p:cNvSpPr txBox="1">
            <a:spLocks noChangeArrowheads="1"/>
          </p:cNvSpPr>
          <p:nvPr/>
        </p:nvSpPr>
        <p:spPr bwMode="auto">
          <a:xfrm>
            <a:off x="3857625" y="1857375"/>
            <a:ext cx="4071938" cy="3970338"/>
          </a:xfrm>
          <a:prstGeom prst="rect">
            <a:avLst/>
          </a:prstGeom>
          <a:noFill/>
          <a:ln w="9525">
            <a:noFill/>
            <a:miter lim="800000"/>
            <a:headEnd/>
            <a:tailEnd/>
          </a:ln>
        </p:spPr>
        <p:txBody>
          <a:bodyPr>
            <a:spAutoFit/>
          </a:bodyPr>
          <a:lstStyle/>
          <a:p>
            <a:pPr algn="ctr"/>
            <a:r>
              <a:rPr lang="es-ES" i="1">
                <a:latin typeface="Century Schoolbook" pitchFamily="18" charset="0"/>
              </a:rPr>
              <a:t>El ambiente juega un papel importante en el desarrollo de la creatividad. Por una parte puede o no ofrecer las condiciones aptas para su desarrollo (nivel de tolerancia al riesgo, aceptación al cambio, apertura mental) y por otro lado, es el elemento valuador que determina socialmente y espacialmente el nivel de creatividad que tiene un producto. La configuración del ambiente, determina la clase de “nuevas ideas” que puedan emerger de ese mismo ambiente.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939800"/>
          </a:xfrm>
        </p:spPr>
        <p:txBody>
          <a:bodyPr/>
          <a:lstStyle/>
          <a:p>
            <a:pPr fontAlgn="auto">
              <a:spcAft>
                <a:spcPts val="0"/>
              </a:spcAft>
              <a:defRPr/>
            </a:pPr>
            <a:r>
              <a:rPr lang="es-ES" dirty="0" smtClean="0"/>
              <a:t>¿SOMOS TODOS CREATIVOS?</a:t>
            </a:r>
            <a:endParaRPr lang="es-ES" dirty="0"/>
          </a:p>
        </p:txBody>
      </p:sp>
      <p:sp>
        <p:nvSpPr>
          <p:cNvPr id="17410" name="2 CuadroTexto"/>
          <p:cNvSpPr txBox="1">
            <a:spLocks noChangeArrowheads="1"/>
          </p:cNvSpPr>
          <p:nvPr/>
        </p:nvSpPr>
        <p:spPr bwMode="auto">
          <a:xfrm>
            <a:off x="500063" y="1571625"/>
            <a:ext cx="5000625" cy="3416300"/>
          </a:xfrm>
          <a:prstGeom prst="rect">
            <a:avLst/>
          </a:prstGeom>
          <a:noFill/>
          <a:ln w="9525">
            <a:noFill/>
            <a:miter lim="800000"/>
            <a:headEnd/>
            <a:tailEnd/>
          </a:ln>
        </p:spPr>
        <p:txBody>
          <a:bodyPr>
            <a:spAutoFit/>
          </a:bodyPr>
          <a:lstStyle/>
          <a:p>
            <a:pPr algn="ctr"/>
            <a:r>
              <a:rPr lang="es-ES" i="1">
                <a:latin typeface="Century Schoolbook" pitchFamily="18" charset="0"/>
              </a:rPr>
              <a:t>La creatividad no es un “bien” que se posee o no se posee. La creatividad es una aptitud que puede poseer cualquier ser humano. En realidad no existe un humano que no posea creatividad, como no existe un humano que no posea inteligencia. La diferencia estriba entonces en el grado que tenemos de la creatividad.  Así la creatividad demostrarse en un grado sublime el cual aduce a la creatividad sobresaliente y mundialmente reconocida, o en un grado menos reconocido y más casual, denominada ordinaria.</a:t>
            </a:r>
          </a:p>
        </p:txBody>
      </p:sp>
      <p:pic>
        <p:nvPicPr>
          <p:cNvPr id="6" name="Picture 2" descr="voladora, pintura"/>
          <p:cNvPicPr>
            <a:picLocks noChangeAspect="1" noChangeArrowheads="1"/>
          </p:cNvPicPr>
          <p:nvPr/>
        </p:nvPicPr>
        <p:blipFill>
          <a:blip r:embed="rId2" cstate="print"/>
          <a:srcRect/>
          <a:stretch>
            <a:fillRect/>
          </a:stretch>
        </p:blipFill>
        <p:spPr bwMode="auto">
          <a:xfrm>
            <a:off x="5500694" y="1714488"/>
            <a:ext cx="2752725" cy="35147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ES" dirty="0" smtClean="0"/>
              <a:t>Como se estudia la creatividad</a:t>
            </a:r>
            <a:endParaRPr lang="es-ES" dirty="0"/>
          </a:p>
        </p:txBody>
      </p:sp>
      <p:sp>
        <p:nvSpPr>
          <p:cNvPr id="18434" name="3 CuadroTexto"/>
          <p:cNvSpPr txBox="1">
            <a:spLocks noChangeArrowheads="1"/>
          </p:cNvSpPr>
          <p:nvPr/>
        </p:nvSpPr>
        <p:spPr bwMode="auto">
          <a:xfrm>
            <a:off x="4000500" y="1714500"/>
            <a:ext cx="3929063" cy="4246563"/>
          </a:xfrm>
          <a:prstGeom prst="rect">
            <a:avLst/>
          </a:prstGeom>
          <a:noFill/>
          <a:ln w="9525">
            <a:noFill/>
            <a:miter lim="800000"/>
            <a:headEnd/>
            <a:tailEnd/>
          </a:ln>
        </p:spPr>
        <p:txBody>
          <a:bodyPr>
            <a:spAutoFit/>
          </a:bodyPr>
          <a:lstStyle/>
          <a:p>
            <a:pPr algn="ctr"/>
            <a:r>
              <a:rPr lang="es-ES" i="1">
                <a:latin typeface="Century Schoolbook" pitchFamily="18" charset="0"/>
              </a:rPr>
              <a:t>Desde el punto de vista cualitativo, la creatividad es un don o una carencia. No obstante, desde la óptica cuantitativa, la creatividad puede ser analizada mediante métodos de investigación. Entre ellos los estudios empíricos:  estudios basados en pruebas (cuestionarios, entrevistas  y estudios de campo). Los estudios de casos, son uno de los métodos más usados en el análisis de la creatividad sublime es el estudio de casos entre ellos las investigaciones fenomenológicas.</a:t>
            </a:r>
          </a:p>
        </p:txBody>
      </p:sp>
      <p:pic>
        <p:nvPicPr>
          <p:cNvPr id="18436" name="Picture 4" descr="creatividad taller"/>
          <p:cNvPicPr>
            <a:picLocks noChangeAspect="1" noChangeArrowheads="1"/>
          </p:cNvPicPr>
          <p:nvPr/>
        </p:nvPicPr>
        <p:blipFill>
          <a:blip r:embed="rId2" cstate="print"/>
          <a:srcRect/>
          <a:stretch>
            <a:fillRect/>
          </a:stretch>
        </p:blipFill>
        <p:spPr bwMode="auto">
          <a:xfrm>
            <a:off x="714348" y="2071678"/>
            <a:ext cx="3118697" cy="31438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82612"/>
          </a:xfrm>
        </p:spPr>
        <p:txBody>
          <a:bodyPr wrap="square" lIns="91440" tIns="45720" rIns="91440" bIns="45720" numCol="1" anchorCtr="0" compatLnSpc="1">
            <a:prstTxWarp prst="textNoShape">
              <a:avLst/>
            </a:prstTxWarp>
          </a:bodyPr>
          <a:lstStyle/>
          <a:p>
            <a:r>
              <a:rPr lang="es-ES" sz="2400" b="1" i="1" u="sng" cap="none" smtClean="0"/>
              <a:t>ASPECTOS CLAVE EN LA CREATIVIDAD</a:t>
            </a:r>
          </a:p>
        </p:txBody>
      </p:sp>
      <p:sp>
        <p:nvSpPr>
          <p:cNvPr id="19458" name="3 CuadroTexto"/>
          <p:cNvSpPr txBox="1">
            <a:spLocks noChangeArrowheads="1"/>
          </p:cNvSpPr>
          <p:nvPr/>
        </p:nvSpPr>
        <p:spPr bwMode="auto">
          <a:xfrm>
            <a:off x="571500" y="949325"/>
            <a:ext cx="5715000" cy="5600700"/>
          </a:xfrm>
          <a:prstGeom prst="rect">
            <a:avLst/>
          </a:prstGeom>
          <a:noFill/>
          <a:ln w="9525">
            <a:noFill/>
            <a:miter lim="800000"/>
            <a:headEnd/>
            <a:tailEnd/>
          </a:ln>
        </p:spPr>
        <p:txBody>
          <a:bodyPr>
            <a:spAutoFit/>
          </a:bodyPr>
          <a:lstStyle/>
          <a:p>
            <a:pPr>
              <a:buFontTx/>
              <a:buBlip>
                <a:blip r:embed="rId2"/>
              </a:buBlip>
            </a:pPr>
            <a:r>
              <a:rPr lang="es-ES" sz="2000" i="1">
                <a:latin typeface="Century Schoolbook" pitchFamily="18" charset="0"/>
              </a:rPr>
              <a:t>No todo lo nuevo es creativo. La creatividad exige la confluencia de los atributos: novedoso, efectivo y ético.  Una visión superficial de la creatividad, crearía una excesiva indulgencia en la valoración de los productos creativos.</a:t>
            </a:r>
          </a:p>
          <a:p>
            <a:pPr>
              <a:buFontTx/>
              <a:buBlip>
                <a:blip r:embed="rId2"/>
              </a:buBlip>
            </a:pPr>
            <a:endParaRPr lang="es-ES" sz="2000" i="1">
              <a:latin typeface="Century Schoolbook" pitchFamily="18" charset="0"/>
            </a:endParaRPr>
          </a:p>
          <a:p>
            <a:pPr>
              <a:buFontTx/>
              <a:buBlip>
                <a:blip r:embed="rId2"/>
              </a:buBlip>
            </a:pPr>
            <a:r>
              <a:rPr lang="es-ES" sz="2000" i="1">
                <a:latin typeface="Century Schoolbook" pitchFamily="18" charset="0"/>
              </a:rPr>
              <a:t>La genuina creatividad requiere algo más que sólo ser novedoso. Para que exista creatividad, debe existir una funcionalidad o solución.  La desviación de lo “estandarizado” no es suficiente para otorgar la virtud de “creativo”.</a:t>
            </a:r>
          </a:p>
          <a:p>
            <a:pPr>
              <a:buFontTx/>
              <a:buBlip>
                <a:blip r:embed="rId2"/>
              </a:buBlip>
            </a:pPr>
            <a:endParaRPr lang="es-ES" sz="2000" i="1">
              <a:latin typeface="Century Schoolbook" pitchFamily="18" charset="0"/>
            </a:endParaRPr>
          </a:p>
          <a:p>
            <a:pPr>
              <a:buFontTx/>
              <a:buBlip>
                <a:blip r:embed="rId2"/>
              </a:buBlip>
            </a:pPr>
            <a:r>
              <a:rPr lang="es-ES" sz="2000" i="1">
                <a:latin typeface="Century Schoolbook" pitchFamily="18" charset="0"/>
              </a:rPr>
              <a:t>Es claro que la creatividad puede ser utilizada para propósitos, antimorales, egoístas o controversiales.  La creatividad genuina lleva intrínseco un espíritu constructivo o positivo.</a:t>
            </a:r>
          </a:p>
          <a:p>
            <a:pPr>
              <a:buFontTx/>
              <a:buBlip>
                <a:blip r:embed="rId2"/>
              </a:buBlip>
            </a:pPr>
            <a:endParaRPr lang="es-ES">
              <a:latin typeface="Century Schoolbook" pitchFamily="18" charset="0"/>
            </a:endParaRPr>
          </a:p>
        </p:txBody>
      </p:sp>
      <p:pic>
        <p:nvPicPr>
          <p:cNvPr id="19462" name="Picture 6" descr="la espera, pintura"/>
          <p:cNvPicPr>
            <a:picLocks noChangeAspect="1" noChangeArrowheads="1"/>
          </p:cNvPicPr>
          <p:nvPr/>
        </p:nvPicPr>
        <p:blipFill>
          <a:blip r:embed="rId3" cstate="print"/>
          <a:srcRect/>
          <a:stretch>
            <a:fillRect/>
          </a:stretch>
        </p:blipFill>
        <p:spPr bwMode="auto">
          <a:xfrm>
            <a:off x="6286512" y="2071678"/>
            <a:ext cx="2362200" cy="29289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82612"/>
          </a:xfrm>
        </p:spPr>
        <p:txBody>
          <a:bodyPr wrap="square" lIns="91440" tIns="45720" rIns="91440" bIns="45720" numCol="1" anchorCtr="0" compatLnSpc="1">
            <a:prstTxWarp prst="textNoShape">
              <a:avLst/>
            </a:prstTxWarp>
          </a:bodyPr>
          <a:lstStyle/>
          <a:p>
            <a:r>
              <a:rPr lang="es-ES" sz="2400" b="1" i="1" u="sng" cap="none" smtClean="0"/>
              <a:t>ASPECTOS CLAVE EN LA CREATIVIDAD</a:t>
            </a:r>
          </a:p>
        </p:txBody>
      </p:sp>
      <p:sp>
        <p:nvSpPr>
          <p:cNvPr id="20482" name="3 CuadroTexto"/>
          <p:cNvSpPr txBox="1">
            <a:spLocks noChangeArrowheads="1"/>
          </p:cNvSpPr>
          <p:nvPr/>
        </p:nvSpPr>
        <p:spPr bwMode="auto">
          <a:xfrm>
            <a:off x="500063" y="1000125"/>
            <a:ext cx="8072437" cy="2862263"/>
          </a:xfrm>
          <a:prstGeom prst="rect">
            <a:avLst/>
          </a:prstGeom>
          <a:noFill/>
          <a:ln w="9525">
            <a:noFill/>
            <a:miter lim="800000"/>
            <a:headEnd/>
            <a:tailEnd/>
          </a:ln>
        </p:spPr>
        <p:txBody>
          <a:bodyPr>
            <a:spAutoFit/>
          </a:bodyPr>
          <a:lstStyle/>
          <a:p>
            <a:pPr>
              <a:buFontTx/>
              <a:buBlip>
                <a:blip r:embed="rId2"/>
              </a:buBlip>
            </a:pPr>
            <a:endParaRPr lang="es-ES" sz="2000">
              <a:latin typeface="Century Schoolbook" pitchFamily="18" charset="0"/>
            </a:endParaRPr>
          </a:p>
          <a:p>
            <a:pPr>
              <a:buFontTx/>
              <a:buBlip>
                <a:blip r:embed="rId2"/>
              </a:buBlip>
            </a:pPr>
            <a:r>
              <a:rPr lang="es-ES" sz="2000" i="1">
                <a:latin typeface="Century Schoolbook" pitchFamily="18" charset="0"/>
              </a:rPr>
              <a:t>El solo fluir de ideas, no se considera creatividad. La creatividad parte de un conocimiento profundo y especializado . La creatividad no sólo es inspiración, sino perfección y constancia.</a:t>
            </a:r>
          </a:p>
          <a:p>
            <a:pPr>
              <a:buFontTx/>
              <a:buBlip>
                <a:blip r:embed="rId2"/>
              </a:buBlip>
            </a:pPr>
            <a:endParaRPr lang="es-ES" sz="2000" i="1">
              <a:latin typeface="Century Schoolbook" pitchFamily="18" charset="0"/>
            </a:endParaRPr>
          </a:p>
          <a:p>
            <a:pPr>
              <a:buFontTx/>
              <a:buBlip>
                <a:blip r:embed="rId2"/>
              </a:buBlip>
            </a:pPr>
            <a:r>
              <a:rPr lang="es-ES" sz="2000" i="1">
                <a:latin typeface="Century Schoolbook" pitchFamily="18" charset="0"/>
              </a:rPr>
              <a:t>La creatividad no está asociada a patologías mentales aunque algunas personas con esta condición puede experimentar cierto grado de creatividad. La posición contemporánea considera que la creatividad requiere un alto nivel de salud mental.</a:t>
            </a:r>
            <a:endParaRPr lang="es-ES" i="1">
              <a:latin typeface="Century Schoolbook" pitchFamily="18" charset="0"/>
            </a:endParaRPr>
          </a:p>
        </p:txBody>
      </p:sp>
      <p:pic>
        <p:nvPicPr>
          <p:cNvPr id="3" name="Picture 2" descr="http://www.interarteonline.com/Inma_Fita_Payes/altas/el_gato_sebas.jpg"/>
          <p:cNvPicPr>
            <a:picLocks noChangeAspect="1" noChangeArrowheads="1"/>
          </p:cNvPicPr>
          <p:nvPr/>
        </p:nvPicPr>
        <p:blipFill>
          <a:blip r:embed="rId3" cstate="print"/>
          <a:srcRect/>
          <a:stretch>
            <a:fillRect/>
          </a:stretch>
        </p:blipFill>
        <p:spPr bwMode="auto">
          <a:xfrm>
            <a:off x="3000364" y="4286256"/>
            <a:ext cx="2857520" cy="20759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285750"/>
            <a:ext cx="7467600" cy="560388"/>
          </a:xfrm>
        </p:spPr>
        <p:txBody>
          <a:bodyPr wrap="square" lIns="91440" tIns="45720" rIns="91440" bIns="45720" numCol="1" anchorCtr="0" compatLnSpc="1">
            <a:prstTxWarp prst="textNoShape">
              <a:avLst/>
            </a:prstTxWarp>
          </a:bodyPr>
          <a:lstStyle/>
          <a:p>
            <a:r>
              <a:rPr lang="es-ES" sz="2400" b="1" i="1" u="sng" cap="none" smtClean="0"/>
              <a:t>COMO SE ESTUDIA LA CREATIVIDAD</a:t>
            </a:r>
          </a:p>
        </p:txBody>
      </p:sp>
      <p:sp>
        <p:nvSpPr>
          <p:cNvPr id="21506" name="3 CuadroTexto"/>
          <p:cNvSpPr txBox="1">
            <a:spLocks noChangeArrowheads="1"/>
          </p:cNvSpPr>
          <p:nvPr/>
        </p:nvSpPr>
        <p:spPr bwMode="auto">
          <a:xfrm>
            <a:off x="4071938" y="1500188"/>
            <a:ext cx="4214812" cy="4524375"/>
          </a:xfrm>
          <a:prstGeom prst="rect">
            <a:avLst/>
          </a:prstGeom>
          <a:noFill/>
          <a:ln w="9525">
            <a:noFill/>
            <a:miter lim="800000"/>
            <a:headEnd/>
            <a:tailEnd/>
          </a:ln>
        </p:spPr>
        <p:txBody>
          <a:bodyPr>
            <a:spAutoFit/>
          </a:bodyPr>
          <a:lstStyle/>
          <a:p>
            <a:pPr algn="ctr"/>
            <a:r>
              <a:rPr lang="es-ES" i="1">
                <a:latin typeface="Century Schoolbook" pitchFamily="18" charset="0"/>
              </a:rPr>
              <a:t>La creatividad y la inteligencia no son lo mismo ni son cosas diferentes.  Ambas parten de procesos cognitivos y comparten diferentes tipos de habilidades.  Ambas comparten un grado inteligencia que permita a la creatividad desarrollar sus fenómenos. La inteligencia posee una orientación más a la precisión, lógica y rapidez, mientras que la creatividad  se orienta a la asunción de riesgos controlados y la flexibilidad.  El grado de creatividad depende no sólo de los canales de información sino del ancho y grado de procesamiento de estos canales mentales.</a:t>
            </a:r>
          </a:p>
        </p:txBody>
      </p:sp>
      <p:graphicFrame>
        <p:nvGraphicFramePr>
          <p:cNvPr id="5" name="4 Diagrama"/>
          <p:cNvGraphicFramePr/>
          <p:nvPr/>
        </p:nvGraphicFramePr>
        <p:xfrm>
          <a:off x="285720" y="2285992"/>
          <a:ext cx="4048132" cy="2174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592</TotalTime>
  <Words>2340</Words>
  <Application>Microsoft Office PowerPoint</Application>
  <PresentationFormat>On-screen Show (4:3)</PresentationFormat>
  <Paragraphs>200</Paragraphs>
  <Slides>30</Slides>
  <Notes>0</Notes>
  <HiddenSlides>0</HiddenSlides>
  <MMClips>0</MMClips>
  <ScaleCrop>false</ScaleCrop>
  <HeadingPairs>
    <vt:vector size="6" baseType="variant">
      <vt:variant>
        <vt:lpstr>Fuentes usadas</vt:lpstr>
      </vt:variant>
      <vt:variant>
        <vt:i4>5</vt:i4>
      </vt:variant>
      <vt:variant>
        <vt:lpstr>Plantilla de diseño</vt:lpstr>
      </vt:variant>
      <vt:variant>
        <vt:i4>7</vt:i4>
      </vt:variant>
      <vt:variant>
        <vt:lpstr>Títulos de diapositiva</vt:lpstr>
      </vt:variant>
      <vt:variant>
        <vt:i4>30</vt:i4>
      </vt:variant>
    </vt:vector>
  </HeadingPairs>
  <TitlesOfParts>
    <vt:vector size="42" baseType="lpstr">
      <vt:lpstr>Century Schoolbook</vt:lpstr>
      <vt:lpstr>Arial</vt:lpstr>
      <vt:lpstr>Wingdings</vt:lpstr>
      <vt:lpstr>Wingdings 2</vt:lpstr>
      <vt:lpstr>Calibri</vt:lpstr>
      <vt:lpstr>Mirador</vt:lpstr>
      <vt:lpstr>Mirador</vt:lpstr>
      <vt:lpstr>Mirador</vt:lpstr>
      <vt:lpstr>Mirador</vt:lpstr>
      <vt:lpstr>Mirador</vt:lpstr>
      <vt:lpstr>Mirador</vt:lpstr>
      <vt:lpstr>Mirador</vt:lpstr>
      <vt:lpstr>ENTENDIENDO  LA CREATIVIDAD</vt:lpstr>
      <vt:lpstr>¿QUÉ ES CREATIVIDAD?</vt:lpstr>
      <vt:lpstr>Diapositiva 3</vt:lpstr>
      <vt:lpstr>IMPORTANCIA DEL AMBIENTE</vt:lpstr>
      <vt:lpstr>¿SOMOS TODOS CREATIVOS?</vt:lpstr>
      <vt:lpstr>COMO SE ESTUDIA LA CREATIVIDAD</vt:lpstr>
      <vt:lpstr>ASPECTOS CLAVE EN LA CREATIVIDAD</vt:lpstr>
      <vt:lpstr>ASPECTOS CLAVE EN LA CREATIVIDAD</vt:lpstr>
      <vt:lpstr>COMO SE ESTUDIA LA CREATIVIDAD</vt:lpstr>
      <vt:lpstr>¿QUE PAPEL JUEGA EL PENSAMIENTO EN LA CREATIVIDAD?</vt:lpstr>
      <vt:lpstr>PENSAMIENTO Y CREATIVIDAD</vt:lpstr>
      <vt:lpstr>EFECTO DE LA CREATIVIDAD SOBRE FUNCIONES COGNITIVAS</vt:lpstr>
      <vt:lpstr>¿QUÉ PAPEL JUEGA LA PERSONALIDAD EN LA CREATIVIDAD?</vt:lpstr>
      <vt:lpstr>PERSONALIDAD CREATIVA</vt:lpstr>
      <vt:lpstr>MOTIVACIÓN Y CREATIVIDAD</vt:lpstr>
      <vt:lpstr>MOTIVACIÓN Y CREATIVIDAD</vt:lpstr>
      <vt:lpstr>PARADOJA DE LA PERSONALIDAD CREATIVA</vt:lpstr>
      <vt:lpstr>CREATIVIDAD EN NIÑOS Y ADULTOS</vt:lpstr>
      <vt:lpstr>MANTENIENDO LA CREATIVIDAD EN LA EDAD ADULTA</vt:lpstr>
      <vt:lpstr>¿CÓMO SE MIDE LA CREATIVIDAD?</vt:lpstr>
      <vt:lpstr>¿CÓMO SE MIDE LA CREATIVIDAD?</vt:lpstr>
      <vt:lpstr>Diapositiva 22</vt:lpstr>
      <vt:lpstr>Diapositiva 23</vt:lpstr>
      <vt:lpstr>IMPLICACIONES PARA LA EDUCACIÓN</vt:lpstr>
      <vt:lpstr>IMPLICACIONES PARA LA EDUCACIÓN</vt:lpstr>
      <vt:lpstr>IMPLICACIONES PARA LA EDUCACIÓN</vt:lpstr>
      <vt:lpstr>IMPLICACIONES PARA LA EDUCACIÓN</vt:lpstr>
      <vt:lpstr>VÍNCULOS RELACIONADOS CON LA CREATIVIDAD EN LA EDUCACIÓN SUPERIOR</vt:lpstr>
      <vt:lpstr>VÍNCULOS RELACIONADOS CON LA CREATIVIDAD EN LA EDUCACIÓN SUPERIOR</vt:lpstr>
      <vt:lpstr>VÍNCULOS RELACIONADOS CON LA CREATIVIDAD EN LA EDUCACIÓN SUPERIOR</vt:lpstr>
    </vt:vector>
  </TitlesOfParts>
  <Company>Superintendencia de Pensiones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CREATIVIDAD</dc:title>
  <dc:creator>vindasek</dc:creator>
  <cp:lastModifiedBy>CISE</cp:lastModifiedBy>
  <cp:revision>96</cp:revision>
  <dcterms:created xsi:type="dcterms:W3CDTF">2010-06-10T19:36:52Z</dcterms:created>
  <dcterms:modified xsi:type="dcterms:W3CDTF">2012-03-29T21:48:26Z</dcterms:modified>
</cp:coreProperties>
</file>